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382" r:id="rId8"/>
    <p:sldId id="383" r:id="rId9"/>
    <p:sldId id="384" r:id="rId10"/>
    <p:sldId id="385" r:id="rId11"/>
    <p:sldId id="386" r:id="rId12"/>
    <p:sldId id="387" r:id="rId13"/>
    <p:sldId id="388" r:id="rId14"/>
    <p:sldId id="389" r:id="rId15"/>
    <p:sldId id="390" r:id="rId16"/>
    <p:sldId id="391" r:id="rId17"/>
    <p:sldId id="392" r:id="rId18"/>
    <p:sldId id="393" r:id="rId19"/>
    <p:sldId id="394" r:id="rId20"/>
    <p:sldId id="395" r:id="rId21"/>
    <p:sldId id="396" r:id="rId22"/>
    <p:sldId id="397" r:id="rId23"/>
    <p:sldId id="398" r:id="rId24"/>
    <p:sldId id="399" r:id="rId25"/>
    <p:sldId id="400" r:id="rId26"/>
    <p:sldId id="401" r:id="rId27"/>
    <p:sldId id="402" r:id="rId28"/>
    <p:sldId id="403" r:id="rId29"/>
    <p:sldId id="404" r:id="rId30"/>
    <p:sldId id="405" r:id="rId31"/>
    <p:sldId id="406" r:id="rId32"/>
    <p:sldId id="407" r:id="rId33"/>
    <p:sldId id="408" r:id="rId34"/>
    <p:sldId id="409" r:id="rId35"/>
    <p:sldId id="410" r:id="rId36"/>
    <p:sldId id="41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343081C-C468-41F8-85DB-448FA2FF1063}" type="datetimeFigureOut">
              <a:rPr lang="en-IN" smtClean="0"/>
              <a:t>16-05-2021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983896-11A1-4812-93CA-D9CC52292F28}" type="slidenum">
              <a:rPr lang="en-IN" smtClean="0"/>
              <a:t>‹#›</a:t>
            </a:fld>
            <a:endParaRPr lang="en-IN"/>
          </a:p>
        </p:txBody>
      </p:sp>
    </p:spTree>
    <p:extLst>
      <p:ext uri="{BB962C8B-B14F-4D97-AF65-F5344CB8AC3E}">
        <p14:creationId xmlns:p14="http://schemas.microsoft.com/office/powerpoint/2010/main" val="16937476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43081C-C468-41F8-85DB-448FA2FF1063}" type="datetimeFigureOut">
              <a:rPr lang="en-IN" smtClean="0"/>
              <a:t>16-05-2021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983896-11A1-4812-93CA-D9CC52292F28}" type="slidenum">
              <a:rPr lang="en-IN" smtClean="0"/>
              <a:t>‹#›</a:t>
            </a:fld>
            <a:endParaRPr lang="en-IN"/>
          </a:p>
        </p:txBody>
      </p:sp>
    </p:spTree>
    <p:extLst>
      <p:ext uri="{BB962C8B-B14F-4D97-AF65-F5344CB8AC3E}">
        <p14:creationId xmlns:p14="http://schemas.microsoft.com/office/powerpoint/2010/main" val="272912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43081C-C468-41F8-85DB-448FA2FF1063}" type="datetimeFigureOut">
              <a:rPr lang="en-IN" smtClean="0"/>
              <a:t>16-05-2021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983896-11A1-4812-93CA-D9CC52292F28}" type="slidenum">
              <a:rPr lang="en-IN" smtClean="0"/>
              <a:t>‹#›</a:t>
            </a:fld>
            <a:endParaRPr lang="en-IN"/>
          </a:p>
        </p:txBody>
      </p:sp>
    </p:spTree>
    <p:extLst>
      <p:ext uri="{BB962C8B-B14F-4D97-AF65-F5344CB8AC3E}">
        <p14:creationId xmlns:p14="http://schemas.microsoft.com/office/powerpoint/2010/main" val="2521908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444949"/>
                </a:solidFill>
                <a:latin typeface="Gill Sans MT"/>
                <a:cs typeface="Gill Sans MT"/>
              </a:defRPr>
            </a:lvl1pPr>
          </a:lstStyle>
          <a:p>
            <a:endParaRPr/>
          </a:p>
        </p:txBody>
      </p:sp>
      <p:sp>
        <p:nvSpPr>
          <p:cNvPr id="3" name="Holder 3"/>
          <p:cNvSpPr>
            <a:spLocks noGrp="1"/>
          </p:cNvSpPr>
          <p:nvPr>
            <p:ph sz="half" idx="2"/>
          </p:nvPr>
        </p:nvSpPr>
        <p:spPr>
          <a:xfrm>
            <a:off x="916939" y="1376849"/>
            <a:ext cx="4766310" cy="4265930"/>
          </a:xfrm>
          <a:prstGeom prst="rect">
            <a:avLst/>
          </a:prstGeom>
        </p:spPr>
        <p:txBody>
          <a:bodyPr wrap="square" lIns="0" tIns="0" rIns="0" bIns="0">
            <a:spAutoFit/>
          </a:bodyPr>
          <a:lstStyle>
            <a:lvl1pPr>
              <a:defRPr sz="2800" b="0" i="0">
                <a:solidFill>
                  <a:srgbClr val="444949"/>
                </a:solidFill>
                <a:latin typeface="Gill Sans MT"/>
                <a:cs typeface="Gill Sans MT"/>
              </a:defRPr>
            </a:lvl1pPr>
          </a:lstStyle>
          <a:p>
            <a:endParaRPr/>
          </a:p>
        </p:txBody>
      </p:sp>
      <p:sp>
        <p:nvSpPr>
          <p:cNvPr id="4" name="Holder 4"/>
          <p:cNvSpPr>
            <a:spLocks noGrp="1"/>
          </p:cNvSpPr>
          <p:nvPr>
            <p:ph sz="half" idx="3"/>
          </p:nvPr>
        </p:nvSpPr>
        <p:spPr>
          <a:xfrm>
            <a:off x="6254657" y="1378203"/>
            <a:ext cx="5380990" cy="4097654"/>
          </a:xfrm>
          <a:prstGeom prst="rect">
            <a:avLst/>
          </a:prstGeom>
        </p:spPr>
        <p:txBody>
          <a:bodyPr wrap="square" lIns="0" tIns="0" rIns="0" bIns="0">
            <a:spAutoFit/>
          </a:bodyPr>
          <a:lstStyle>
            <a:lvl1pPr>
              <a:defRPr sz="2800" b="0" i="0">
                <a:solidFill>
                  <a:srgbClr val="444949"/>
                </a:solidFill>
                <a:latin typeface="Gill Sans MT"/>
                <a:cs typeface="Gill Sans MT"/>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38341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43081C-C468-41F8-85DB-448FA2FF1063}" type="datetimeFigureOut">
              <a:rPr lang="en-IN" smtClean="0"/>
              <a:t>16-05-2021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983896-11A1-4812-93CA-D9CC52292F28}" type="slidenum">
              <a:rPr lang="en-IN" smtClean="0"/>
              <a:t>‹#›</a:t>
            </a:fld>
            <a:endParaRPr lang="en-IN"/>
          </a:p>
        </p:txBody>
      </p:sp>
    </p:spTree>
    <p:extLst>
      <p:ext uri="{BB962C8B-B14F-4D97-AF65-F5344CB8AC3E}">
        <p14:creationId xmlns:p14="http://schemas.microsoft.com/office/powerpoint/2010/main" val="424415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343081C-C468-41F8-85DB-448FA2FF1063}" type="datetimeFigureOut">
              <a:rPr lang="en-IN" smtClean="0"/>
              <a:t>16-05-2021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983896-11A1-4812-93CA-D9CC52292F28}" type="slidenum">
              <a:rPr lang="en-IN" smtClean="0"/>
              <a:t>‹#›</a:t>
            </a:fld>
            <a:endParaRPr lang="en-IN"/>
          </a:p>
        </p:txBody>
      </p:sp>
    </p:spTree>
    <p:extLst>
      <p:ext uri="{BB962C8B-B14F-4D97-AF65-F5344CB8AC3E}">
        <p14:creationId xmlns:p14="http://schemas.microsoft.com/office/powerpoint/2010/main" val="29413842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343081C-C468-41F8-85DB-448FA2FF1063}" type="datetimeFigureOut">
              <a:rPr lang="en-IN" smtClean="0"/>
              <a:t>16-05-2021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FC983896-11A1-4812-93CA-D9CC52292F28}" type="slidenum">
              <a:rPr lang="en-IN" smtClean="0"/>
              <a:t>‹#›</a:t>
            </a:fld>
            <a:endParaRPr lang="en-IN"/>
          </a:p>
        </p:txBody>
      </p:sp>
    </p:spTree>
    <p:extLst>
      <p:ext uri="{BB962C8B-B14F-4D97-AF65-F5344CB8AC3E}">
        <p14:creationId xmlns:p14="http://schemas.microsoft.com/office/powerpoint/2010/main" val="371854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343081C-C468-41F8-85DB-448FA2FF1063}" type="datetimeFigureOut">
              <a:rPr lang="en-IN" smtClean="0"/>
              <a:t>16-05-2021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983896-11A1-4812-93CA-D9CC52292F28}"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5716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43081C-C468-41F8-85DB-448FA2FF1063}" type="datetimeFigureOut">
              <a:rPr lang="en-IN" smtClean="0"/>
              <a:t>16-05-2021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983896-11A1-4812-93CA-D9CC52292F28}" type="slidenum">
              <a:rPr lang="en-IN" smtClean="0"/>
              <a:t>‹#›</a:t>
            </a:fld>
            <a:endParaRPr lang="en-IN"/>
          </a:p>
        </p:txBody>
      </p:sp>
    </p:spTree>
    <p:extLst>
      <p:ext uri="{BB962C8B-B14F-4D97-AF65-F5344CB8AC3E}">
        <p14:creationId xmlns:p14="http://schemas.microsoft.com/office/powerpoint/2010/main" val="15353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43081C-C468-41F8-85DB-448FA2FF1063}" type="datetimeFigureOut">
              <a:rPr lang="en-IN" smtClean="0"/>
              <a:t>16-05-2021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983896-11A1-4812-93CA-D9CC52292F28}" type="slidenum">
              <a:rPr lang="en-IN" smtClean="0"/>
              <a:t>‹#›</a:t>
            </a:fld>
            <a:endParaRPr lang="en-IN"/>
          </a:p>
        </p:txBody>
      </p:sp>
    </p:spTree>
    <p:extLst>
      <p:ext uri="{BB962C8B-B14F-4D97-AF65-F5344CB8AC3E}">
        <p14:creationId xmlns:p14="http://schemas.microsoft.com/office/powerpoint/2010/main" val="3014596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343081C-C468-41F8-85DB-448FA2FF1063}" type="datetimeFigureOut">
              <a:rPr lang="en-IN" smtClean="0"/>
              <a:t>16-05-2021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FC983896-11A1-4812-93CA-D9CC52292F28}" type="slidenum">
              <a:rPr lang="en-IN" smtClean="0"/>
              <a:t>‹#›</a:t>
            </a:fld>
            <a:endParaRPr lang="en-IN"/>
          </a:p>
        </p:txBody>
      </p:sp>
    </p:spTree>
    <p:extLst>
      <p:ext uri="{BB962C8B-B14F-4D97-AF65-F5344CB8AC3E}">
        <p14:creationId xmlns:p14="http://schemas.microsoft.com/office/powerpoint/2010/main" val="1197281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343081C-C468-41F8-85DB-448FA2FF1063}" type="datetimeFigureOut">
              <a:rPr lang="en-IN" smtClean="0"/>
              <a:t>16-05-2021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FC983896-11A1-4812-93CA-D9CC52292F28}" type="slidenum">
              <a:rPr lang="en-IN" smtClean="0"/>
              <a:t>‹#›</a:t>
            </a:fld>
            <a:endParaRPr lang="en-IN"/>
          </a:p>
        </p:txBody>
      </p:sp>
    </p:spTree>
    <p:extLst>
      <p:ext uri="{BB962C8B-B14F-4D97-AF65-F5344CB8AC3E}">
        <p14:creationId xmlns:p14="http://schemas.microsoft.com/office/powerpoint/2010/main" val="410639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343081C-C468-41F8-85DB-448FA2FF1063}" type="datetimeFigureOut">
              <a:rPr lang="en-IN" smtClean="0"/>
              <a:t>16-05-2021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C983896-11A1-4812-93CA-D9CC52292F28}" type="slidenum">
              <a:rPr lang="en-IN" smtClean="0"/>
              <a:t>‹#›</a:t>
            </a:fld>
            <a:endParaRPr lang="en-IN"/>
          </a:p>
        </p:txBody>
      </p:sp>
    </p:spTree>
    <p:extLst>
      <p:ext uri="{BB962C8B-B14F-4D97-AF65-F5344CB8AC3E}">
        <p14:creationId xmlns:p14="http://schemas.microsoft.com/office/powerpoint/2010/main" val="2050567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353D-26CB-4D1B-B905-08261207C5B4}"/>
              </a:ext>
            </a:extLst>
          </p:cNvPr>
          <p:cNvSpPr>
            <a:spLocks noGrp="1"/>
          </p:cNvSpPr>
          <p:nvPr>
            <p:ph type="title"/>
          </p:nvPr>
        </p:nvSpPr>
        <p:spPr>
          <a:xfrm>
            <a:off x="1499118" y="0"/>
            <a:ext cx="8461746" cy="709127"/>
          </a:xfrm>
        </p:spPr>
        <p:txBody>
          <a:bodyPr>
            <a:normAutofit fontScale="90000"/>
          </a:bodyPr>
          <a:lstStyle/>
          <a:p>
            <a:r>
              <a:rPr lang="en-IN" b="0" i="0" u="none" strike="noStrike" dirty="0">
                <a:solidFill>
                  <a:srgbClr val="16191F"/>
                </a:solidFill>
                <a:effectLst/>
                <a:latin typeface="Roboto" panose="02000000000000000000" pitchFamily="2" charset="0"/>
                <a:ea typeface="Roboto" panose="02000000000000000000" pitchFamily="2" charset="0"/>
              </a:rPr>
              <a:t>Amazon RDS(Relational Database </a:t>
            </a:r>
            <a:r>
              <a:rPr lang="en-IN" b="0" i="0" u="none" strike="noStrike" dirty="0" err="1">
                <a:solidFill>
                  <a:srgbClr val="16191F"/>
                </a:solidFill>
                <a:effectLst/>
                <a:latin typeface="Roboto" panose="02000000000000000000" pitchFamily="2" charset="0"/>
                <a:ea typeface="Roboto" panose="02000000000000000000" pitchFamily="2" charset="0"/>
              </a:rPr>
              <a:t>ServicE</a:t>
            </a:r>
            <a:r>
              <a:rPr lang="en-IN" b="0" i="0" u="none" strike="noStrike" dirty="0">
                <a:solidFill>
                  <a:srgbClr val="16191F"/>
                </a:solidFill>
                <a:effectLst/>
                <a:latin typeface="Roboto" panose="02000000000000000000" pitchFamily="2" charset="0"/>
                <a:ea typeface="Roboto" panose="02000000000000000000" pitchFamily="2" charset="0"/>
              </a:rPr>
              <a:t>)</a:t>
            </a:r>
            <a:endParaRPr lang="en-IN"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4F8E8053-740B-428B-AD33-E7747FE971DD}"/>
              </a:ext>
            </a:extLst>
          </p:cNvPr>
          <p:cNvSpPr>
            <a:spLocks noGrp="1"/>
          </p:cNvSpPr>
          <p:nvPr>
            <p:ph idx="1"/>
          </p:nvPr>
        </p:nvSpPr>
        <p:spPr>
          <a:xfrm>
            <a:off x="102638" y="709127"/>
            <a:ext cx="11971174" cy="6074228"/>
          </a:xfrm>
        </p:spPr>
        <p:txBody>
          <a:bodyPr>
            <a:normAutofit lnSpcReduction="10000"/>
          </a:bodyPr>
          <a:lstStyle/>
          <a:p>
            <a:pPr marL="0" indent="0">
              <a:buNone/>
            </a:pPr>
            <a:r>
              <a:rPr lang="en-US" b="0" i="0" dirty="0">
                <a:solidFill>
                  <a:srgbClr val="16191F"/>
                </a:solidFill>
                <a:effectLst/>
                <a:latin typeface="Roboto" panose="02000000000000000000" pitchFamily="2" charset="0"/>
                <a:ea typeface="Roboto" panose="02000000000000000000" pitchFamily="2" charset="0"/>
              </a:rPr>
              <a:t>Amazon Relational Database Service (Amazon RDS) is a web service that makes it easier to set up, operate, and scale a relational database in the AWS Cloud. </a:t>
            </a:r>
          </a:p>
          <a:p>
            <a:pPr marL="0" indent="0">
              <a:buNone/>
            </a:pPr>
            <a:r>
              <a:rPr lang="en-US" b="0" i="0" dirty="0">
                <a:solidFill>
                  <a:srgbClr val="16191F"/>
                </a:solidFill>
                <a:effectLst/>
                <a:latin typeface="Roboto" panose="02000000000000000000" pitchFamily="2" charset="0"/>
                <a:ea typeface="Roboto" panose="02000000000000000000" pitchFamily="2" charset="0"/>
              </a:rPr>
              <a:t>Why do you want a managed relational database service? Because Amazon RDS takes over many of the difficult and tedious management tasks of a relational database:</a:t>
            </a:r>
            <a:endParaRPr lang="en-US" dirty="0">
              <a:solidFill>
                <a:srgbClr val="16191F"/>
              </a:solidFill>
              <a:latin typeface="Roboto" panose="02000000000000000000" pitchFamily="2" charset="0"/>
              <a:ea typeface="Roboto" panose="02000000000000000000" pitchFamily="2" charset="0"/>
            </a:endParaRPr>
          </a:p>
          <a:p>
            <a:pPr algn="l">
              <a:buFont typeface="Arial" panose="020B0604020202020204" pitchFamily="34" charset="0"/>
              <a:buChar char="•"/>
            </a:pPr>
            <a:r>
              <a:rPr lang="en-US" b="0" i="0" u="none" strike="noStrike" dirty="0">
                <a:solidFill>
                  <a:srgbClr val="16191F"/>
                </a:solidFill>
                <a:effectLst/>
                <a:latin typeface="Roboto" panose="02000000000000000000" pitchFamily="2" charset="0"/>
                <a:ea typeface="Roboto" panose="02000000000000000000" pitchFamily="2" charset="0"/>
              </a:rPr>
              <a:t>When you buy a server, you get CPU, memory, storage, and IOPS, all bundled together. With Amazon RDS, these are split apart so that you can scale them independently. If you need more CPU, less IOPS, or more storage, you can easily allocate them.</a:t>
            </a:r>
          </a:p>
          <a:p>
            <a:pPr algn="l">
              <a:buFont typeface="Arial" panose="020B0604020202020204" pitchFamily="34" charset="0"/>
              <a:buChar char="•"/>
            </a:pPr>
            <a:r>
              <a:rPr lang="en-US" b="0" i="0" u="none" strike="noStrike" dirty="0">
                <a:solidFill>
                  <a:srgbClr val="16191F"/>
                </a:solidFill>
                <a:effectLst/>
                <a:latin typeface="Roboto" panose="02000000000000000000" pitchFamily="2" charset="0"/>
                <a:ea typeface="Roboto" panose="02000000000000000000" pitchFamily="2" charset="0"/>
              </a:rPr>
              <a:t>Amazon RDS manages backups, software patching, automatic failure detection, and recovery.</a:t>
            </a:r>
          </a:p>
          <a:p>
            <a:pPr algn="l">
              <a:buFont typeface="Arial" panose="020B0604020202020204" pitchFamily="34" charset="0"/>
              <a:buChar char="•"/>
            </a:pPr>
            <a:r>
              <a:rPr lang="en-US" b="0" i="0" u="none" strike="noStrike" dirty="0">
                <a:solidFill>
                  <a:srgbClr val="16191F"/>
                </a:solidFill>
                <a:effectLst/>
                <a:latin typeface="Roboto" panose="02000000000000000000" pitchFamily="2" charset="0"/>
                <a:ea typeface="Roboto" panose="02000000000000000000" pitchFamily="2" charset="0"/>
              </a:rPr>
              <a:t>To deliver a managed service experience, Amazon RDS doesn't provide shell access to DB instances. It also restricts access to certain system procedures and tables that require advanced privileges.</a:t>
            </a:r>
          </a:p>
          <a:p>
            <a:pPr algn="l">
              <a:buFont typeface="Arial" panose="020B0604020202020204" pitchFamily="34" charset="0"/>
              <a:buChar char="•"/>
            </a:pPr>
            <a:r>
              <a:rPr lang="en-US" b="0" i="0" u="none" strike="noStrike" dirty="0">
                <a:solidFill>
                  <a:srgbClr val="16191F"/>
                </a:solidFill>
                <a:effectLst/>
                <a:latin typeface="Roboto" panose="02000000000000000000" pitchFamily="2" charset="0"/>
                <a:ea typeface="Roboto" panose="02000000000000000000" pitchFamily="2" charset="0"/>
              </a:rPr>
              <a:t>You can have automated backups performed when you need them, or manually create your own backup snapshot. You can use these backups to restore a database. The Amazon RDS restore process works reliably and efficiently.</a:t>
            </a:r>
          </a:p>
          <a:p>
            <a:pPr algn="l">
              <a:buFont typeface="Arial" panose="020B0604020202020204" pitchFamily="34" charset="0"/>
              <a:buChar char="•"/>
            </a:pPr>
            <a:r>
              <a:rPr lang="en-US" b="0" i="0" u="none" strike="noStrike" dirty="0">
                <a:solidFill>
                  <a:srgbClr val="16191F"/>
                </a:solidFill>
                <a:effectLst/>
                <a:latin typeface="Roboto" panose="02000000000000000000" pitchFamily="2" charset="0"/>
                <a:ea typeface="Roboto" panose="02000000000000000000" pitchFamily="2" charset="0"/>
              </a:rPr>
              <a:t>You can use the database products you are already familiar with: MySQL, MariaDB, PostgreSQL, Oracle, Microsoft SQL Server.</a:t>
            </a:r>
          </a:p>
          <a:p>
            <a:pPr algn="l">
              <a:buFont typeface="Arial" panose="020B0604020202020204" pitchFamily="34" charset="0"/>
              <a:buChar char="•"/>
            </a:pPr>
            <a:r>
              <a:rPr lang="en-US" b="0" i="0" u="none" strike="noStrike" dirty="0">
                <a:solidFill>
                  <a:srgbClr val="16191F"/>
                </a:solidFill>
                <a:effectLst/>
                <a:latin typeface="Roboto" panose="02000000000000000000" pitchFamily="2" charset="0"/>
                <a:ea typeface="Roboto" panose="02000000000000000000" pitchFamily="2" charset="0"/>
              </a:rPr>
              <a:t>You can get high availability with a primary instance and a synchronous secondary instance that you can fail over to when problems occur. You can also use MariaDB, Microsoft SQL Server, MySQL, Oracle, and PostgreSQL read replicas to increase read scaling.</a:t>
            </a:r>
          </a:p>
          <a:p>
            <a:pPr algn="l">
              <a:buFont typeface="Arial" panose="020B0604020202020204" pitchFamily="34" charset="0"/>
              <a:buChar char="•"/>
            </a:pPr>
            <a:r>
              <a:rPr lang="en-US" b="0" i="0" u="none" strike="noStrike" dirty="0">
                <a:solidFill>
                  <a:srgbClr val="16191F"/>
                </a:solidFill>
                <a:effectLst/>
                <a:latin typeface="Roboto" panose="02000000000000000000" pitchFamily="2" charset="0"/>
                <a:ea typeface="Roboto" panose="02000000000000000000" pitchFamily="2" charset="0"/>
              </a:rPr>
              <a:t>In addition to the security in your database package, you can help control who can access your RDS databases by using AWS Identity and Access Management (IAM) to define users and permissions. You can also help protect your databases by putting them in a virtual private cloud.</a:t>
            </a:r>
          </a:p>
          <a:p>
            <a:pPr marL="0" indent="0">
              <a:buNone/>
            </a:pP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379511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7995284" cy="443711"/>
          </a:xfrm>
          <a:prstGeom prst="rect">
            <a:avLst/>
          </a:prstGeom>
        </p:spPr>
        <p:txBody>
          <a:bodyPr vert="horz" wrap="square" lIns="0" tIns="12700" rIns="0" bIns="0" rtlCol="0">
            <a:spAutoFit/>
          </a:bodyPr>
          <a:lstStyle/>
          <a:p>
            <a:pPr marL="12700">
              <a:lnSpc>
                <a:spcPct val="100000"/>
              </a:lnSpc>
              <a:spcBef>
                <a:spcPts val="100"/>
              </a:spcBef>
            </a:pPr>
            <a:r>
              <a:rPr spc="-45" dirty="0">
                <a:latin typeface="Roboto" panose="02000000000000000000" pitchFamily="2" charset="0"/>
                <a:ea typeface="Roboto" panose="02000000000000000000" pitchFamily="2" charset="0"/>
              </a:rPr>
              <a:t>RDS</a:t>
            </a:r>
            <a:r>
              <a:rPr spc="-15" dirty="0">
                <a:latin typeface="Roboto" panose="02000000000000000000" pitchFamily="2" charset="0"/>
                <a:ea typeface="Roboto" panose="02000000000000000000" pitchFamily="2" charset="0"/>
              </a:rPr>
              <a:t> </a:t>
            </a:r>
            <a:r>
              <a:rPr spc="-40" dirty="0">
                <a:latin typeface="Roboto" panose="02000000000000000000" pitchFamily="2" charset="0"/>
                <a:ea typeface="Roboto" panose="02000000000000000000" pitchFamily="2" charset="0"/>
              </a:rPr>
              <a:t>Read</a:t>
            </a:r>
            <a:r>
              <a:rPr spc="-10" dirty="0">
                <a:latin typeface="Roboto" panose="02000000000000000000" pitchFamily="2" charset="0"/>
                <a:ea typeface="Roboto" panose="02000000000000000000" pitchFamily="2" charset="0"/>
              </a:rPr>
              <a:t> </a:t>
            </a:r>
            <a:r>
              <a:rPr spc="-80" dirty="0">
                <a:latin typeface="Roboto" panose="02000000000000000000" pitchFamily="2" charset="0"/>
                <a:ea typeface="Roboto" panose="02000000000000000000" pitchFamily="2" charset="0"/>
              </a:rPr>
              <a:t>Replicas</a:t>
            </a:r>
            <a:r>
              <a:rPr spc="5" dirty="0">
                <a:latin typeface="Roboto" panose="02000000000000000000" pitchFamily="2" charset="0"/>
                <a:ea typeface="Roboto" panose="02000000000000000000" pitchFamily="2" charset="0"/>
              </a:rPr>
              <a:t> </a:t>
            </a:r>
            <a:r>
              <a:rPr dirty="0">
                <a:latin typeface="Roboto" panose="02000000000000000000" pitchFamily="2" charset="0"/>
                <a:ea typeface="Roboto" panose="02000000000000000000" pitchFamily="2" charset="0"/>
              </a:rPr>
              <a:t>–</a:t>
            </a:r>
            <a:r>
              <a:rPr spc="-10" dirty="0">
                <a:latin typeface="Roboto" panose="02000000000000000000" pitchFamily="2" charset="0"/>
                <a:ea typeface="Roboto" panose="02000000000000000000" pitchFamily="2" charset="0"/>
              </a:rPr>
              <a:t> </a:t>
            </a:r>
            <a:r>
              <a:rPr spc="-100" dirty="0">
                <a:latin typeface="Roboto" panose="02000000000000000000" pitchFamily="2" charset="0"/>
                <a:ea typeface="Roboto" panose="02000000000000000000" pitchFamily="2" charset="0"/>
              </a:rPr>
              <a:t>Network</a:t>
            </a:r>
            <a:r>
              <a:rPr spc="-5" dirty="0">
                <a:latin typeface="Roboto" panose="02000000000000000000" pitchFamily="2" charset="0"/>
                <a:ea typeface="Roboto" panose="02000000000000000000" pitchFamily="2" charset="0"/>
              </a:rPr>
              <a:t> </a:t>
            </a:r>
            <a:r>
              <a:rPr spc="-114" dirty="0">
                <a:latin typeface="Roboto" panose="02000000000000000000" pitchFamily="2" charset="0"/>
                <a:ea typeface="Roboto" panose="02000000000000000000" pitchFamily="2" charset="0"/>
              </a:rPr>
              <a:t>Cost</a:t>
            </a:r>
          </a:p>
        </p:txBody>
      </p:sp>
      <p:pic>
        <p:nvPicPr>
          <p:cNvPr id="5" name="object 5"/>
          <p:cNvPicPr/>
          <p:nvPr/>
        </p:nvPicPr>
        <p:blipFill>
          <a:blip r:embed="rId2" cstate="print"/>
          <a:stretch>
            <a:fillRect/>
          </a:stretch>
        </p:blipFill>
        <p:spPr>
          <a:xfrm>
            <a:off x="7098427" y="3544480"/>
            <a:ext cx="1108880" cy="1461705"/>
          </a:xfrm>
          <a:prstGeom prst="rect">
            <a:avLst/>
          </a:prstGeom>
        </p:spPr>
      </p:pic>
      <p:pic>
        <p:nvPicPr>
          <p:cNvPr id="6" name="object 6"/>
          <p:cNvPicPr/>
          <p:nvPr/>
        </p:nvPicPr>
        <p:blipFill>
          <a:blip r:embed="rId3" cstate="print"/>
          <a:stretch>
            <a:fillRect/>
          </a:stretch>
        </p:blipFill>
        <p:spPr>
          <a:xfrm>
            <a:off x="9872233" y="3544480"/>
            <a:ext cx="1139986" cy="1502708"/>
          </a:xfrm>
          <a:prstGeom prst="rect">
            <a:avLst/>
          </a:prstGeom>
        </p:spPr>
      </p:pic>
      <p:grpSp>
        <p:nvGrpSpPr>
          <p:cNvPr id="7" name="object 7"/>
          <p:cNvGrpSpPr/>
          <p:nvPr/>
        </p:nvGrpSpPr>
        <p:grpSpPr>
          <a:xfrm>
            <a:off x="8481262" y="4190353"/>
            <a:ext cx="1191895" cy="392430"/>
            <a:chOff x="8481262" y="4190353"/>
            <a:chExt cx="1191895" cy="392430"/>
          </a:xfrm>
        </p:grpSpPr>
        <p:sp>
          <p:nvSpPr>
            <p:cNvPr id="8" name="object 8"/>
            <p:cNvSpPr/>
            <p:nvPr/>
          </p:nvSpPr>
          <p:spPr>
            <a:xfrm>
              <a:off x="8487612" y="4196703"/>
              <a:ext cx="1179195" cy="379730"/>
            </a:xfrm>
            <a:custGeom>
              <a:avLst/>
              <a:gdLst/>
              <a:ahLst/>
              <a:cxnLst/>
              <a:rect l="l" t="t" r="r" b="b"/>
              <a:pathLst>
                <a:path w="1179195" h="379729">
                  <a:moveTo>
                    <a:pt x="988783" y="0"/>
                  </a:moveTo>
                  <a:lnTo>
                    <a:pt x="988783" y="94929"/>
                  </a:lnTo>
                  <a:lnTo>
                    <a:pt x="0" y="94929"/>
                  </a:lnTo>
                  <a:lnTo>
                    <a:pt x="0" y="284788"/>
                  </a:lnTo>
                  <a:lnTo>
                    <a:pt x="988783" y="284788"/>
                  </a:lnTo>
                  <a:lnTo>
                    <a:pt x="988783" y="379718"/>
                  </a:lnTo>
                  <a:lnTo>
                    <a:pt x="1178642" y="189858"/>
                  </a:lnTo>
                  <a:lnTo>
                    <a:pt x="988783" y="0"/>
                  </a:lnTo>
                  <a:close/>
                </a:path>
              </a:pathLst>
            </a:custGeom>
            <a:solidFill>
              <a:srgbClr val="3B67BC"/>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9" name="object 9"/>
            <p:cNvSpPr/>
            <p:nvPr/>
          </p:nvSpPr>
          <p:spPr>
            <a:xfrm>
              <a:off x="8487612" y="4196703"/>
              <a:ext cx="1179195" cy="379730"/>
            </a:xfrm>
            <a:custGeom>
              <a:avLst/>
              <a:gdLst/>
              <a:ahLst/>
              <a:cxnLst/>
              <a:rect l="l" t="t" r="r" b="b"/>
              <a:pathLst>
                <a:path w="1179195" h="379729">
                  <a:moveTo>
                    <a:pt x="0" y="94929"/>
                  </a:moveTo>
                  <a:lnTo>
                    <a:pt x="988784" y="94929"/>
                  </a:lnTo>
                  <a:lnTo>
                    <a:pt x="988784" y="0"/>
                  </a:lnTo>
                  <a:lnTo>
                    <a:pt x="1178643" y="189859"/>
                  </a:lnTo>
                  <a:lnTo>
                    <a:pt x="988784" y="379718"/>
                  </a:lnTo>
                  <a:lnTo>
                    <a:pt x="988784" y="284788"/>
                  </a:lnTo>
                  <a:lnTo>
                    <a:pt x="0" y="284788"/>
                  </a:lnTo>
                  <a:lnTo>
                    <a:pt x="0" y="94929"/>
                  </a:lnTo>
                  <a:close/>
                </a:path>
              </a:pathLst>
            </a:custGeom>
            <a:ln w="12700">
              <a:solidFill>
                <a:srgbClr val="294A89"/>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10" name="object 10"/>
          <p:cNvSpPr txBox="1"/>
          <p:nvPr/>
        </p:nvSpPr>
        <p:spPr>
          <a:xfrm>
            <a:off x="8423375" y="4542397"/>
            <a:ext cx="1194809" cy="551433"/>
          </a:xfrm>
          <a:prstGeom prst="rect">
            <a:avLst/>
          </a:prstGeom>
        </p:spPr>
        <p:txBody>
          <a:bodyPr vert="horz" wrap="square" lIns="0" tIns="12700" rIns="0" bIns="0" rtlCol="0">
            <a:spAutoFit/>
          </a:bodyPr>
          <a:lstStyle/>
          <a:p>
            <a:pPr marR="44450" algn="ctr">
              <a:lnSpc>
                <a:spcPts val="2135"/>
              </a:lnSpc>
              <a:spcBef>
                <a:spcPts val="100"/>
              </a:spcBef>
            </a:pPr>
            <a:r>
              <a:rPr sz="1800" spc="-10" dirty="0">
                <a:solidFill>
                  <a:srgbClr val="444949"/>
                </a:solidFill>
                <a:latin typeface="Roboto" panose="02000000000000000000" pitchFamily="2" charset="0"/>
                <a:ea typeface="Roboto" panose="02000000000000000000" pitchFamily="2" charset="0"/>
                <a:cs typeface="Calibri"/>
              </a:rPr>
              <a:t>ASYNC</a:t>
            </a:r>
            <a:endParaRPr sz="1800" dirty="0">
              <a:latin typeface="Roboto" panose="02000000000000000000" pitchFamily="2" charset="0"/>
              <a:ea typeface="Roboto" panose="02000000000000000000" pitchFamily="2" charset="0"/>
              <a:cs typeface="Calibri"/>
            </a:endParaRPr>
          </a:p>
          <a:p>
            <a:pPr algn="ctr">
              <a:lnSpc>
                <a:spcPts val="2135"/>
              </a:lnSpc>
            </a:pPr>
            <a:r>
              <a:rPr sz="1800" spc="-10" dirty="0">
                <a:solidFill>
                  <a:srgbClr val="444949"/>
                </a:solidFill>
                <a:latin typeface="Roboto" panose="02000000000000000000" pitchFamily="2" charset="0"/>
                <a:ea typeface="Roboto" panose="02000000000000000000" pitchFamily="2" charset="0"/>
                <a:cs typeface="Calibri"/>
              </a:rPr>
              <a:t>Replication</a:t>
            </a:r>
            <a:endParaRPr sz="1800" dirty="0">
              <a:latin typeface="Roboto" panose="02000000000000000000" pitchFamily="2" charset="0"/>
              <a:ea typeface="Roboto" panose="02000000000000000000" pitchFamily="2" charset="0"/>
              <a:cs typeface="Calibri"/>
            </a:endParaRPr>
          </a:p>
        </p:txBody>
      </p:sp>
      <p:sp>
        <p:nvSpPr>
          <p:cNvPr id="11" name="object 11"/>
          <p:cNvSpPr txBox="1"/>
          <p:nvPr/>
        </p:nvSpPr>
        <p:spPr>
          <a:xfrm>
            <a:off x="8412854" y="5376164"/>
            <a:ext cx="1227455" cy="820738"/>
          </a:xfrm>
          <a:prstGeom prst="rect">
            <a:avLst/>
          </a:prstGeom>
        </p:spPr>
        <p:txBody>
          <a:bodyPr vert="horz" wrap="square" lIns="0" tIns="12700" rIns="0" bIns="0" rtlCol="0">
            <a:spAutoFit/>
          </a:bodyPr>
          <a:lstStyle/>
          <a:p>
            <a:pPr algn="ctr">
              <a:lnSpc>
                <a:spcPts val="2125"/>
              </a:lnSpc>
              <a:spcBef>
                <a:spcPts val="100"/>
              </a:spcBef>
            </a:pPr>
            <a:r>
              <a:rPr sz="1800" spc="-10" dirty="0">
                <a:solidFill>
                  <a:srgbClr val="444949"/>
                </a:solidFill>
                <a:latin typeface="Roboto" panose="02000000000000000000" pitchFamily="2" charset="0"/>
                <a:ea typeface="Roboto" panose="02000000000000000000" pitchFamily="2" charset="0"/>
                <a:cs typeface="Calibri"/>
              </a:rPr>
              <a:t>Cross-Region</a:t>
            </a:r>
            <a:endParaRPr sz="1800" dirty="0">
              <a:latin typeface="Roboto" panose="02000000000000000000" pitchFamily="2" charset="0"/>
              <a:ea typeface="Roboto" panose="02000000000000000000" pitchFamily="2" charset="0"/>
              <a:cs typeface="Calibri"/>
            </a:endParaRPr>
          </a:p>
          <a:p>
            <a:pPr algn="ctr">
              <a:lnSpc>
                <a:spcPts val="2125"/>
              </a:lnSpc>
            </a:pPr>
            <a:r>
              <a:rPr sz="1800" b="1" dirty="0">
                <a:solidFill>
                  <a:srgbClr val="C00000"/>
                </a:solidFill>
                <a:latin typeface="Roboto" panose="02000000000000000000" pitchFamily="2" charset="0"/>
                <a:ea typeface="Roboto" panose="02000000000000000000" pitchFamily="2" charset="0"/>
                <a:cs typeface="Calibri"/>
              </a:rPr>
              <a:t>$$$</a:t>
            </a:r>
            <a:endParaRPr sz="1800" dirty="0">
              <a:latin typeface="Roboto" panose="02000000000000000000" pitchFamily="2" charset="0"/>
              <a:ea typeface="Roboto" panose="02000000000000000000" pitchFamily="2" charset="0"/>
              <a:cs typeface="Calibri"/>
            </a:endParaRPr>
          </a:p>
        </p:txBody>
      </p:sp>
      <p:sp>
        <p:nvSpPr>
          <p:cNvPr id="12" name="object 12"/>
          <p:cNvSpPr txBox="1"/>
          <p:nvPr/>
        </p:nvSpPr>
        <p:spPr>
          <a:xfrm>
            <a:off x="6839531" y="2772115"/>
            <a:ext cx="1551940" cy="2959785"/>
          </a:xfrm>
          <a:prstGeom prst="rect">
            <a:avLst/>
          </a:prstGeom>
          <a:ln w="12700">
            <a:solidFill>
              <a:srgbClr val="444949"/>
            </a:solidFill>
          </a:ln>
        </p:spPr>
        <p:txBody>
          <a:bodyPr vert="horz" wrap="square" lIns="0" tIns="78740" rIns="0" bIns="0" rtlCol="0">
            <a:spAutoFit/>
          </a:bodyPr>
          <a:lstStyle/>
          <a:p>
            <a:pPr marL="351790">
              <a:lnSpc>
                <a:spcPts val="1910"/>
              </a:lnSpc>
              <a:spcBef>
                <a:spcPts val="620"/>
              </a:spcBef>
            </a:pPr>
            <a:r>
              <a:rPr sz="1600" spc="-15" dirty="0">
                <a:solidFill>
                  <a:srgbClr val="C00000"/>
                </a:solidFill>
                <a:latin typeface="Roboto" panose="02000000000000000000" pitchFamily="2" charset="0"/>
                <a:ea typeface="Roboto" panose="02000000000000000000" pitchFamily="2" charset="0"/>
                <a:cs typeface="Calibri"/>
              </a:rPr>
              <a:t>Region/AZ</a:t>
            </a:r>
            <a:endParaRPr sz="1600">
              <a:latin typeface="Roboto" panose="02000000000000000000" pitchFamily="2" charset="0"/>
              <a:ea typeface="Roboto" panose="02000000000000000000" pitchFamily="2" charset="0"/>
              <a:cs typeface="Calibri"/>
            </a:endParaRPr>
          </a:p>
          <a:p>
            <a:pPr marL="344170">
              <a:lnSpc>
                <a:spcPts val="1910"/>
              </a:lnSpc>
            </a:pPr>
            <a:r>
              <a:rPr sz="1600" b="1" spc="-10" dirty="0">
                <a:solidFill>
                  <a:srgbClr val="C00000"/>
                </a:solidFill>
                <a:latin typeface="Roboto" panose="02000000000000000000" pitchFamily="2" charset="0"/>
                <a:ea typeface="Roboto" panose="02000000000000000000" pitchFamily="2" charset="0"/>
                <a:cs typeface="Calibri"/>
              </a:rPr>
              <a:t>us-east-1a</a:t>
            </a:r>
            <a:endParaRPr sz="1600">
              <a:latin typeface="Roboto" panose="02000000000000000000" pitchFamily="2" charset="0"/>
              <a:ea typeface="Roboto" panose="02000000000000000000" pitchFamily="2" charset="0"/>
              <a:cs typeface="Calibri"/>
            </a:endParaRPr>
          </a:p>
          <a:p>
            <a:pPr>
              <a:lnSpc>
                <a:spcPct val="100000"/>
              </a:lnSpc>
            </a:pPr>
            <a:endParaRPr sz="1900">
              <a:latin typeface="Roboto" panose="02000000000000000000" pitchFamily="2" charset="0"/>
              <a:ea typeface="Roboto" panose="02000000000000000000" pitchFamily="2" charset="0"/>
              <a:cs typeface="Calibri"/>
            </a:endParaRPr>
          </a:p>
          <a:p>
            <a:pPr>
              <a:lnSpc>
                <a:spcPct val="100000"/>
              </a:lnSpc>
            </a:pPr>
            <a:endParaRPr sz="1900">
              <a:latin typeface="Roboto" panose="02000000000000000000" pitchFamily="2" charset="0"/>
              <a:ea typeface="Roboto" panose="02000000000000000000" pitchFamily="2" charset="0"/>
              <a:cs typeface="Calibri"/>
            </a:endParaRPr>
          </a:p>
          <a:p>
            <a:pPr>
              <a:lnSpc>
                <a:spcPct val="100000"/>
              </a:lnSpc>
            </a:pPr>
            <a:endParaRPr sz="1900">
              <a:latin typeface="Roboto" panose="02000000000000000000" pitchFamily="2" charset="0"/>
              <a:ea typeface="Roboto" panose="02000000000000000000" pitchFamily="2" charset="0"/>
              <a:cs typeface="Calibri"/>
            </a:endParaRPr>
          </a:p>
          <a:p>
            <a:pPr>
              <a:lnSpc>
                <a:spcPct val="100000"/>
              </a:lnSpc>
            </a:pPr>
            <a:endParaRPr sz="1900">
              <a:latin typeface="Roboto" panose="02000000000000000000" pitchFamily="2" charset="0"/>
              <a:ea typeface="Roboto" panose="02000000000000000000" pitchFamily="2" charset="0"/>
              <a:cs typeface="Calibri"/>
            </a:endParaRPr>
          </a:p>
          <a:p>
            <a:pPr>
              <a:lnSpc>
                <a:spcPct val="100000"/>
              </a:lnSpc>
            </a:pPr>
            <a:endParaRPr sz="1900">
              <a:latin typeface="Roboto" panose="02000000000000000000" pitchFamily="2" charset="0"/>
              <a:ea typeface="Roboto" panose="02000000000000000000" pitchFamily="2" charset="0"/>
              <a:cs typeface="Calibri"/>
            </a:endParaRPr>
          </a:p>
          <a:p>
            <a:pPr>
              <a:lnSpc>
                <a:spcPct val="100000"/>
              </a:lnSpc>
              <a:spcBef>
                <a:spcPts val="40"/>
              </a:spcBef>
            </a:pPr>
            <a:endParaRPr sz="2550">
              <a:latin typeface="Roboto" panose="02000000000000000000" pitchFamily="2" charset="0"/>
              <a:ea typeface="Roboto" panose="02000000000000000000" pitchFamily="2" charset="0"/>
              <a:cs typeface="Calibri"/>
            </a:endParaRPr>
          </a:p>
          <a:p>
            <a:pPr marL="459740">
              <a:lnSpc>
                <a:spcPts val="2135"/>
              </a:lnSpc>
            </a:pPr>
            <a:r>
              <a:rPr sz="1800" b="1" spc="-5" dirty="0">
                <a:solidFill>
                  <a:srgbClr val="444949"/>
                </a:solidFill>
                <a:latin typeface="Roboto" panose="02000000000000000000" pitchFamily="2" charset="0"/>
                <a:ea typeface="Roboto" panose="02000000000000000000" pitchFamily="2" charset="0"/>
                <a:cs typeface="Calibri"/>
              </a:rPr>
              <a:t>RDS</a:t>
            </a:r>
            <a:r>
              <a:rPr sz="1800" b="1" spc="-15" dirty="0">
                <a:solidFill>
                  <a:srgbClr val="444949"/>
                </a:solidFill>
                <a:latin typeface="Roboto" panose="02000000000000000000" pitchFamily="2" charset="0"/>
                <a:ea typeface="Roboto" panose="02000000000000000000" pitchFamily="2" charset="0"/>
                <a:cs typeface="Calibri"/>
              </a:rPr>
              <a:t> </a:t>
            </a:r>
            <a:r>
              <a:rPr sz="1800" b="1" dirty="0">
                <a:solidFill>
                  <a:srgbClr val="444949"/>
                </a:solidFill>
                <a:latin typeface="Roboto" panose="02000000000000000000" pitchFamily="2" charset="0"/>
                <a:ea typeface="Roboto" panose="02000000000000000000" pitchFamily="2" charset="0"/>
                <a:cs typeface="Calibri"/>
              </a:rPr>
              <a:t>DB</a:t>
            </a:r>
            <a:endParaRPr sz="1800">
              <a:latin typeface="Roboto" panose="02000000000000000000" pitchFamily="2" charset="0"/>
              <a:ea typeface="Roboto" panose="02000000000000000000" pitchFamily="2" charset="0"/>
              <a:cs typeface="Calibri"/>
            </a:endParaRPr>
          </a:p>
          <a:p>
            <a:pPr marL="419100">
              <a:lnSpc>
                <a:spcPts val="2135"/>
              </a:lnSpc>
            </a:pPr>
            <a:r>
              <a:rPr sz="1800" b="1" spc="-10" dirty="0">
                <a:solidFill>
                  <a:srgbClr val="444949"/>
                </a:solidFill>
                <a:latin typeface="Roboto" panose="02000000000000000000" pitchFamily="2" charset="0"/>
                <a:ea typeface="Roboto" panose="02000000000000000000" pitchFamily="2" charset="0"/>
                <a:cs typeface="Calibri"/>
              </a:rPr>
              <a:t>instance</a:t>
            </a:r>
            <a:endParaRPr sz="1800">
              <a:latin typeface="Roboto" panose="02000000000000000000" pitchFamily="2" charset="0"/>
              <a:ea typeface="Roboto" panose="02000000000000000000" pitchFamily="2" charset="0"/>
              <a:cs typeface="Calibri"/>
            </a:endParaRPr>
          </a:p>
        </p:txBody>
      </p:sp>
      <p:sp>
        <p:nvSpPr>
          <p:cNvPr id="13" name="object 13"/>
          <p:cNvSpPr txBox="1"/>
          <p:nvPr/>
        </p:nvSpPr>
        <p:spPr>
          <a:xfrm>
            <a:off x="9666255" y="2780183"/>
            <a:ext cx="1551940" cy="3213100"/>
          </a:xfrm>
          <a:prstGeom prst="rect">
            <a:avLst/>
          </a:prstGeom>
          <a:ln w="12700">
            <a:solidFill>
              <a:srgbClr val="444949"/>
            </a:solidFill>
          </a:ln>
        </p:spPr>
        <p:txBody>
          <a:bodyPr vert="horz" wrap="square" lIns="0" tIns="79375" rIns="0" bIns="0" rtlCol="0">
            <a:spAutoFit/>
          </a:bodyPr>
          <a:lstStyle/>
          <a:p>
            <a:pPr algn="ctr">
              <a:lnSpc>
                <a:spcPts val="1910"/>
              </a:lnSpc>
              <a:spcBef>
                <a:spcPts val="625"/>
              </a:spcBef>
            </a:pPr>
            <a:r>
              <a:rPr sz="1600" spc="-15" dirty="0">
                <a:solidFill>
                  <a:srgbClr val="C00000"/>
                </a:solidFill>
                <a:latin typeface="Roboto" panose="02000000000000000000" pitchFamily="2" charset="0"/>
                <a:ea typeface="Roboto" panose="02000000000000000000" pitchFamily="2" charset="0"/>
                <a:cs typeface="Calibri"/>
              </a:rPr>
              <a:t>Region/AZ</a:t>
            </a:r>
            <a:endParaRPr sz="1600" dirty="0">
              <a:latin typeface="Roboto" panose="02000000000000000000" pitchFamily="2" charset="0"/>
              <a:ea typeface="Roboto" panose="02000000000000000000" pitchFamily="2" charset="0"/>
              <a:cs typeface="Calibri"/>
            </a:endParaRPr>
          </a:p>
          <a:p>
            <a:pPr algn="ctr">
              <a:lnSpc>
                <a:spcPts val="1910"/>
              </a:lnSpc>
            </a:pPr>
            <a:r>
              <a:rPr sz="1600" b="1" spc="-15" dirty="0">
                <a:solidFill>
                  <a:srgbClr val="C00000"/>
                </a:solidFill>
                <a:latin typeface="Roboto" panose="02000000000000000000" pitchFamily="2" charset="0"/>
                <a:ea typeface="Roboto" panose="02000000000000000000" pitchFamily="2" charset="0"/>
                <a:cs typeface="Calibri"/>
              </a:rPr>
              <a:t>eu-west-1b</a:t>
            </a:r>
            <a:endParaRPr sz="1600" dirty="0">
              <a:latin typeface="Roboto" panose="02000000000000000000" pitchFamily="2" charset="0"/>
              <a:ea typeface="Roboto" panose="02000000000000000000" pitchFamily="2" charset="0"/>
              <a:cs typeface="Calibri"/>
            </a:endParaRPr>
          </a:p>
          <a:p>
            <a:pPr>
              <a:lnSpc>
                <a:spcPct val="100000"/>
              </a:lnSpc>
            </a:pPr>
            <a:endParaRPr sz="1900" dirty="0">
              <a:latin typeface="Roboto" panose="02000000000000000000" pitchFamily="2" charset="0"/>
              <a:ea typeface="Roboto" panose="02000000000000000000" pitchFamily="2" charset="0"/>
              <a:cs typeface="Calibri"/>
            </a:endParaRPr>
          </a:p>
          <a:p>
            <a:pPr>
              <a:lnSpc>
                <a:spcPct val="100000"/>
              </a:lnSpc>
            </a:pPr>
            <a:endParaRPr sz="1900" dirty="0">
              <a:latin typeface="Roboto" panose="02000000000000000000" pitchFamily="2" charset="0"/>
              <a:ea typeface="Roboto" panose="02000000000000000000" pitchFamily="2" charset="0"/>
              <a:cs typeface="Calibri"/>
            </a:endParaRPr>
          </a:p>
          <a:p>
            <a:pPr>
              <a:lnSpc>
                <a:spcPct val="100000"/>
              </a:lnSpc>
            </a:pPr>
            <a:endParaRPr sz="1900" dirty="0">
              <a:latin typeface="Roboto" panose="02000000000000000000" pitchFamily="2" charset="0"/>
              <a:ea typeface="Roboto" panose="02000000000000000000" pitchFamily="2" charset="0"/>
              <a:cs typeface="Calibri"/>
            </a:endParaRPr>
          </a:p>
          <a:p>
            <a:pPr>
              <a:lnSpc>
                <a:spcPct val="100000"/>
              </a:lnSpc>
            </a:pPr>
            <a:endParaRPr sz="1900" dirty="0">
              <a:latin typeface="Roboto" panose="02000000000000000000" pitchFamily="2" charset="0"/>
              <a:ea typeface="Roboto" panose="02000000000000000000" pitchFamily="2" charset="0"/>
              <a:cs typeface="Calibri"/>
            </a:endParaRPr>
          </a:p>
          <a:p>
            <a:pPr>
              <a:lnSpc>
                <a:spcPct val="100000"/>
              </a:lnSpc>
            </a:pPr>
            <a:endParaRPr sz="1900" dirty="0">
              <a:latin typeface="Roboto" panose="02000000000000000000" pitchFamily="2" charset="0"/>
              <a:ea typeface="Roboto" panose="02000000000000000000" pitchFamily="2" charset="0"/>
              <a:cs typeface="Calibri"/>
            </a:endParaRPr>
          </a:p>
          <a:p>
            <a:pPr>
              <a:lnSpc>
                <a:spcPct val="100000"/>
              </a:lnSpc>
              <a:spcBef>
                <a:spcPts val="45"/>
              </a:spcBef>
            </a:pPr>
            <a:endParaRPr sz="2200" dirty="0">
              <a:latin typeface="Roboto" panose="02000000000000000000" pitchFamily="2" charset="0"/>
              <a:ea typeface="Roboto" panose="02000000000000000000" pitchFamily="2" charset="0"/>
              <a:cs typeface="Calibri"/>
            </a:endParaRPr>
          </a:p>
          <a:p>
            <a:pPr algn="ctr">
              <a:lnSpc>
                <a:spcPct val="100000"/>
              </a:lnSpc>
              <a:spcBef>
                <a:spcPts val="5"/>
              </a:spcBef>
            </a:pPr>
            <a:r>
              <a:rPr sz="1600" b="1" spc="-5" dirty="0">
                <a:solidFill>
                  <a:srgbClr val="444949"/>
                </a:solidFill>
                <a:latin typeface="Roboto" panose="02000000000000000000" pitchFamily="2" charset="0"/>
                <a:ea typeface="Roboto" panose="02000000000000000000" pitchFamily="2" charset="0"/>
                <a:cs typeface="Calibri"/>
              </a:rPr>
              <a:t>RDS</a:t>
            </a:r>
            <a:r>
              <a:rPr sz="1600" b="1" spc="-15" dirty="0">
                <a:solidFill>
                  <a:srgbClr val="444949"/>
                </a:solidFill>
                <a:latin typeface="Roboto" panose="02000000000000000000" pitchFamily="2" charset="0"/>
                <a:ea typeface="Roboto" panose="02000000000000000000" pitchFamily="2" charset="0"/>
                <a:cs typeface="Calibri"/>
              </a:rPr>
              <a:t> </a:t>
            </a:r>
            <a:r>
              <a:rPr sz="1600" b="1" dirty="0">
                <a:solidFill>
                  <a:srgbClr val="444949"/>
                </a:solidFill>
                <a:latin typeface="Roboto" panose="02000000000000000000" pitchFamily="2" charset="0"/>
                <a:ea typeface="Roboto" panose="02000000000000000000" pitchFamily="2" charset="0"/>
                <a:cs typeface="Calibri"/>
              </a:rPr>
              <a:t>DB</a:t>
            </a:r>
            <a:endParaRPr sz="1600" dirty="0">
              <a:latin typeface="Roboto" panose="02000000000000000000" pitchFamily="2" charset="0"/>
              <a:ea typeface="Roboto" panose="02000000000000000000" pitchFamily="2" charset="0"/>
              <a:cs typeface="Calibri"/>
            </a:endParaRPr>
          </a:p>
          <a:p>
            <a:pPr marL="210820" marR="203200" algn="ctr">
              <a:lnSpc>
                <a:spcPts val="1900"/>
              </a:lnSpc>
              <a:spcBef>
                <a:spcPts val="80"/>
              </a:spcBef>
            </a:pPr>
            <a:r>
              <a:rPr sz="1600" b="1" spc="-10" dirty="0">
                <a:solidFill>
                  <a:srgbClr val="444949"/>
                </a:solidFill>
                <a:latin typeface="Roboto" panose="02000000000000000000" pitchFamily="2" charset="0"/>
                <a:ea typeface="Roboto" panose="02000000000000000000" pitchFamily="2" charset="0"/>
                <a:cs typeface="Calibri"/>
              </a:rPr>
              <a:t>instance</a:t>
            </a:r>
            <a:r>
              <a:rPr sz="1600" b="1" spc="-60" dirty="0">
                <a:solidFill>
                  <a:srgbClr val="444949"/>
                </a:solidFill>
                <a:latin typeface="Roboto" panose="02000000000000000000" pitchFamily="2" charset="0"/>
                <a:ea typeface="Roboto" panose="02000000000000000000" pitchFamily="2" charset="0"/>
                <a:cs typeface="Calibri"/>
              </a:rPr>
              <a:t> </a:t>
            </a:r>
            <a:r>
              <a:rPr sz="1600" b="1" spc="-10" dirty="0">
                <a:solidFill>
                  <a:srgbClr val="444949"/>
                </a:solidFill>
                <a:latin typeface="Roboto" panose="02000000000000000000" pitchFamily="2" charset="0"/>
                <a:ea typeface="Roboto" panose="02000000000000000000" pitchFamily="2" charset="0"/>
                <a:cs typeface="Calibri"/>
              </a:rPr>
              <a:t>read </a:t>
            </a:r>
            <a:r>
              <a:rPr sz="1600" b="1" spc="-350" dirty="0">
                <a:solidFill>
                  <a:srgbClr val="444949"/>
                </a:solidFill>
                <a:latin typeface="Roboto" panose="02000000000000000000" pitchFamily="2" charset="0"/>
                <a:ea typeface="Roboto" panose="02000000000000000000" pitchFamily="2" charset="0"/>
                <a:cs typeface="Calibri"/>
              </a:rPr>
              <a:t> </a:t>
            </a:r>
            <a:r>
              <a:rPr sz="1600" b="1" spc="-10" dirty="0">
                <a:solidFill>
                  <a:srgbClr val="444949"/>
                </a:solidFill>
                <a:latin typeface="Roboto" panose="02000000000000000000" pitchFamily="2" charset="0"/>
                <a:ea typeface="Roboto" panose="02000000000000000000" pitchFamily="2" charset="0"/>
                <a:cs typeface="Calibri"/>
              </a:rPr>
              <a:t>replica</a:t>
            </a:r>
            <a:endParaRPr sz="1600" dirty="0">
              <a:latin typeface="Roboto" panose="02000000000000000000" pitchFamily="2" charset="0"/>
              <a:ea typeface="Roboto" panose="02000000000000000000" pitchFamily="2" charset="0"/>
              <a:cs typeface="Calibri"/>
            </a:endParaRPr>
          </a:p>
        </p:txBody>
      </p:sp>
      <p:sp>
        <p:nvSpPr>
          <p:cNvPr id="14" name="object 14"/>
          <p:cNvSpPr txBox="1"/>
          <p:nvPr/>
        </p:nvSpPr>
        <p:spPr>
          <a:xfrm>
            <a:off x="502264" y="994725"/>
            <a:ext cx="10377170" cy="1893467"/>
          </a:xfrm>
          <a:prstGeom prst="rect">
            <a:avLst/>
          </a:prstGeom>
        </p:spPr>
        <p:txBody>
          <a:bodyPr vert="horz" wrap="square" lIns="0" tIns="94615" rIns="0" bIns="0" rtlCol="0">
            <a:spAutoFit/>
          </a:bodyPr>
          <a:lstStyle/>
          <a:p>
            <a:pPr marL="241300" indent="-228600">
              <a:lnSpc>
                <a:spcPct val="100000"/>
              </a:lnSpc>
              <a:spcBef>
                <a:spcPts val="745"/>
              </a:spcBef>
              <a:buFont typeface="Arial"/>
              <a:buChar char="•"/>
              <a:tabLst>
                <a:tab pos="241300" algn="l"/>
              </a:tabLst>
            </a:pPr>
            <a:r>
              <a:rPr sz="2800" spc="-70" dirty="0">
                <a:solidFill>
                  <a:srgbClr val="444949"/>
                </a:solidFill>
                <a:latin typeface="Roboto" panose="02000000000000000000" pitchFamily="2" charset="0"/>
                <a:ea typeface="Roboto" panose="02000000000000000000" pitchFamily="2" charset="0"/>
                <a:cs typeface="Gill Sans MT"/>
              </a:rPr>
              <a:t>In</a:t>
            </a:r>
            <a:r>
              <a:rPr sz="2800" spc="-170" dirty="0">
                <a:solidFill>
                  <a:srgbClr val="444949"/>
                </a:solidFill>
                <a:latin typeface="Roboto" panose="02000000000000000000" pitchFamily="2" charset="0"/>
                <a:ea typeface="Roboto" panose="02000000000000000000" pitchFamily="2" charset="0"/>
                <a:cs typeface="Gill Sans MT"/>
              </a:rPr>
              <a:t> </a:t>
            </a:r>
            <a:r>
              <a:rPr sz="2800" spc="-50" dirty="0">
                <a:solidFill>
                  <a:srgbClr val="444949"/>
                </a:solidFill>
                <a:latin typeface="Roboto" panose="02000000000000000000" pitchFamily="2" charset="0"/>
                <a:ea typeface="Roboto" panose="02000000000000000000" pitchFamily="2" charset="0"/>
                <a:cs typeface="Gill Sans MT"/>
              </a:rPr>
              <a:t>AWS</a:t>
            </a:r>
            <a:r>
              <a:rPr sz="2800" spc="5" dirty="0">
                <a:solidFill>
                  <a:srgbClr val="444949"/>
                </a:solidFill>
                <a:latin typeface="Roboto" panose="02000000000000000000" pitchFamily="2" charset="0"/>
                <a:ea typeface="Roboto" panose="02000000000000000000" pitchFamily="2" charset="0"/>
                <a:cs typeface="Gill Sans MT"/>
              </a:rPr>
              <a:t> </a:t>
            </a:r>
            <a:r>
              <a:rPr sz="2800" spc="-90" dirty="0">
                <a:solidFill>
                  <a:srgbClr val="444949"/>
                </a:solidFill>
                <a:latin typeface="Roboto" panose="02000000000000000000" pitchFamily="2" charset="0"/>
                <a:ea typeface="Roboto" panose="02000000000000000000" pitchFamily="2" charset="0"/>
                <a:cs typeface="Gill Sans MT"/>
              </a:rPr>
              <a:t>there’s</a:t>
            </a:r>
            <a:r>
              <a:rPr sz="2800" spc="-5" dirty="0">
                <a:solidFill>
                  <a:srgbClr val="444949"/>
                </a:solidFill>
                <a:latin typeface="Roboto" panose="02000000000000000000" pitchFamily="2" charset="0"/>
                <a:ea typeface="Roboto" panose="02000000000000000000" pitchFamily="2" charset="0"/>
                <a:cs typeface="Gill Sans MT"/>
              </a:rPr>
              <a:t> </a:t>
            </a:r>
            <a:r>
              <a:rPr sz="2800" dirty="0">
                <a:solidFill>
                  <a:srgbClr val="444949"/>
                </a:solidFill>
                <a:latin typeface="Roboto" panose="02000000000000000000" pitchFamily="2" charset="0"/>
                <a:ea typeface="Roboto" panose="02000000000000000000" pitchFamily="2" charset="0"/>
                <a:cs typeface="Gill Sans MT"/>
              </a:rPr>
              <a:t>a</a:t>
            </a:r>
            <a:r>
              <a:rPr sz="2800" spc="5" dirty="0">
                <a:solidFill>
                  <a:srgbClr val="444949"/>
                </a:solidFill>
                <a:latin typeface="Roboto" panose="02000000000000000000" pitchFamily="2" charset="0"/>
                <a:ea typeface="Roboto" panose="02000000000000000000" pitchFamily="2" charset="0"/>
                <a:cs typeface="Gill Sans MT"/>
              </a:rPr>
              <a:t> </a:t>
            </a:r>
            <a:r>
              <a:rPr sz="2800" spc="-65" dirty="0">
                <a:solidFill>
                  <a:srgbClr val="444949"/>
                </a:solidFill>
                <a:latin typeface="Roboto" panose="02000000000000000000" pitchFamily="2" charset="0"/>
                <a:ea typeface="Roboto" panose="02000000000000000000" pitchFamily="2" charset="0"/>
                <a:cs typeface="Gill Sans MT"/>
              </a:rPr>
              <a:t>network</a:t>
            </a:r>
            <a:r>
              <a:rPr sz="2800" spc="5" dirty="0">
                <a:solidFill>
                  <a:srgbClr val="444949"/>
                </a:solidFill>
                <a:latin typeface="Roboto" panose="02000000000000000000" pitchFamily="2" charset="0"/>
                <a:ea typeface="Roboto" panose="02000000000000000000" pitchFamily="2" charset="0"/>
                <a:cs typeface="Gill Sans MT"/>
              </a:rPr>
              <a:t> </a:t>
            </a:r>
            <a:r>
              <a:rPr sz="2800" spc="-75" dirty="0">
                <a:solidFill>
                  <a:srgbClr val="444949"/>
                </a:solidFill>
                <a:latin typeface="Roboto" panose="02000000000000000000" pitchFamily="2" charset="0"/>
                <a:ea typeface="Roboto" panose="02000000000000000000" pitchFamily="2" charset="0"/>
                <a:cs typeface="Gill Sans MT"/>
              </a:rPr>
              <a:t>cost</a:t>
            </a:r>
            <a:r>
              <a:rPr sz="2800" spc="5" dirty="0">
                <a:solidFill>
                  <a:srgbClr val="444949"/>
                </a:solidFill>
                <a:latin typeface="Roboto" panose="02000000000000000000" pitchFamily="2" charset="0"/>
                <a:ea typeface="Roboto" panose="02000000000000000000" pitchFamily="2" charset="0"/>
                <a:cs typeface="Gill Sans MT"/>
              </a:rPr>
              <a:t> </a:t>
            </a:r>
            <a:r>
              <a:rPr sz="2800" spc="-25" dirty="0">
                <a:solidFill>
                  <a:srgbClr val="444949"/>
                </a:solidFill>
                <a:latin typeface="Roboto" panose="02000000000000000000" pitchFamily="2" charset="0"/>
                <a:ea typeface="Roboto" panose="02000000000000000000" pitchFamily="2" charset="0"/>
                <a:cs typeface="Gill Sans MT"/>
              </a:rPr>
              <a:t>when</a:t>
            </a:r>
            <a:r>
              <a:rPr sz="2800" dirty="0">
                <a:solidFill>
                  <a:srgbClr val="444949"/>
                </a:solidFill>
                <a:latin typeface="Roboto" panose="02000000000000000000" pitchFamily="2" charset="0"/>
                <a:ea typeface="Roboto" panose="02000000000000000000" pitchFamily="2" charset="0"/>
                <a:cs typeface="Gill Sans MT"/>
              </a:rPr>
              <a:t> </a:t>
            </a:r>
            <a:r>
              <a:rPr sz="2800" spc="-25" dirty="0">
                <a:solidFill>
                  <a:srgbClr val="444949"/>
                </a:solidFill>
                <a:latin typeface="Roboto" panose="02000000000000000000" pitchFamily="2" charset="0"/>
                <a:ea typeface="Roboto" panose="02000000000000000000" pitchFamily="2" charset="0"/>
                <a:cs typeface="Gill Sans MT"/>
              </a:rPr>
              <a:t>data</a:t>
            </a:r>
            <a:r>
              <a:rPr sz="2800" spc="5"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goes</a:t>
            </a:r>
            <a:r>
              <a:rPr sz="2800" spc="-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from</a:t>
            </a:r>
            <a:r>
              <a:rPr sz="2800" spc="5" dirty="0">
                <a:solidFill>
                  <a:srgbClr val="444949"/>
                </a:solidFill>
                <a:latin typeface="Roboto" panose="02000000000000000000" pitchFamily="2" charset="0"/>
                <a:ea typeface="Roboto" panose="02000000000000000000" pitchFamily="2" charset="0"/>
                <a:cs typeface="Gill Sans MT"/>
              </a:rPr>
              <a:t> </a:t>
            </a:r>
            <a:r>
              <a:rPr sz="2800" spc="-25" dirty="0">
                <a:solidFill>
                  <a:srgbClr val="444949"/>
                </a:solidFill>
                <a:latin typeface="Roboto" panose="02000000000000000000" pitchFamily="2" charset="0"/>
                <a:ea typeface="Roboto" panose="02000000000000000000" pitchFamily="2" charset="0"/>
                <a:cs typeface="Gill Sans MT"/>
              </a:rPr>
              <a:t>one</a:t>
            </a:r>
            <a:r>
              <a:rPr sz="2800" spc="-175" dirty="0">
                <a:solidFill>
                  <a:srgbClr val="444949"/>
                </a:solidFill>
                <a:latin typeface="Roboto" panose="02000000000000000000" pitchFamily="2" charset="0"/>
                <a:ea typeface="Roboto" panose="02000000000000000000" pitchFamily="2" charset="0"/>
                <a:cs typeface="Gill Sans MT"/>
              </a:rPr>
              <a:t> </a:t>
            </a:r>
            <a:r>
              <a:rPr sz="2800" spc="-25" dirty="0">
                <a:solidFill>
                  <a:srgbClr val="444949"/>
                </a:solidFill>
                <a:latin typeface="Roboto" panose="02000000000000000000" pitchFamily="2" charset="0"/>
                <a:ea typeface="Roboto" panose="02000000000000000000" pitchFamily="2" charset="0"/>
                <a:cs typeface="Gill Sans MT"/>
              </a:rPr>
              <a:t>AZ</a:t>
            </a:r>
            <a:r>
              <a:rPr sz="2800"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to</a:t>
            </a:r>
            <a:r>
              <a:rPr sz="2800" spc="-5"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another</a:t>
            </a:r>
            <a:endParaRPr sz="2800" dirty="0">
              <a:latin typeface="Roboto" panose="02000000000000000000" pitchFamily="2" charset="0"/>
              <a:ea typeface="Roboto" panose="02000000000000000000" pitchFamily="2" charset="0"/>
              <a:cs typeface="Gill Sans MT"/>
            </a:endParaRPr>
          </a:p>
          <a:p>
            <a:pPr marL="241300" indent="-228600">
              <a:lnSpc>
                <a:spcPct val="100000"/>
              </a:lnSpc>
              <a:spcBef>
                <a:spcPts val="700"/>
              </a:spcBef>
              <a:buSzPct val="101818"/>
              <a:buFont typeface="Arial"/>
              <a:buChar char="•"/>
              <a:tabLst>
                <a:tab pos="241300" algn="l"/>
              </a:tabLst>
            </a:pPr>
            <a:r>
              <a:rPr sz="4125" spc="-112" baseline="1010" dirty="0">
                <a:solidFill>
                  <a:srgbClr val="444949"/>
                </a:solidFill>
                <a:latin typeface="Roboto" panose="02000000000000000000" pitchFamily="2" charset="0"/>
                <a:ea typeface="Roboto" panose="02000000000000000000" pitchFamily="2" charset="0"/>
                <a:cs typeface="Gill Sans MT"/>
              </a:rPr>
              <a:t>For</a:t>
            </a:r>
            <a:r>
              <a:rPr sz="4125" spc="15" baseline="1010" dirty="0">
                <a:solidFill>
                  <a:srgbClr val="444949"/>
                </a:solidFill>
                <a:latin typeface="Roboto" panose="02000000000000000000" pitchFamily="2" charset="0"/>
                <a:ea typeface="Roboto" panose="02000000000000000000" pitchFamily="2" charset="0"/>
                <a:cs typeface="Gill Sans MT"/>
              </a:rPr>
              <a:t> </a:t>
            </a:r>
            <a:r>
              <a:rPr sz="4125" baseline="1010" dirty="0">
                <a:solidFill>
                  <a:srgbClr val="444949"/>
                </a:solidFill>
                <a:latin typeface="Roboto" panose="02000000000000000000" pitchFamily="2" charset="0"/>
                <a:ea typeface="Roboto" panose="02000000000000000000" pitchFamily="2" charset="0"/>
                <a:cs typeface="Gill Sans MT"/>
              </a:rPr>
              <a:t>RDS</a:t>
            </a:r>
            <a:r>
              <a:rPr sz="4125" spc="15" baseline="1010" dirty="0">
                <a:solidFill>
                  <a:srgbClr val="444949"/>
                </a:solidFill>
                <a:latin typeface="Roboto" panose="02000000000000000000" pitchFamily="2" charset="0"/>
                <a:ea typeface="Roboto" panose="02000000000000000000" pitchFamily="2" charset="0"/>
                <a:cs typeface="Gill Sans MT"/>
              </a:rPr>
              <a:t> </a:t>
            </a:r>
            <a:r>
              <a:rPr sz="4125" baseline="1010" dirty="0">
                <a:solidFill>
                  <a:srgbClr val="444949"/>
                </a:solidFill>
                <a:latin typeface="Roboto" panose="02000000000000000000" pitchFamily="2" charset="0"/>
                <a:ea typeface="Roboto" panose="02000000000000000000" pitchFamily="2" charset="0"/>
                <a:cs typeface="Gill Sans MT"/>
              </a:rPr>
              <a:t>Read</a:t>
            </a:r>
            <a:r>
              <a:rPr sz="4125" spc="15" baseline="1010" dirty="0">
                <a:solidFill>
                  <a:srgbClr val="444949"/>
                </a:solidFill>
                <a:latin typeface="Roboto" panose="02000000000000000000" pitchFamily="2" charset="0"/>
                <a:ea typeface="Roboto" panose="02000000000000000000" pitchFamily="2" charset="0"/>
                <a:cs typeface="Gill Sans MT"/>
              </a:rPr>
              <a:t> </a:t>
            </a:r>
            <a:r>
              <a:rPr sz="4125" spc="-44" baseline="1010" dirty="0">
                <a:solidFill>
                  <a:srgbClr val="444949"/>
                </a:solidFill>
                <a:latin typeface="Roboto" panose="02000000000000000000" pitchFamily="2" charset="0"/>
                <a:ea typeface="Roboto" panose="02000000000000000000" pitchFamily="2" charset="0"/>
                <a:cs typeface="Gill Sans MT"/>
              </a:rPr>
              <a:t>Replicas</a:t>
            </a:r>
            <a:r>
              <a:rPr sz="4125" spc="7" baseline="1010" dirty="0">
                <a:solidFill>
                  <a:srgbClr val="444949"/>
                </a:solidFill>
                <a:latin typeface="Roboto" panose="02000000000000000000" pitchFamily="2" charset="0"/>
                <a:ea typeface="Roboto" panose="02000000000000000000" pitchFamily="2" charset="0"/>
                <a:cs typeface="Gill Sans MT"/>
              </a:rPr>
              <a:t> </a:t>
            </a:r>
            <a:r>
              <a:rPr sz="4125" spc="-60" baseline="1010" dirty="0">
                <a:solidFill>
                  <a:srgbClr val="444949"/>
                </a:solidFill>
                <a:latin typeface="Roboto" panose="02000000000000000000" pitchFamily="2" charset="0"/>
                <a:ea typeface="Roboto" panose="02000000000000000000" pitchFamily="2" charset="0"/>
                <a:cs typeface="Gill Sans MT"/>
              </a:rPr>
              <a:t>within</a:t>
            </a:r>
            <a:r>
              <a:rPr sz="4125" spc="22" baseline="1010" dirty="0">
                <a:solidFill>
                  <a:srgbClr val="444949"/>
                </a:solidFill>
                <a:latin typeface="Roboto" panose="02000000000000000000" pitchFamily="2" charset="0"/>
                <a:ea typeface="Roboto" panose="02000000000000000000" pitchFamily="2" charset="0"/>
                <a:cs typeface="Gill Sans MT"/>
              </a:rPr>
              <a:t> </a:t>
            </a:r>
            <a:r>
              <a:rPr sz="4125" spc="-30" baseline="1010" dirty="0">
                <a:solidFill>
                  <a:srgbClr val="444949"/>
                </a:solidFill>
                <a:latin typeface="Roboto" panose="02000000000000000000" pitchFamily="2" charset="0"/>
                <a:ea typeface="Roboto" panose="02000000000000000000" pitchFamily="2" charset="0"/>
                <a:cs typeface="Gill Sans MT"/>
              </a:rPr>
              <a:t>the</a:t>
            </a:r>
            <a:r>
              <a:rPr sz="4125" spc="15" baseline="1010" dirty="0">
                <a:solidFill>
                  <a:srgbClr val="444949"/>
                </a:solidFill>
                <a:latin typeface="Roboto" panose="02000000000000000000" pitchFamily="2" charset="0"/>
                <a:ea typeface="Roboto" panose="02000000000000000000" pitchFamily="2" charset="0"/>
                <a:cs typeface="Gill Sans MT"/>
              </a:rPr>
              <a:t> </a:t>
            </a:r>
            <a:r>
              <a:rPr sz="4125" baseline="1010" dirty="0">
                <a:solidFill>
                  <a:srgbClr val="444949"/>
                </a:solidFill>
                <a:latin typeface="Roboto" panose="02000000000000000000" pitchFamily="2" charset="0"/>
                <a:ea typeface="Roboto" panose="02000000000000000000" pitchFamily="2" charset="0"/>
                <a:cs typeface="Gill Sans MT"/>
              </a:rPr>
              <a:t>same</a:t>
            </a:r>
            <a:r>
              <a:rPr sz="4125" spc="7" baseline="1010" dirty="0">
                <a:solidFill>
                  <a:srgbClr val="444949"/>
                </a:solidFill>
                <a:latin typeface="Roboto" panose="02000000000000000000" pitchFamily="2" charset="0"/>
                <a:ea typeface="Roboto" panose="02000000000000000000" pitchFamily="2" charset="0"/>
                <a:cs typeface="Gill Sans MT"/>
              </a:rPr>
              <a:t> </a:t>
            </a:r>
            <a:r>
              <a:rPr sz="4125" spc="-67" baseline="1010" dirty="0">
                <a:solidFill>
                  <a:srgbClr val="444949"/>
                </a:solidFill>
                <a:latin typeface="Roboto" panose="02000000000000000000" pitchFamily="2" charset="0"/>
                <a:ea typeface="Roboto" panose="02000000000000000000" pitchFamily="2" charset="0"/>
                <a:cs typeface="Gill Sans MT"/>
              </a:rPr>
              <a:t>region,</a:t>
            </a:r>
            <a:r>
              <a:rPr sz="4125" spc="-307" baseline="1010" dirty="0">
                <a:solidFill>
                  <a:srgbClr val="444949"/>
                </a:solidFill>
                <a:latin typeface="Roboto" panose="02000000000000000000" pitchFamily="2" charset="0"/>
                <a:ea typeface="Roboto" panose="02000000000000000000" pitchFamily="2" charset="0"/>
                <a:cs typeface="Gill Sans MT"/>
              </a:rPr>
              <a:t> </a:t>
            </a:r>
            <a:r>
              <a:rPr sz="4125" spc="-44" baseline="1010" dirty="0">
                <a:solidFill>
                  <a:srgbClr val="444949"/>
                </a:solidFill>
                <a:latin typeface="Roboto" panose="02000000000000000000" pitchFamily="2" charset="0"/>
                <a:ea typeface="Roboto" panose="02000000000000000000" pitchFamily="2" charset="0"/>
                <a:cs typeface="Gill Sans MT"/>
              </a:rPr>
              <a:t>you</a:t>
            </a:r>
            <a:r>
              <a:rPr sz="4125" spc="15" baseline="1010" dirty="0">
                <a:solidFill>
                  <a:srgbClr val="444949"/>
                </a:solidFill>
                <a:latin typeface="Roboto" panose="02000000000000000000" pitchFamily="2" charset="0"/>
                <a:ea typeface="Roboto" panose="02000000000000000000" pitchFamily="2" charset="0"/>
                <a:cs typeface="Gill Sans MT"/>
              </a:rPr>
              <a:t> </a:t>
            </a:r>
            <a:r>
              <a:rPr sz="4125" spc="-52" baseline="1010" dirty="0">
                <a:solidFill>
                  <a:srgbClr val="444949"/>
                </a:solidFill>
                <a:latin typeface="Roboto" panose="02000000000000000000" pitchFamily="2" charset="0"/>
                <a:ea typeface="Roboto" panose="02000000000000000000" pitchFamily="2" charset="0"/>
                <a:cs typeface="Gill Sans MT"/>
              </a:rPr>
              <a:t>don’t</a:t>
            </a:r>
            <a:r>
              <a:rPr sz="4125" spc="30" baseline="1010" dirty="0">
                <a:solidFill>
                  <a:srgbClr val="444949"/>
                </a:solidFill>
                <a:latin typeface="Roboto" panose="02000000000000000000" pitchFamily="2" charset="0"/>
                <a:ea typeface="Roboto" panose="02000000000000000000" pitchFamily="2" charset="0"/>
                <a:cs typeface="Gill Sans MT"/>
              </a:rPr>
              <a:t> </a:t>
            </a:r>
            <a:r>
              <a:rPr sz="4125" spc="-7" baseline="1010" dirty="0">
                <a:solidFill>
                  <a:srgbClr val="444949"/>
                </a:solidFill>
                <a:latin typeface="Roboto" panose="02000000000000000000" pitchFamily="2" charset="0"/>
                <a:ea typeface="Roboto" panose="02000000000000000000" pitchFamily="2" charset="0"/>
                <a:cs typeface="Gill Sans MT"/>
              </a:rPr>
              <a:t>pay</a:t>
            </a:r>
            <a:r>
              <a:rPr sz="4125" spc="30" baseline="1010" dirty="0">
                <a:solidFill>
                  <a:srgbClr val="444949"/>
                </a:solidFill>
                <a:latin typeface="Roboto" panose="02000000000000000000" pitchFamily="2" charset="0"/>
                <a:ea typeface="Roboto" panose="02000000000000000000" pitchFamily="2" charset="0"/>
                <a:cs typeface="Gill Sans MT"/>
              </a:rPr>
              <a:t> </a:t>
            </a:r>
            <a:r>
              <a:rPr sz="4125" spc="-52" baseline="1010" dirty="0">
                <a:solidFill>
                  <a:srgbClr val="444949"/>
                </a:solidFill>
                <a:latin typeface="Roboto" panose="02000000000000000000" pitchFamily="2" charset="0"/>
                <a:ea typeface="Roboto" panose="02000000000000000000" pitchFamily="2" charset="0"/>
                <a:cs typeface="Gill Sans MT"/>
              </a:rPr>
              <a:t>that</a:t>
            </a:r>
            <a:r>
              <a:rPr sz="4125" spc="22" baseline="1010" dirty="0">
                <a:solidFill>
                  <a:srgbClr val="444949"/>
                </a:solidFill>
                <a:latin typeface="Roboto" panose="02000000000000000000" pitchFamily="2" charset="0"/>
                <a:ea typeface="Roboto" panose="02000000000000000000" pitchFamily="2" charset="0"/>
                <a:cs typeface="Gill Sans MT"/>
              </a:rPr>
              <a:t> </a:t>
            </a:r>
            <a:r>
              <a:rPr sz="4125" spc="-15" baseline="1010" dirty="0">
                <a:solidFill>
                  <a:srgbClr val="444949"/>
                </a:solidFill>
                <a:latin typeface="Roboto" panose="02000000000000000000" pitchFamily="2" charset="0"/>
                <a:ea typeface="Roboto" panose="02000000000000000000" pitchFamily="2" charset="0"/>
                <a:cs typeface="Gill Sans MT"/>
              </a:rPr>
              <a:t>fee</a:t>
            </a:r>
            <a:endParaRPr sz="4125" baseline="1010" dirty="0">
              <a:latin typeface="Roboto" panose="02000000000000000000" pitchFamily="2" charset="0"/>
              <a:ea typeface="Roboto" panose="02000000000000000000" pitchFamily="2" charset="0"/>
              <a:cs typeface="Gill Sans MT"/>
            </a:endParaRPr>
          </a:p>
        </p:txBody>
      </p:sp>
      <p:sp>
        <p:nvSpPr>
          <p:cNvPr id="15" name="object 15"/>
          <p:cNvSpPr txBox="1"/>
          <p:nvPr/>
        </p:nvSpPr>
        <p:spPr>
          <a:xfrm>
            <a:off x="5959524" y="4284979"/>
            <a:ext cx="466104" cy="289823"/>
          </a:xfrm>
          <a:prstGeom prst="rect">
            <a:avLst/>
          </a:prstGeom>
        </p:spPr>
        <p:txBody>
          <a:bodyPr vert="horz" wrap="square" lIns="0" tIns="12700" rIns="0" bIns="0" rtlCol="0">
            <a:spAutoFit/>
          </a:bodyPr>
          <a:lstStyle/>
          <a:p>
            <a:pPr marL="12700">
              <a:lnSpc>
                <a:spcPct val="100000"/>
              </a:lnSpc>
              <a:spcBef>
                <a:spcPts val="100"/>
              </a:spcBef>
            </a:pPr>
            <a:r>
              <a:rPr sz="1800" b="1" u="sng" spc="-20" dirty="0">
                <a:solidFill>
                  <a:srgbClr val="444949"/>
                </a:solidFill>
                <a:uFill>
                  <a:solidFill>
                    <a:srgbClr val="444949"/>
                  </a:solidFill>
                </a:uFill>
                <a:latin typeface="Roboto" panose="02000000000000000000" pitchFamily="2" charset="0"/>
                <a:ea typeface="Roboto" panose="02000000000000000000" pitchFamily="2" charset="0"/>
                <a:cs typeface="Calibri"/>
              </a:rPr>
              <a:t>VS</a:t>
            </a:r>
            <a:endParaRPr sz="1800" dirty="0">
              <a:latin typeface="Roboto" panose="02000000000000000000" pitchFamily="2" charset="0"/>
              <a:ea typeface="Roboto" panose="02000000000000000000" pitchFamily="2" charset="0"/>
              <a:cs typeface="Calibri"/>
            </a:endParaRPr>
          </a:p>
        </p:txBody>
      </p:sp>
      <p:pic>
        <p:nvPicPr>
          <p:cNvPr id="16" name="object 16"/>
          <p:cNvPicPr/>
          <p:nvPr/>
        </p:nvPicPr>
        <p:blipFill>
          <a:blip r:embed="rId2" cstate="print"/>
          <a:stretch>
            <a:fillRect/>
          </a:stretch>
        </p:blipFill>
        <p:spPr>
          <a:xfrm>
            <a:off x="1495719" y="3544480"/>
            <a:ext cx="1108880" cy="1461705"/>
          </a:xfrm>
          <a:prstGeom prst="rect">
            <a:avLst/>
          </a:prstGeom>
        </p:spPr>
      </p:pic>
      <p:sp>
        <p:nvSpPr>
          <p:cNvPr id="17" name="object 17"/>
          <p:cNvSpPr txBox="1"/>
          <p:nvPr/>
        </p:nvSpPr>
        <p:spPr>
          <a:xfrm>
            <a:off x="1348948" y="5196332"/>
            <a:ext cx="1108880" cy="551433"/>
          </a:xfrm>
          <a:prstGeom prst="rect">
            <a:avLst/>
          </a:prstGeom>
        </p:spPr>
        <p:txBody>
          <a:bodyPr vert="horz" wrap="square" lIns="0" tIns="12700" rIns="0" bIns="0" rtlCol="0">
            <a:spAutoFit/>
          </a:bodyPr>
          <a:lstStyle/>
          <a:p>
            <a:pPr marL="40005">
              <a:lnSpc>
                <a:spcPts val="2135"/>
              </a:lnSpc>
              <a:spcBef>
                <a:spcPts val="100"/>
              </a:spcBef>
            </a:pPr>
            <a:r>
              <a:rPr sz="1800" b="1" spc="-5" dirty="0">
                <a:solidFill>
                  <a:srgbClr val="444949"/>
                </a:solidFill>
                <a:latin typeface="Roboto" panose="02000000000000000000" pitchFamily="2" charset="0"/>
                <a:ea typeface="Roboto" panose="02000000000000000000" pitchFamily="2" charset="0"/>
                <a:cs typeface="Calibri"/>
              </a:rPr>
              <a:t>RDS</a:t>
            </a:r>
            <a:r>
              <a:rPr sz="1800" b="1" spc="-40" dirty="0">
                <a:solidFill>
                  <a:srgbClr val="444949"/>
                </a:solidFill>
                <a:latin typeface="Roboto" panose="02000000000000000000" pitchFamily="2" charset="0"/>
                <a:ea typeface="Roboto" panose="02000000000000000000" pitchFamily="2" charset="0"/>
                <a:cs typeface="Calibri"/>
              </a:rPr>
              <a:t> </a:t>
            </a:r>
            <a:r>
              <a:rPr sz="1800" b="1" dirty="0">
                <a:solidFill>
                  <a:srgbClr val="444949"/>
                </a:solidFill>
                <a:latin typeface="Roboto" panose="02000000000000000000" pitchFamily="2" charset="0"/>
                <a:ea typeface="Roboto" panose="02000000000000000000" pitchFamily="2" charset="0"/>
                <a:cs typeface="Calibri"/>
              </a:rPr>
              <a:t>DB</a:t>
            </a:r>
            <a:endParaRPr sz="1800" dirty="0">
              <a:latin typeface="Roboto" panose="02000000000000000000" pitchFamily="2" charset="0"/>
              <a:ea typeface="Roboto" panose="02000000000000000000" pitchFamily="2" charset="0"/>
              <a:cs typeface="Calibri"/>
            </a:endParaRPr>
          </a:p>
          <a:p>
            <a:pPr>
              <a:lnSpc>
                <a:spcPts val="2135"/>
              </a:lnSpc>
            </a:pPr>
            <a:r>
              <a:rPr sz="1800" b="1" spc="-5" dirty="0">
                <a:solidFill>
                  <a:srgbClr val="444949"/>
                </a:solidFill>
                <a:latin typeface="Roboto" panose="02000000000000000000" pitchFamily="2" charset="0"/>
                <a:ea typeface="Roboto" panose="02000000000000000000" pitchFamily="2" charset="0"/>
                <a:cs typeface="Calibri"/>
              </a:rPr>
              <a:t>in</a:t>
            </a:r>
            <a:r>
              <a:rPr sz="1800" b="1" spc="-25" dirty="0">
                <a:solidFill>
                  <a:srgbClr val="444949"/>
                </a:solidFill>
                <a:latin typeface="Roboto" panose="02000000000000000000" pitchFamily="2" charset="0"/>
                <a:ea typeface="Roboto" panose="02000000000000000000" pitchFamily="2" charset="0"/>
                <a:cs typeface="Calibri"/>
              </a:rPr>
              <a:t>s</a:t>
            </a:r>
            <a:r>
              <a:rPr sz="1800" b="1" spc="-20" dirty="0">
                <a:solidFill>
                  <a:srgbClr val="444949"/>
                </a:solidFill>
                <a:latin typeface="Roboto" panose="02000000000000000000" pitchFamily="2" charset="0"/>
                <a:ea typeface="Roboto" panose="02000000000000000000" pitchFamily="2" charset="0"/>
                <a:cs typeface="Calibri"/>
              </a:rPr>
              <a:t>t</a:t>
            </a:r>
            <a:r>
              <a:rPr sz="1800" b="1" spc="-5" dirty="0">
                <a:solidFill>
                  <a:srgbClr val="444949"/>
                </a:solidFill>
                <a:latin typeface="Roboto" panose="02000000000000000000" pitchFamily="2" charset="0"/>
                <a:ea typeface="Roboto" panose="02000000000000000000" pitchFamily="2" charset="0"/>
                <a:cs typeface="Calibri"/>
              </a:rPr>
              <a:t>anc</a:t>
            </a:r>
            <a:r>
              <a:rPr sz="1800" b="1" dirty="0">
                <a:solidFill>
                  <a:srgbClr val="444949"/>
                </a:solidFill>
                <a:latin typeface="Roboto" panose="02000000000000000000" pitchFamily="2" charset="0"/>
                <a:ea typeface="Roboto" panose="02000000000000000000" pitchFamily="2" charset="0"/>
                <a:cs typeface="Calibri"/>
              </a:rPr>
              <a:t>e</a:t>
            </a:r>
            <a:endParaRPr sz="1800" dirty="0">
              <a:latin typeface="Roboto" panose="02000000000000000000" pitchFamily="2" charset="0"/>
              <a:ea typeface="Roboto" panose="02000000000000000000" pitchFamily="2" charset="0"/>
              <a:cs typeface="Calibri"/>
            </a:endParaRPr>
          </a:p>
        </p:txBody>
      </p:sp>
      <p:sp>
        <p:nvSpPr>
          <p:cNvPr id="18" name="object 18"/>
          <p:cNvSpPr txBox="1"/>
          <p:nvPr/>
        </p:nvSpPr>
        <p:spPr>
          <a:xfrm>
            <a:off x="4274464" y="5151628"/>
            <a:ext cx="1143000" cy="754380"/>
          </a:xfrm>
          <a:prstGeom prst="rect">
            <a:avLst/>
          </a:prstGeom>
        </p:spPr>
        <p:txBody>
          <a:bodyPr vert="horz" wrap="square" lIns="0" tIns="12700" rIns="0" bIns="0" rtlCol="0">
            <a:spAutoFit/>
          </a:bodyPr>
          <a:lstStyle/>
          <a:p>
            <a:pPr marR="5080" algn="ctr">
              <a:lnSpc>
                <a:spcPct val="100000"/>
              </a:lnSpc>
              <a:spcBef>
                <a:spcPts val="100"/>
              </a:spcBef>
            </a:pPr>
            <a:r>
              <a:rPr sz="1600" b="1" spc="-5" dirty="0">
                <a:solidFill>
                  <a:srgbClr val="444949"/>
                </a:solidFill>
                <a:latin typeface="Roboto" panose="02000000000000000000" pitchFamily="2" charset="0"/>
                <a:ea typeface="Roboto" panose="02000000000000000000" pitchFamily="2" charset="0"/>
                <a:cs typeface="Calibri"/>
              </a:rPr>
              <a:t>RDS</a:t>
            </a:r>
            <a:r>
              <a:rPr sz="1600" b="1" spc="-15" dirty="0">
                <a:solidFill>
                  <a:srgbClr val="444949"/>
                </a:solidFill>
                <a:latin typeface="Roboto" panose="02000000000000000000" pitchFamily="2" charset="0"/>
                <a:ea typeface="Roboto" panose="02000000000000000000" pitchFamily="2" charset="0"/>
                <a:cs typeface="Calibri"/>
              </a:rPr>
              <a:t> </a:t>
            </a:r>
            <a:r>
              <a:rPr sz="1600" b="1" dirty="0">
                <a:solidFill>
                  <a:srgbClr val="444949"/>
                </a:solidFill>
                <a:latin typeface="Roboto" panose="02000000000000000000" pitchFamily="2" charset="0"/>
                <a:ea typeface="Roboto" panose="02000000000000000000" pitchFamily="2" charset="0"/>
                <a:cs typeface="Calibri"/>
              </a:rPr>
              <a:t>DB</a:t>
            </a:r>
            <a:endParaRPr sz="1600" dirty="0">
              <a:latin typeface="Roboto" panose="02000000000000000000" pitchFamily="2" charset="0"/>
              <a:ea typeface="Roboto" panose="02000000000000000000" pitchFamily="2" charset="0"/>
              <a:cs typeface="Calibri"/>
            </a:endParaRPr>
          </a:p>
          <a:p>
            <a:pPr marR="5080" algn="ctr">
              <a:lnSpc>
                <a:spcPts val="1900"/>
              </a:lnSpc>
              <a:spcBef>
                <a:spcPts val="80"/>
              </a:spcBef>
            </a:pPr>
            <a:r>
              <a:rPr sz="1600" b="1" spc="-10" dirty="0">
                <a:solidFill>
                  <a:srgbClr val="444949"/>
                </a:solidFill>
                <a:latin typeface="Roboto" panose="02000000000000000000" pitchFamily="2" charset="0"/>
                <a:ea typeface="Roboto" panose="02000000000000000000" pitchFamily="2" charset="0"/>
                <a:cs typeface="Calibri"/>
              </a:rPr>
              <a:t>instance</a:t>
            </a:r>
            <a:r>
              <a:rPr sz="1600" b="1" spc="-60" dirty="0">
                <a:solidFill>
                  <a:srgbClr val="444949"/>
                </a:solidFill>
                <a:latin typeface="Roboto" panose="02000000000000000000" pitchFamily="2" charset="0"/>
                <a:ea typeface="Roboto" panose="02000000000000000000" pitchFamily="2" charset="0"/>
                <a:cs typeface="Calibri"/>
              </a:rPr>
              <a:t> </a:t>
            </a:r>
            <a:r>
              <a:rPr sz="1600" b="1" spc="-10" dirty="0">
                <a:solidFill>
                  <a:srgbClr val="444949"/>
                </a:solidFill>
                <a:latin typeface="Roboto" panose="02000000000000000000" pitchFamily="2" charset="0"/>
                <a:ea typeface="Roboto" panose="02000000000000000000" pitchFamily="2" charset="0"/>
                <a:cs typeface="Calibri"/>
              </a:rPr>
              <a:t>read </a:t>
            </a:r>
            <a:r>
              <a:rPr sz="1600" b="1" spc="-345" dirty="0">
                <a:solidFill>
                  <a:srgbClr val="444949"/>
                </a:solidFill>
                <a:latin typeface="Roboto" panose="02000000000000000000" pitchFamily="2" charset="0"/>
                <a:ea typeface="Roboto" panose="02000000000000000000" pitchFamily="2" charset="0"/>
                <a:cs typeface="Calibri"/>
              </a:rPr>
              <a:t> </a:t>
            </a:r>
            <a:r>
              <a:rPr sz="1600" b="1" spc="-10" dirty="0">
                <a:solidFill>
                  <a:srgbClr val="444949"/>
                </a:solidFill>
                <a:latin typeface="Roboto" panose="02000000000000000000" pitchFamily="2" charset="0"/>
                <a:ea typeface="Roboto" panose="02000000000000000000" pitchFamily="2" charset="0"/>
                <a:cs typeface="Calibri"/>
              </a:rPr>
              <a:t>replica</a:t>
            </a:r>
            <a:endParaRPr sz="1600" dirty="0">
              <a:latin typeface="Roboto" panose="02000000000000000000" pitchFamily="2" charset="0"/>
              <a:ea typeface="Roboto" panose="02000000000000000000" pitchFamily="2" charset="0"/>
              <a:cs typeface="Calibri"/>
            </a:endParaRPr>
          </a:p>
        </p:txBody>
      </p:sp>
      <p:grpSp>
        <p:nvGrpSpPr>
          <p:cNvPr id="19" name="object 19"/>
          <p:cNvGrpSpPr/>
          <p:nvPr/>
        </p:nvGrpSpPr>
        <p:grpSpPr>
          <a:xfrm>
            <a:off x="2878555" y="3544480"/>
            <a:ext cx="2531110" cy="1503045"/>
            <a:chOff x="2878555" y="3544480"/>
            <a:chExt cx="2531110" cy="1503045"/>
          </a:xfrm>
        </p:grpSpPr>
        <p:pic>
          <p:nvPicPr>
            <p:cNvPr id="20" name="object 20"/>
            <p:cNvPicPr/>
            <p:nvPr/>
          </p:nvPicPr>
          <p:blipFill>
            <a:blip r:embed="rId3" cstate="print"/>
            <a:stretch>
              <a:fillRect/>
            </a:stretch>
          </p:blipFill>
          <p:spPr>
            <a:xfrm>
              <a:off x="4269526" y="3544480"/>
              <a:ext cx="1139986" cy="1502708"/>
            </a:xfrm>
            <a:prstGeom prst="rect">
              <a:avLst/>
            </a:prstGeom>
          </p:spPr>
        </p:pic>
        <p:sp>
          <p:nvSpPr>
            <p:cNvPr id="21" name="object 21"/>
            <p:cNvSpPr/>
            <p:nvPr/>
          </p:nvSpPr>
          <p:spPr>
            <a:xfrm>
              <a:off x="2884905" y="4196703"/>
              <a:ext cx="1179195" cy="379730"/>
            </a:xfrm>
            <a:custGeom>
              <a:avLst/>
              <a:gdLst/>
              <a:ahLst/>
              <a:cxnLst/>
              <a:rect l="l" t="t" r="r" b="b"/>
              <a:pathLst>
                <a:path w="1179195" h="379729">
                  <a:moveTo>
                    <a:pt x="988785" y="0"/>
                  </a:moveTo>
                  <a:lnTo>
                    <a:pt x="988785" y="94929"/>
                  </a:lnTo>
                  <a:lnTo>
                    <a:pt x="0" y="94929"/>
                  </a:lnTo>
                  <a:lnTo>
                    <a:pt x="0" y="284788"/>
                  </a:lnTo>
                  <a:lnTo>
                    <a:pt x="988785" y="284788"/>
                  </a:lnTo>
                  <a:lnTo>
                    <a:pt x="988785" y="379718"/>
                  </a:lnTo>
                  <a:lnTo>
                    <a:pt x="1178643" y="189858"/>
                  </a:lnTo>
                  <a:lnTo>
                    <a:pt x="988785" y="0"/>
                  </a:lnTo>
                  <a:close/>
                </a:path>
              </a:pathLst>
            </a:custGeom>
            <a:solidFill>
              <a:srgbClr val="3B67BC"/>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22" name="object 22"/>
            <p:cNvSpPr/>
            <p:nvPr/>
          </p:nvSpPr>
          <p:spPr>
            <a:xfrm>
              <a:off x="2884905" y="4196703"/>
              <a:ext cx="1179195" cy="379730"/>
            </a:xfrm>
            <a:custGeom>
              <a:avLst/>
              <a:gdLst/>
              <a:ahLst/>
              <a:cxnLst/>
              <a:rect l="l" t="t" r="r" b="b"/>
              <a:pathLst>
                <a:path w="1179195" h="379729">
                  <a:moveTo>
                    <a:pt x="0" y="94929"/>
                  </a:moveTo>
                  <a:lnTo>
                    <a:pt x="988784" y="94929"/>
                  </a:lnTo>
                  <a:lnTo>
                    <a:pt x="988784" y="0"/>
                  </a:lnTo>
                  <a:lnTo>
                    <a:pt x="1178643" y="189859"/>
                  </a:lnTo>
                  <a:lnTo>
                    <a:pt x="988784" y="379718"/>
                  </a:lnTo>
                  <a:lnTo>
                    <a:pt x="988784" y="284788"/>
                  </a:lnTo>
                  <a:lnTo>
                    <a:pt x="0" y="284788"/>
                  </a:lnTo>
                  <a:lnTo>
                    <a:pt x="0" y="94929"/>
                  </a:lnTo>
                  <a:close/>
                </a:path>
              </a:pathLst>
            </a:custGeom>
            <a:ln w="12700">
              <a:solidFill>
                <a:srgbClr val="294A89"/>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23" name="object 23"/>
          <p:cNvSpPr txBox="1"/>
          <p:nvPr/>
        </p:nvSpPr>
        <p:spPr>
          <a:xfrm>
            <a:off x="2929773" y="4537964"/>
            <a:ext cx="1166231" cy="551433"/>
          </a:xfrm>
          <a:prstGeom prst="rect">
            <a:avLst/>
          </a:prstGeom>
        </p:spPr>
        <p:txBody>
          <a:bodyPr vert="horz" wrap="square" lIns="0" tIns="12700" rIns="0" bIns="0" rtlCol="0">
            <a:spAutoFit/>
          </a:bodyPr>
          <a:lstStyle/>
          <a:p>
            <a:pPr marR="57150" algn="ctr">
              <a:lnSpc>
                <a:spcPts val="2135"/>
              </a:lnSpc>
              <a:spcBef>
                <a:spcPts val="100"/>
              </a:spcBef>
            </a:pPr>
            <a:r>
              <a:rPr sz="1800" spc="-10" dirty="0">
                <a:solidFill>
                  <a:srgbClr val="444949"/>
                </a:solidFill>
                <a:latin typeface="Roboto" panose="02000000000000000000" pitchFamily="2" charset="0"/>
                <a:ea typeface="Roboto" panose="02000000000000000000" pitchFamily="2" charset="0"/>
                <a:cs typeface="Calibri"/>
              </a:rPr>
              <a:t>ASYNC</a:t>
            </a:r>
            <a:endParaRPr sz="1800" dirty="0">
              <a:latin typeface="Roboto" panose="02000000000000000000" pitchFamily="2" charset="0"/>
              <a:ea typeface="Roboto" panose="02000000000000000000" pitchFamily="2" charset="0"/>
              <a:cs typeface="Calibri"/>
            </a:endParaRPr>
          </a:p>
          <a:p>
            <a:pPr marR="5080" algn="ctr">
              <a:lnSpc>
                <a:spcPts val="2135"/>
              </a:lnSpc>
            </a:pPr>
            <a:r>
              <a:rPr sz="1800" spc="-35" dirty="0">
                <a:solidFill>
                  <a:srgbClr val="444949"/>
                </a:solidFill>
                <a:latin typeface="Roboto" panose="02000000000000000000" pitchFamily="2" charset="0"/>
                <a:ea typeface="Roboto" panose="02000000000000000000" pitchFamily="2" charset="0"/>
                <a:cs typeface="Calibri"/>
              </a:rPr>
              <a:t>R</a:t>
            </a:r>
            <a:r>
              <a:rPr sz="1800" dirty="0">
                <a:solidFill>
                  <a:srgbClr val="444949"/>
                </a:solidFill>
                <a:latin typeface="Roboto" panose="02000000000000000000" pitchFamily="2" charset="0"/>
                <a:ea typeface="Roboto" panose="02000000000000000000" pitchFamily="2" charset="0"/>
                <a:cs typeface="Calibri"/>
              </a:rPr>
              <a:t>e</a:t>
            </a:r>
            <a:r>
              <a:rPr sz="1800" spc="5" dirty="0">
                <a:solidFill>
                  <a:srgbClr val="444949"/>
                </a:solidFill>
                <a:latin typeface="Roboto" panose="02000000000000000000" pitchFamily="2" charset="0"/>
                <a:ea typeface="Roboto" panose="02000000000000000000" pitchFamily="2" charset="0"/>
                <a:cs typeface="Calibri"/>
              </a:rPr>
              <a:t>p</a:t>
            </a:r>
            <a:r>
              <a:rPr sz="1800" spc="-5" dirty="0">
                <a:solidFill>
                  <a:srgbClr val="444949"/>
                </a:solidFill>
                <a:latin typeface="Roboto" panose="02000000000000000000" pitchFamily="2" charset="0"/>
                <a:ea typeface="Roboto" panose="02000000000000000000" pitchFamily="2" charset="0"/>
                <a:cs typeface="Calibri"/>
              </a:rPr>
              <a:t>li</a:t>
            </a:r>
            <a:r>
              <a:rPr sz="1800" spc="-15" dirty="0">
                <a:solidFill>
                  <a:srgbClr val="444949"/>
                </a:solidFill>
                <a:latin typeface="Roboto" panose="02000000000000000000" pitchFamily="2" charset="0"/>
                <a:ea typeface="Roboto" panose="02000000000000000000" pitchFamily="2" charset="0"/>
                <a:cs typeface="Calibri"/>
              </a:rPr>
              <a:t>c</a:t>
            </a:r>
            <a:r>
              <a:rPr sz="1800" spc="-20" dirty="0">
                <a:solidFill>
                  <a:srgbClr val="444949"/>
                </a:solidFill>
                <a:latin typeface="Roboto" panose="02000000000000000000" pitchFamily="2" charset="0"/>
                <a:ea typeface="Roboto" panose="02000000000000000000" pitchFamily="2" charset="0"/>
                <a:cs typeface="Calibri"/>
              </a:rPr>
              <a:t>a</a:t>
            </a:r>
            <a:r>
              <a:rPr sz="1800" spc="-5" dirty="0">
                <a:solidFill>
                  <a:srgbClr val="444949"/>
                </a:solidFill>
                <a:latin typeface="Roboto" panose="02000000000000000000" pitchFamily="2" charset="0"/>
                <a:ea typeface="Roboto" panose="02000000000000000000" pitchFamily="2" charset="0"/>
                <a:cs typeface="Calibri"/>
              </a:rPr>
              <a:t>ti</a:t>
            </a:r>
            <a:r>
              <a:rPr sz="1800" dirty="0">
                <a:solidFill>
                  <a:srgbClr val="444949"/>
                </a:solidFill>
                <a:latin typeface="Roboto" panose="02000000000000000000" pitchFamily="2" charset="0"/>
                <a:ea typeface="Roboto" panose="02000000000000000000" pitchFamily="2" charset="0"/>
                <a:cs typeface="Calibri"/>
              </a:rPr>
              <a:t>on</a:t>
            </a:r>
            <a:endParaRPr sz="1800" dirty="0">
              <a:latin typeface="Roboto" panose="02000000000000000000" pitchFamily="2" charset="0"/>
              <a:ea typeface="Roboto" panose="02000000000000000000" pitchFamily="2" charset="0"/>
              <a:cs typeface="Calibri"/>
            </a:endParaRPr>
          </a:p>
        </p:txBody>
      </p:sp>
      <p:sp>
        <p:nvSpPr>
          <p:cNvPr id="24" name="object 24"/>
          <p:cNvSpPr txBox="1"/>
          <p:nvPr/>
        </p:nvSpPr>
        <p:spPr>
          <a:xfrm>
            <a:off x="2819791" y="5363971"/>
            <a:ext cx="1449735" cy="551433"/>
          </a:xfrm>
          <a:prstGeom prst="rect">
            <a:avLst/>
          </a:prstGeom>
        </p:spPr>
        <p:txBody>
          <a:bodyPr vert="horz" wrap="square" lIns="0" tIns="12700" rIns="0" bIns="0" rtlCol="0">
            <a:spAutoFit/>
          </a:bodyPr>
          <a:lstStyle/>
          <a:p>
            <a:pPr marR="5080" algn="ctr">
              <a:lnSpc>
                <a:spcPts val="2135"/>
              </a:lnSpc>
              <a:spcBef>
                <a:spcPts val="100"/>
              </a:spcBef>
            </a:pPr>
            <a:r>
              <a:rPr sz="1800" spc="-5" dirty="0">
                <a:solidFill>
                  <a:srgbClr val="444949"/>
                </a:solidFill>
                <a:latin typeface="Roboto" panose="02000000000000000000" pitchFamily="2" charset="0"/>
                <a:ea typeface="Roboto" panose="02000000000000000000" pitchFamily="2" charset="0"/>
                <a:cs typeface="Calibri"/>
              </a:rPr>
              <a:t>Same</a:t>
            </a:r>
            <a:r>
              <a:rPr sz="1800" spc="-60" dirty="0">
                <a:solidFill>
                  <a:srgbClr val="444949"/>
                </a:solidFill>
                <a:latin typeface="Roboto" panose="02000000000000000000" pitchFamily="2" charset="0"/>
                <a:ea typeface="Roboto" panose="02000000000000000000" pitchFamily="2" charset="0"/>
                <a:cs typeface="Calibri"/>
              </a:rPr>
              <a:t> </a:t>
            </a:r>
            <a:r>
              <a:rPr sz="1800" spc="-10" dirty="0">
                <a:solidFill>
                  <a:srgbClr val="444949"/>
                </a:solidFill>
                <a:latin typeface="Roboto" panose="02000000000000000000" pitchFamily="2" charset="0"/>
                <a:ea typeface="Roboto" panose="02000000000000000000" pitchFamily="2" charset="0"/>
                <a:cs typeface="Calibri"/>
              </a:rPr>
              <a:t>Region</a:t>
            </a:r>
            <a:endParaRPr sz="1800" dirty="0">
              <a:latin typeface="Roboto" panose="02000000000000000000" pitchFamily="2" charset="0"/>
              <a:ea typeface="Roboto" panose="02000000000000000000" pitchFamily="2" charset="0"/>
              <a:cs typeface="Calibri"/>
            </a:endParaRPr>
          </a:p>
          <a:p>
            <a:pPr marL="40640" algn="ctr">
              <a:lnSpc>
                <a:spcPts val="2135"/>
              </a:lnSpc>
            </a:pPr>
            <a:r>
              <a:rPr sz="1800" b="1" spc="-10" dirty="0">
                <a:solidFill>
                  <a:srgbClr val="70AD47"/>
                </a:solidFill>
                <a:latin typeface="Roboto" panose="02000000000000000000" pitchFamily="2" charset="0"/>
                <a:ea typeface="Roboto" panose="02000000000000000000" pitchFamily="2" charset="0"/>
                <a:cs typeface="Calibri"/>
              </a:rPr>
              <a:t>Free</a:t>
            </a:r>
            <a:endParaRPr sz="1800" dirty="0">
              <a:latin typeface="Roboto" panose="02000000000000000000" pitchFamily="2" charset="0"/>
              <a:ea typeface="Roboto" panose="02000000000000000000" pitchFamily="2" charset="0"/>
              <a:cs typeface="Calibri"/>
            </a:endParaRPr>
          </a:p>
        </p:txBody>
      </p:sp>
      <p:sp>
        <p:nvSpPr>
          <p:cNvPr id="25" name="object 25"/>
          <p:cNvSpPr/>
          <p:nvPr/>
        </p:nvSpPr>
        <p:spPr>
          <a:xfrm>
            <a:off x="1312566" y="2780183"/>
            <a:ext cx="4302760" cy="3213100"/>
          </a:xfrm>
          <a:custGeom>
            <a:avLst/>
            <a:gdLst/>
            <a:ahLst/>
            <a:cxnLst/>
            <a:rect l="l" t="t" r="r" b="b"/>
            <a:pathLst>
              <a:path w="4302760" h="3213100">
                <a:moveTo>
                  <a:pt x="0" y="0"/>
                </a:moveTo>
                <a:lnTo>
                  <a:pt x="4302456" y="0"/>
                </a:lnTo>
                <a:lnTo>
                  <a:pt x="4302456" y="3212757"/>
                </a:lnTo>
                <a:lnTo>
                  <a:pt x="0" y="3212757"/>
                </a:lnTo>
                <a:lnTo>
                  <a:pt x="0" y="0"/>
                </a:lnTo>
                <a:close/>
              </a:path>
            </a:pathLst>
          </a:custGeom>
          <a:ln w="12700">
            <a:solidFill>
              <a:srgbClr val="444949"/>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26" name="object 26"/>
          <p:cNvSpPr txBox="1"/>
          <p:nvPr/>
        </p:nvSpPr>
        <p:spPr>
          <a:xfrm>
            <a:off x="1646258" y="2957068"/>
            <a:ext cx="3635375" cy="500137"/>
          </a:xfrm>
          <a:prstGeom prst="rect">
            <a:avLst/>
          </a:prstGeom>
        </p:spPr>
        <p:txBody>
          <a:bodyPr vert="horz" wrap="square" lIns="0" tIns="12700" rIns="0" bIns="0" rtlCol="0">
            <a:spAutoFit/>
          </a:bodyPr>
          <a:lstStyle/>
          <a:p>
            <a:pPr marR="4445" algn="ctr">
              <a:lnSpc>
                <a:spcPts val="1910"/>
              </a:lnSpc>
              <a:spcBef>
                <a:spcPts val="100"/>
              </a:spcBef>
            </a:pPr>
            <a:r>
              <a:rPr sz="1600" spc="-5" dirty="0">
                <a:solidFill>
                  <a:srgbClr val="70AD47"/>
                </a:solidFill>
                <a:latin typeface="Roboto" panose="02000000000000000000" pitchFamily="2" charset="0"/>
                <a:ea typeface="Roboto" panose="02000000000000000000" pitchFamily="2" charset="0"/>
                <a:cs typeface="Calibri"/>
              </a:rPr>
              <a:t>Same Region</a:t>
            </a:r>
            <a:r>
              <a:rPr sz="1600" spc="-10" dirty="0">
                <a:solidFill>
                  <a:srgbClr val="70AD47"/>
                </a:solidFill>
                <a:latin typeface="Roboto" panose="02000000000000000000" pitchFamily="2" charset="0"/>
                <a:ea typeface="Roboto" panose="02000000000000000000" pitchFamily="2" charset="0"/>
                <a:cs typeface="Calibri"/>
              </a:rPr>
              <a:t> </a:t>
            </a:r>
            <a:r>
              <a:rPr sz="1600" dirty="0">
                <a:solidFill>
                  <a:srgbClr val="70AD47"/>
                </a:solidFill>
                <a:latin typeface="Roboto" panose="02000000000000000000" pitchFamily="2" charset="0"/>
                <a:ea typeface="Roboto" panose="02000000000000000000" pitchFamily="2" charset="0"/>
                <a:cs typeface="Calibri"/>
              </a:rPr>
              <a:t>/</a:t>
            </a:r>
            <a:r>
              <a:rPr sz="1600" spc="-15" dirty="0">
                <a:solidFill>
                  <a:srgbClr val="70AD47"/>
                </a:solidFill>
                <a:latin typeface="Roboto" panose="02000000000000000000" pitchFamily="2" charset="0"/>
                <a:ea typeface="Roboto" panose="02000000000000000000" pitchFamily="2" charset="0"/>
                <a:cs typeface="Calibri"/>
              </a:rPr>
              <a:t> Different</a:t>
            </a:r>
            <a:r>
              <a:rPr sz="1600" spc="-5" dirty="0">
                <a:solidFill>
                  <a:srgbClr val="70AD47"/>
                </a:solidFill>
                <a:latin typeface="Roboto" panose="02000000000000000000" pitchFamily="2" charset="0"/>
                <a:ea typeface="Roboto" panose="02000000000000000000" pitchFamily="2" charset="0"/>
                <a:cs typeface="Calibri"/>
              </a:rPr>
              <a:t> AZ</a:t>
            </a:r>
            <a:endParaRPr sz="1600" dirty="0">
              <a:latin typeface="Roboto" panose="02000000000000000000" pitchFamily="2" charset="0"/>
              <a:ea typeface="Roboto" panose="02000000000000000000" pitchFamily="2" charset="0"/>
              <a:cs typeface="Calibri"/>
            </a:endParaRPr>
          </a:p>
          <a:p>
            <a:pPr marR="5080" algn="ctr">
              <a:lnSpc>
                <a:spcPts val="1910"/>
              </a:lnSpc>
              <a:tabLst>
                <a:tab pos="2751455" algn="l"/>
              </a:tabLst>
            </a:pPr>
            <a:r>
              <a:rPr sz="1600" b="1" dirty="0">
                <a:solidFill>
                  <a:srgbClr val="70AD47"/>
                </a:solidFill>
                <a:latin typeface="Roboto" panose="02000000000000000000" pitchFamily="2" charset="0"/>
                <a:ea typeface="Roboto" panose="02000000000000000000" pitchFamily="2" charset="0"/>
                <a:cs typeface="Calibri"/>
              </a:rPr>
              <a:t>u</a:t>
            </a:r>
            <a:r>
              <a:rPr sz="1600" b="1" spc="-5" dirty="0">
                <a:solidFill>
                  <a:srgbClr val="70AD47"/>
                </a:solidFill>
                <a:latin typeface="Roboto" panose="02000000000000000000" pitchFamily="2" charset="0"/>
                <a:ea typeface="Roboto" panose="02000000000000000000" pitchFamily="2" charset="0"/>
                <a:cs typeface="Calibri"/>
              </a:rPr>
              <a:t>s-</a:t>
            </a:r>
            <a:r>
              <a:rPr sz="1600" b="1" spc="-10" dirty="0">
                <a:solidFill>
                  <a:srgbClr val="70AD47"/>
                </a:solidFill>
                <a:latin typeface="Roboto" panose="02000000000000000000" pitchFamily="2" charset="0"/>
                <a:ea typeface="Roboto" panose="02000000000000000000" pitchFamily="2" charset="0"/>
                <a:cs typeface="Calibri"/>
              </a:rPr>
              <a:t>e</a:t>
            </a:r>
            <a:r>
              <a:rPr sz="1600" b="1" spc="-5" dirty="0">
                <a:solidFill>
                  <a:srgbClr val="70AD47"/>
                </a:solidFill>
                <a:latin typeface="Roboto" panose="02000000000000000000" pitchFamily="2" charset="0"/>
                <a:ea typeface="Roboto" panose="02000000000000000000" pitchFamily="2" charset="0"/>
                <a:cs typeface="Calibri"/>
              </a:rPr>
              <a:t>a</a:t>
            </a:r>
            <a:r>
              <a:rPr sz="1600" b="1" spc="-20" dirty="0">
                <a:solidFill>
                  <a:srgbClr val="70AD47"/>
                </a:solidFill>
                <a:latin typeface="Roboto" panose="02000000000000000000" pitchFamily="2" charset="0"/>
                <a:ea typeface="Roboto" panose="02000000000000000000" pitchFamily="2" charset="0"/>
                <a:cs typeface="Calibri"/>
              </a:rPr>
              <a:t>s</a:t>
            </a:r>
            <a:r>
              <a:rPr sz="1600" b="1" spc="-45" dirty="0">
                <a:solidFill>
                  <a:srgbClr val="70AD47"/>
                </a:solidFill>
                <a:latin typeface="Roboto" panose="02000000000000000000" pitchFamily="2" charset="0"/>
                <a:ea typeface="Roboto" panose="02000000000000000000" pitchFamily="2" charset="0"/>
                <a:cs typeface="Calibri"/>
              </a:rPr>
              <a:t>t</a:t>
            </a:r>
            <a:r>
              <a:rPr sz="1600" b="1" spc="-5" dirty="0">
                <a:solidFill>
                  <a:srgbClr val="70AD47"/>
                </a:solidFill>
                <a:latin typeface="Roboto" panose="02000000000000000000" pitchFamily="2" charset="0"/>
                <a:ea typeface="Roboto" panose="02000000000000000000" pitchFamily="2" charset="0"/>
                <a:cs typeface="Calibri"/>
              </a:rPr>
              <a:t>-</a:t>
            </a:r>
            <a:r>
              <a:rPr sz="1600" b="1" dirty="0">
                <a:solidFill>
                  <a:srgbClr val="70AD47"/>
                </a:solidFill>
                <a:latin typeface="Roboto" panose="02000000000000000000" pitchFamily="2" charset="0"/>
                <a:ea typeface="Roboto" panose="02000000000000000000" pitchFamily="2" charset="0"/>
                <a:cs typeface="Calibri"/>
              </a:rPr>
              <a:t>1a	u</a:t>
            </a:r>
            <a:r>
              <a:rPr sz="1600" b="1" spc="-15" dirty="0">
                <a:solidFill>
                  <a:srgbClr val="70AD47"/>
                </a:solidFill>
                <a:latin typeface="Roboto" panose="02000000000000000000" pitchFamily="2" charset="0"/>
                <a:ea typeface="Roboto" panose="02000000000000000000" pitchFamily="2" charset="0"/>
                <a:cs typeface="Calibri"/>
              </a:rPr>
              <a:t>s</a:t>
            </a:r>
            <a:r>
              <a:rPr sz="1600" b="1" spc="-5" dirty="0">
                <a:solidFill>
                  <a:srgbClr val="70AD47"/>
                </a:solidFill>
                <a:latin typeface="Roboto" panose="02000000000000000000" pitchFamily="2" charset="0"/>
                <a:ea typeface="Roboto" panose="02000000000000000000" pitchFamily="2" charset="0"/>
                <a:cs typeface="Calibri"/>
              </a:rPr>
              <a:t>-</a:t>
            </a:r>
            <a:r>
              <a:rPr sz="1600" b="1" spc="-10" dirty="0">
                <a:solidFill>
                  <a:srgbClr val="70AD47"/>
                </a:solidFill>
                <a:latin typeface="Roboto" panose="02000000000000000000" pitchFamily="2" charset="0"/>
                <a:ea typeface="Roboto" panose="02000000000000000000" pitchFamily="2" charset="0"/>
                <a:cs typeface="Calibri"/>
              </a:rPr>
              <a:t>e</a:t>
            </a:r>
            <a:r>
              <a:rPr sz="1600" b="1" spc="-5" dirty="0">
                <a:solidFill>
                  <a:srgbClr val="70AD47"/>
                </a:solidFill>
                <a:latin typeface="Roboto" panose="02000000000000000000" pitchFamily="2" charset="0"/>
                <a:ea typeface="Roboto" panose="02000000000000000000" pitchFamily="2" charset="0"/>
                <a:cs typeface="Calibri"/>
              </a:rPr>
              <a:t>a</a:t>
            </a:r>
            <a:r>
              <a:rPr sz="1600" b="1" spc="-20" dirty="0">
                <a:solidFill>
                  <a:srgbClr val="70AD47"/>
                </a:solidFill>
                <a:latin typeface="Roboto" panose="02000000000000000000" pitchFamily="2" charset="0"/>
                <a:ea typeface="Roboto" panose="02000000000000000000" pitchFamily="2" charset="0"/>
                <a:cs typeface="Calibri"/>
              </a:rPr>
              <a:t>s</a:t>
            </a:r>
            <a:r>
              <a:rPr sz="1600" b="1" dirty="0">
                <a:solidFill>
                  <a:srgbClr val="70AD47"/>
                </a:solidFill>
                <a:latin typeface="Roboto" panose="02000000000000000000" pitchFamily="2" charset="0"/>
                <a:ea typeface="Roboto" panose="02000000000000000000" pitchFamily="2" charset="0"/>
                <a:cs typeface="Calibri"/>
              </a:rPr>
              <a:t>1b</a:t>
            </a:r>
            <a:endParaRPr sz="1600" dirty="0">
              <a:latin typeface="Roboto" panose="02000000000000000000" pitchFamily="2" charset="0"/>
              <a:ea typeface="Roboto" panose="02000000000000000000" pitchFamily="2" charset="0"/>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7645400" cy="443711"/>
          </a:xfrm>
          <a:prstGeom prst="rect">
            <a:avLst/>
          </a:prstGeom>
        </p:spPr>
        <p:txBody>
          <a:bodyPr vert="horz" wrap="square" lIns="0" tIns="12700" rIns="0" bIns="0" rtlCol="0">
            <a:spAutoFit/>
          </a:bodyPr>
          <a:lstStyle/>
          <a:p>
            <a:pPr marL="12700">
              <a:lnSpc>
                <a:spcPct val="100000"/>
              </a:lnSpc>
              <a:spcBef>
                <a:spcPts val="100"/>
              </a:spcBef>
            </a:pPr>
            <a:r>
              <a:rPr spc="-80" dirty="0">
                <a:latin typeface="Roboto" panose="02000000000000000000" pitchFamily="2" charset="0"/>
                <a:ea typeface="Roboto" panose="02000000000000000000" pitchFamily="2" charset="0"/>
              </a:rPr>
              <a:t>R</a:t>
            </a:r>
            <a:r>
              <a:rPr spc="-95" dirty="0">
                <a:latin typeface="Roboto" panose="02000000000000000000" pitchFamily="2" charset="0"/>
                <a:ea typeface="Roboto" panose="02000000000000000000" pitchFamily="2" charset="0"/>
              </a:rPr>
              <a:t>D</a:t>
            </a:r>
            <a:r>
              <a:rPr spc="45" dirty="0">
                <a:latin typeface="Roboto" panose="02000000000000000000" pitchFamily="2" charset="0"/>
                <a:ea typeface="Roboto" panose="02000000000000000000" pitchFamily="2" charset="0"/>
              </a:rPr>
              <a:t>S</a:t>
            </a:r>
            <a:r>
              <a:rPr spc="-5" dirty="0">
                <a:latin typeface="Roboto" panose="02000000000000000000" pitchFamily="2" charset="0"/>
                <a:ea typeface="Roboto" panose="02000000000000000000" pitchFamily="2" charset="0"/>
              </a:rPr>
              <a:t> </a:t>
            </a:r>
            <a:r>
              <a:rPr dirty="0">
                <a:latin typeface="Roboto" panose="02000000000000000000" pitchFamily="2" charset="0"/>
                <a:ea typeface="Roboto" panose="02000000000000000000" pitchFamily="2" charset="0"/>
              </a:rPr>
              <a:t>M</a:t>
            </a:r>
            <a:r>
              <a:rPr spc="-40" dirty="0">
                <a:latin typeface="Roboto" panose="02000000000000000000" pitchFamily="2" charset="0"/>
                <a:ea typeface="Roboto" panose="02000000000000000000" pitchFamily="2" charset="0"/>
              </a:rPr>
              <a:t>u</a:t>
            </a:r>
            <a:r>
              <a:rPr spc="-145" dirty="0">
                <a:latin typeface="Roboto" panose="02000000000000000000" pitchFamily="2" charset="0"/>
                <a:ea typeface="Roboto" panose="02000000000000000000" pitchFamily="2" charset="0"/>
              </a:rPr>
              <a:t>lt</a:t>
            </a:r>
            <a:r>
              <a:rPr spc="-140" dirty="0">
                <a:latin typeface="Roboto" panose="02000000000000000000" pitchFamily="2" charset="0"/>
                <a:ea typeface="Roboto" panose="02000000000000000000" pitchFamily="2" charset="0"/>
              </a:rPr>
              <a:t>i</a:t>
            </a:r>
            <a:r>
              <a:rPr spc="-265" dirty="0">
                <a:latin typeface="Roboto" panose="02000000000000000000" pitchFamily="2" charset="0"/>
                <a:ea typeface="Roboto" panose="02000000000000000000" pitchFamily="2" charset="0"/>
              </a:rPr>
              <a:t> </a:t>
            </a:r>
            <a:r>
              <a:rPr spc="-25" dirty="0">
                <a:latin typeface="Roboto" panose="02000000000000000000" pitchFamily="2" charset="0"/>
                <a:ea typeface="Roboto" panose="02000000000000000000" pitchFamily="2" charset="0"/>
              </a:rPr>
              <a:t>AZ</a:t>
            </a:r>
            <a:r>
              <a:rPr spc="-5" dirty="0">
                <a:latin typeface="Roboto" panose="02000000000000000000" pitchFamily="2" charset="0"/>
                <a:ea typeface="Roboto" panose="02000000000000000000" pitchFamily="2" charset="0"/>
              </a:rPr>
              <a:t> </a:t>
            </a:r>
            <a:r>
              <a:rPr spc="35" dirty="0">
                <a:latin typeface="Roboto" panose="02000000000000000000" pitchFamily="2" charset="0"/>
                <a:ea typeface="Roboto" panose="02000000000000000000" pitchFamily="2" charset="0"/>
              </a:rPr>
              <a:t>(</a:t>
            </a:r>
            <a:r>
              <a:rPr spc="-40" dirty="0">
                <a:latin typeface="Roboto" panose="02000000000000000000" pitchFamily="2" charset="0"/>
                <a:ea typeface="Roboto" panose="02000000000000000000" pitchFamily="2" charset="0"/>
              </a:rPr>
              <a:t>D</a:t>
            </a:r>
            <a:r>
              <a:rPr spc="-145" dirty="0">
                <a:latin typeface="Roboto" panose="02000000000000000000" pitchFamily="2" charset="0"/>
                <a:ea typeface="Roboto" panose="02000000000000000000" pitchFamily="2" charset="0"/>
              </a:rPr>
              <a:t>i</a:t>
            </a:r>
            <a:r>
              <a:rPr spc="-65" dirty="0">
                <a:latin typeface="Roboto" panose="02000000000000000000" pitchFamily="2" charset="0"/>
                <a:ea typeface="Roboto" panose="02000000000000000000" pitchFamily="2" charset="0"/>
              </a:rPr>
              <a:t>s</a:t>
            </a:r>
            <a:r>
              <a:rPr spc="-80" dirty="0">
                <a:latin typeface="Roboto" panose="02000000000000000000" pitchFamily="2" charset="0"/>
                <a:ea typeface="Roboto" panose="02000000000000000000" pitchFamily="2" charset="0"/>
              </a:rPr>
              <a:t>a</a:t>
            </a:r>
            <a:r>
              <a:rPr spc="-150" dirty="0">
                <a:latin typeface="Roboto" panose="02000000000000000000" pitchFamily="2" charset="0"/>
                <a:ea typeface="Roboto" panose="02000000000000000000" pitchFamily="2" charset="0"/>
              </a:rPr>
              <a:t>s</a:t>
            </a:r>
            <a:r>
              <a:rPr spc="-135" dirty="0">
                <a:latin typeface="Roboto" panose="02000000000000000000" pitchFamily="2" charset="0"/>
                <a:ea typeface="Roboto" panose="02000000000000000000" pitchFamily="2" charset="0"/>
              </a:rPr>
              <a:t>t</a:t>
            </a:r>
            <a:r>
              <a:rPr spc="-140" dirty="0">
                <a:latin typeface="Roboto" panose="02000000000000000000" pitchFamily="2" charset="0"/>
                <a:ea typeface="Roboto" panose="02000000000000000000" pitchFamily="2" charset="0"/>
              </a:rPr>
              <a:t>er</a:t>
            </a:r>
            <a:r>
              <a:rPr spc="-5" dirty="0">
                <a:latin typeface="Roboto" panose="02000000000000000000" pitchFamily="2" charset="0"/>
                <a:ea typeface="Roboto" panose="02000000000000000000" pitchFamily="2" charset="0"/>
              </a:rPr>
              <a:t> </a:t>
            </a:r>
            <a:r>
              <a:rPr spc="-70" dirty="0">
                <a:latin typeface="Roboto" panose="02000000000000000000" pitchFamily="2" charset="0"/>
                <a:ea typeface="Roboto" panose="02000000000000000000" pitchFamily="2" charset="0"/>
              </a:rPr>
              <a:t>Rec</a:t>
            </a:r>
            <a:r>
              <a:rPr spc="-165" dirty="0">
                <a:latin typeface="Roboto" panose="02000000000000000000" pitchFamily="2" charset="0"/>
                <a:ea typeface="Roboto" panose="02000000000000000000" pitchFamily="2" charset="0"/>
              </a:rPr>
              <a:t>o</a:t>
            </a:r>
            <a:r>
              <a:rPr spc="-120" dirty="0">
                <a:latin typeface="Roboto" panose="02000000000000000000" pitchFamily="2" charset="0"/>
                <a:ea typeface="Roboto" panose="02000000000000000000" pitchFamily="2" charset="0"/>
              </a:rPr>
              <a:t>v</a:t>
            </a:r>
            <a:r>
              <a:rPr spc="-155" dirty="0">
                <a:latin typeface="Roboto" panose="02000000000000000000" pitchFamily="2" charset="0"/>
                <a:ea typeface="Roboto" panose="02000000000000000000" pitchFamily="2" charset="0"/>
              </a:rPr>
              <a:t>e</a:t>
            </a:r>
            <a:r>
              <a:rPr spc="170" dirty="0">
                <a:latin typeface="Roboto" panose="02000000000000000000" pitchFamily="2" charset="0"/>
                <a:ea typeface="Roboto" panose="02000000000000000000" pitchFamily="2" charset="0"/>
              </a:rPr>
              <a:t>r</a:t>
            </a:r>
            <a:r>
              <a:rPr spc="-25" dirty="0">
                <a:latin typeface="Roboto" panose="02000000000000000000" pitchFamily="2" charset="0"/>
                <a:ea typeface="Roboto" panose="02000000000000000000" pitchFamily="2" charset="0"/>
              </a:rPr>
              <a:t>y)</a:t>
            </a:r>
          </a:p>
        </p:txBody>
      </p:sp>
      <p:pic>
        <p:nvPicPr>
          <p:cNvPr id="5" name="object 5"/>
          <p:cNvPicPr/>
          <p:nvPr/>
        </p:nvPicPr>
        <p:blipFill>
          <a:blip r:embed="rId2" cstate="print"/>
          <a:stretch>
            <a:fillRect/>
          </a:stretch>
        </p:blipFill>
        <p:spPr>
          <a:xfrm>
            <a:off x="9283730" y="4070126"/>
            <a:ext cx="1108880" cy="1461705"/>
          </a:xfrm>
          <a:prstGeom prst="rect">
            <a:avLst/>
          </a:prstGeom>
        </p:spPr>
      </p:pic>
      <p:sp>
        <p:nvSpPr>
          <p:cNvPr id="6" name="object 6"/>
          <p:cNvSpPr txBox="1"/>
          <p:nvPr/>
        </p:nvSpPr>
        <p:spPr>
          <a:xfrm>
            <a:off x="9152836" y="5722620"/>
            <a:ext cx="1616710" cy="936154"/>
          </a:xfrm>
          <a:prstGeom prst="rect">
            <a:avLst/>
          </a:prstGeom>
        </p:spPr>
        <p:txBody>
          <a:bodyPr vert="horz" wrap="square" lIns="0" tIns="12700" rIns="0" bIns="0" rtlCol="0">
            <a:spAutoFit/>
          </a:bodyPr>
          <a:lstStyle/>
          <a:p>
            <a:pPr marL="17780" marR="5080" indent="-5715">
              <a:lnSpc>
                <a:spcPct val="100000"/>
              </a:lnSpc>
              <a:spcBef>
                <a:spcPts val="100"/>
              </a:spcBef>
            </a:pPr>
            <a:r>
              <a:rPr sz="2000" b="1" spc="-5" dirty="0">
                <a:solidFill>
                  <a:srgbClr val="444949"/>
                </a:solidFill>
                <a:latin typeface="Roboto" panose="02000000000000000000" pitchFamily="2" charset="0"/>
                <a:ea typeface="Roboto" panose="02000000000000000000" pitchFamily="2" charset="0"/>
                <a:cs typeface="Calibri"/>
              </a:rPr>
              <a:t>RDS</a:t>
            </a:r>
            <a:r>
              <a:rPr sz="2000" b="1" spc="-45" dirty="0">
                <a:solidFill>
                  <a:srgbClr val="444949"/>
                </a:solidFill>
                <a:latin typeface="Roboto" panose="02000000000000000000" pitchFamily="2" charset="0"/>
                <a:ea typeface="Roboto" panose="02000000000000000000" pitchFamily="2" charset="0"/>
                <a:cs typeface="Calibri"/>
              </a:rPr>
              <a:t> </a:t>
            </a:r>
            <a:r>
              <a:rPr sz="2000" b="1" spc="-10" dirty="0">
                <a:solidFill>
                  <a:srgbClr val="444949"/>
                </a:solidFill>
                <a:latin typeface="Roboto" panose="02000000000000000000" pitchFamily="2" charset="0"/>
                <a:ea typeface="Roboto" panose="02000000000000000000" pitchFamily="2" charset="0"/>
                <a:cs typeface="Calibri"/>
              </a:rPr>
              <a:t>Master</a:t>
            </a:r>
            <a:r>
              <a:rPr sz="2000" b="1" spc="-45" dirty="0">
                <a:solidFill>
                  <a:srgbClr val="444949"/>
                </a:solidFill>
                <a:latin typeface="Roboto" panose="02000000000000000000" pitchFamily="2" charset="0"/>
                <a:ea typeface="Roboto" panose="02000000000000000000" pitchFamily="2" charset="0"/>
                <a:cs typeface="Calibri"/>
              </a:rPr>
              <a:t> </a:t>
            </a:r>
            <a:r>
              <a:rPr sz="2000" b="1" dirty="0">
                <a:solidFill>
                  <a:srgbClr val="444949"/>
                </a:solidFill>
                <a:latin typeface="Roboto" panose="02000000000000000000" pitchFamily="2" charset="0"/>
                <a:ea typeface="Roboto" panose="02000000000000000000" pitchFamily="2" charset="0"/>
                <a:cs typeface="Calibri"/>
              </a:rPr>
              <a:t>DB </a:t>
            </a:r>
            <a:r>
              <a:rPr sz="2000" b="1" spc="-440" dirty="0">
                <a:solidFill>
                  <a:srgbClr val="444949"/>
                </a:solidFill>
                <a:latin typeface="Roboto" panose="02000000000000000000" pitchFamily="2" charset="0"/>
                <a:ea typeface="Roboto" panose="02000000000000000000" pitchFamily="2" charset="0"/>
                <a:cs typeface="Calibri"/>
              </a:rPr>
              <a:t> </a:t>
            </a:r>
            <a:r>
              <a:rPr sz="2000" b="1" spc="-10" dirty="0">
                <a:solidFill>
                  <a:srgbClr val="444949"/>
                </a:solidFill>
                <a:latin typeface="Roboto" panose="02000000000000000000" pitchFamily="2" charset="0"/>
                <a:ea typeface="Roboto" panose="02000000000000000000" pitchFamily="2" charset="0"/>
                <a:cs typeface="Calibri"/>
              </a:rPr>
              <a:t>instance</a:t>
            </a:r>
            <a:r>
              <a:rPr sz="2000" b="1" spc="-40" dirty="0">
                <a:solidFill>
                  <a:srgbClr val="444949"/>
                </a:solidFill>
                <a:latin typeface="Roboto" panose="02000000000000000000" pitchFamily="2" charset="0"/>
                <a:ea typeface="Roboto" panose="02000000000000000000" pitchFamily="2" charset="0"/>
                <a:cs typeface="Calibri"/>
              </a:rPr>
              <a:t> </a:t>
            </a:r>
            <a:r>
              <a:rPr sz="2000" b="1" dirty="0">
                <a:solidFill>
                  <a:srgbClr val="444949"/>
                </a:solidFill>
                <a:latin typeface="Roboto" panose="02000000000000000000" pitchFamily="2" charset="0"/>
                <a:ea typeface="Roboto" panose="02000000000000000000" pitchFamily="2" charset="0"/>
                <a:cs typeface="Calibri"/>
              </a:rPr>
              <a:t>(AZ</a:t>
            </a:r>
            <a:r>
              <a:rPr sz="2000" b="1" spc="-45" dirty="0">
                <a:solidFill>
                  <a:srgbClr val="444949"/>
                </a:solidFill>
                <a:latin typeface="Roboto" panose="02000000000000000000" pitchFamily="2" charset="0"/>
                <a:ea typeface="Roboto" panose="02000000000000000000" pitchFamily="2" charset="0"/>
                <a:cs typeface="Calibri"/>
              </a:rPr>
              <a:t> </a:t>
            </a:r>
            <a:r>
              <a:rPr sz="2000" b="1" dirty="0">
                <a:solidFill>
                  <a:srgbClr val="444949"/>
                </a:solidFill>
                <a:latin typeface="Roboto" panose="02000000000000000000" pitchFamily="2" charset="0"/>
                <a:ea typeface="Roboto" panose="02000000000000000000" pitchFamily="2" charset="0"/>
                <a:cs typeface="Calibri"/>
              </a:rPr>
              <a:t>A)</a:t>
            </a:r>
            <a:endParaRPr sz="2000">
              <a:latin typeface="Roboto" panose="02000000000000000000" pitchFamily="2" charset="0"/>
              <a:ea typeface="Roboto" panose="02000000000000000000" pitchFamily="2" charset="0"/>
              <a:cs typeface="Calibri"/>
            </a:endParaRPr>
          </a:p>
        </p:txBody>
      </p:sp>
      <p:sp>
        <p:nvSpPr>
          <p:cNvPr id="7" name="object 7"/>
          <p:cNvSpPr txBox="1"/>
          <p:nvPr/>
        </p:nvSpPr>
        <p:spPr>
          <a:xfrm>
            <a:off x="5962384" y="1492783"/>
            <a:ext cx="4799965" cy="471283"/>
          </a:xfrm>
          <a:prstGeom prst="rect">
            <a:avLst/>
          </a:prstGeom>
          <a:solidFill>
            <a:srgbClr val="F69802"/>
          </a:solidFill>
          <a:ln w="12700">
            <a:solidFill>
              <a:srgbClr val="B56E01"/>
            </a:solidFill>
          </a:ln>
        </p:spPr>
        <p:txBody>
          <a:bodyPr vert="horz" wrap="square" lIns="0" tIns="192405" rIns="0" bIns="0" rtlCol="0">
            <a:spAutoFit/>
          </a:bodyPr>
          <a:lstStyle/>
          <a:p>
            <a:pPr algn="ctr">
              <a:lnSpc>
                <a:spcPct val="100000"/>
              </a:lnSpc>
              <a:spcBef>
                <a:spcPts val="1515"/>
              </a:spcBef>
            </a:pPr>
            <a:r>
              <a:rPr sz="1800" spc="-5" dirty="0">
                <a:solidFill>
                  <a:srgbClr val="FFFFFF"/>
                </a:solidFill>
                <a:latin typeface="Roboto" panose="02000000000000000000" pitchFamily="2" charset="0"/>
                <a:ea typeface="Roboto" panose="02000000000000000000" pitchFamily="2" charset="0"/>
                <a:cs typeface="Calibri"/>
              </a:rPr>
              <a:t>Application</a:t>
            </a:r>
            <a:endParaRPr sz="1800">
              <a:latin typeface="Roboto" panose="02000000000000000000" pitchFamily="2" charset="0"/>
              <a:ea typeface="Roboto" panose="02000000000000000000" pitchFamily="2" charset="0"/>
              <a:cs typeface="Calibri"/>
            </a:endParaRPr>
          </a:p>
        </p:txBody>
      </p:sp>
      <p:grpSp>
        <p:nvGrpSpPr>
          <p:cNvPr id="8" name="object 8"/>
          <p:cNvGrpSpPr/>
          <p:nvPr/>
        </p:nvGrpSpPr>
        <p:grpSpPr>
          <a:xfrm>
            <a:off x="9315800" y="2405748"/>
            <a:ext cx="469900" cy="851535"/>
            <a:chOff x="9315800" y="2405748"/>
            <a:chExt cx="469900" cy="851535"/>
          </a:xfrm>
        </p:grpSpPr>
        <p:sp>
          <p:nvSpPr>
            <p:cNvPr id="9" name="object 9"/>
            <p:cNvSpPr/>
            <p:nvPr/>
          </p:nvSpPr>
          <p:spPr>
            <a:xfrm>
              <a:off x="9322150" y="2412098"/>
              <a:ext cx="457200" cy="838835"/>
            </a:xfrm>
            <a:custGeom>
              <a:avLst/>
              <a:gdLst/>
              <a:ahLst/>
              <a:cxnLst/>
              <a:rect l="l" t="t" r="r" b="b"/>
              <a:pathLst>
                <a:path w="457200" h="838835">
                  <a:moveTo>
                    <a:pt x="342900" y="0"/>
                  </a:moveTo>
                  <a:lnTo>
                    <a:pt x="114298" y="0"/>
                  </a:lnTo>
                  <a:lnTo>
                    <a:pt x="114298" y="609946"/>
                  </a:lnTo>
                  <a:lnTo>
                    <a:pt x="0" y="609946"/>
                  </a:lnTo>
                  <a:lnTo>
                    <a:pt x="228600" y="838545"/>
                  </a:lnTo>
                  <a:lnTo>
                    <a:pt x="457200" y="609946"/>
                  </a:lnTo>
                  <a:lnTo>
                    <a:pt x="342900" y="609946"/>
                  </a:lnTo>
                  <a:lnTo>
                    <a:pt x="342900" y="0"/>
                  </a:lnTo>
                  <a:close/>
                </a:path>
              </a:pathLst>
            </a:custGeom>
            <a:solidFill>
              <a:srgbClr val="3B67BC"/>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0" name="object 10"/>
            <p:cNvSpPr/>
            <p:nvPr/>
          </p:nvSpPr>
          <p:spPr>
            <a:xfrm>
              <a:off x="9322150" y="2412098"/>
              <a:ext cx="457200" cy="838835"/>
            </a:xfrm>
            <a:custGeom>
              <a:avLst/>
              <a:gdLst/>
              <a:ahLst/>
              <a:cxnLst/>
              <a:rect l="l" t="t" r="r" b="b"/>
              <a:pathLst>
                <a:path w="457200" h="838835">
                  <a:moveTo>
                    <a:pt x="0" y="609946"/>
                  </a:moveTo>
                  <a:lnTo>
                    <a:pt x="114299" y="609946"/>
                  </a:lnTo>
                  <a:lnTo>
                    <a:pt x="114299" y="0"/>
                  </a:lnTo>
                  <a:lnTo>
                    <a:pt x="342900" y="0"/>
                  </a:lnTo>
                  <a:lnTo>
                    <a:pt x="342900" y="609946"/>
                  </a:lnTo>
                  <a:lnTo>
                    <a:pt x="457200" y="609946"/>
                  </a:lnTo>
                  <a:lnTo>
                    <a:pt x="228600" y="838546"/>
                  </a:lnTo>
                  <a:lnTo>
                    <a:pt x="0" y="609946"/>
                  </a:lnTo>
                  <a:close/>
                </a:path>
              </a:pathLst>
            </a:custGeom>
            <a:ln w="12700">
              <a:solidFill>
                <a:srgbClr val="294A89"/>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11" name="object 11"/>
          <p:cNvSpPr txBox="1"/>
          <p:nvPr/>
        </p:nvSpPr>
        <p:spPr>
          <a:xfrm>
            <a:off x="8472196" y="2584196"/>
            <a:ext cx="696364" cy="289823"/>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44949"/>
                </a:solidFill>
                <a:latin typeface="Roboto" panose="02000000000000000000" pitchFamily="2" charset="0"/>
                <a:ea typeface="Roboto" panose="02000000000000000000" pitchFamily="2" charset="0"/>
                <a:cs typeface="Calibri"/>
              </a:rPr>
              <a:t>writes</a:t>
            </a:r>
            <a:endParaRPr sz="1800" dirty="0">
              <a:latin typeface="Roboto" panose="02000000000000000000" pitchFamily="2" charset="0"/>
              <a:ea typeface="Roboto" panose="02000000000000000000" pitchFamily="2" charset="0"/>
              <a:cs typeface="Calibri"/>
            </a:endParaRPr>
          </a:p>
        </p:txBody>
      </p:sp>
      <p:grpSp>
        <p:nvGrpSpPr>
          <p:cNvPr id="12" name="object 12"/>
          <p:cNvGrpSpPr/>
          <p:nvPr/>
        </p:nvGrpSpPr>
        <p:grpSpPr>
          <a:xfrm>
            <a:off x="9881872" y="2361204"/>
            <a:ext cx="365125" cy="809625"/>
            <a:chOff x="9881872" y="2361204"/>
            <a:chExt cx="365125" cy="809625"/>
          </a:xfrm>
        </p:grpSpPr>
        <p:sp>
          <p:nvSpPr>
            <p:cNvPr id="13" name="object 13"/>
            <p:cNvSpPr/>
            <p:nvPr/>
          </p:nvSpPr>
          <p:spPr>
            <a:xfrm>
              <a:off x="9888222" y="2367554"/>
              <a:ext cx="352425" cy="796925"/>
            </a:xfrm>
            <a:custGeom>
              <a:avLst/>
              <a:gdLst/>
              <a:ahLst/>
              <a:cxnLst/>
              <a:rect l="l" t="t" r="r" b="b"/>
              <a:pathLst>
                <a:path w="352425" h="796925">
                  <a:moveTo>
                    <a:pt x="176077" y="0"/>
                  </a:moveTo>
                  <a:lnTo>
                    <a:pt x="0" y="176076"/>
                  </a:lnTo>
                  <a:lnTo>
                    <a:pt x="88038" y="176076"/>
                  </a:lnTo>
                  <a:lnTo>
                    <a:pt x="88038" y="796443"/>
                  </a:lnTo>
                  <a:lnTo>
                    <a:pt x="264115" y="796443"/>
                  </a:lnTo>
                  <a:lnTo>
                    <a:pt x="264115" y="176076"/>
                  </a:lnTo>
                  <a:lnTo>
                    <a:pt x="352154" y="176076"/>
                  </a:lnTo>
                  <a:lnTo>
                    <a:pt x="176077" y="0"/>
                  </a:lnTo>
                  <a:close/>
                </a:path>
              </a:pathLst>
            </a:custGeom>
            <a:solidFill>
              <a:srgbClr val="70AD47"/>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4" name="object 14"/>
            <p:cNvSpPr/>
            <p:nvPr/>
          </p:nvSpPr>
          <p:spPr>
            <a:xfrm>
              <a:off x="9888222" y="2367554"/>
              <a:ext cx="352425" cy="796925"/>
            </a:xfrm>
            <a:custGeom>
              <a:avLst/>
              <a:gdLst/>
              <a:ahLst/>
              <a:cxnLst/>
              <a:rect l="l" t="t" r="r" b="b"/>
              <a:pathLst>
                <a:path w="352425" h="796925">
                  <a:moveTo>
                    <a:pt x="0" y="176077"/>
                  </a:moveTo>
                  <a:lnTo>
                    <a:pt x="176077" y="0"/>
                  </a:lnTo>
                  <a:lnTo>
                    <a:pt x="352154" y="176077"/>
                  </a:lnTo>
                  <a:lnTo>
                    <a:pt x="264115" y="176077"/>
                  </a:lnTo>
                  <a:lnTo>
                    <a:pt x="264115" y="796444"/>
                  </a:lnTo>
                  <a:lnTo>
                    <a:pt x="88038" y="796444"/>
                  </a:lnTo>
                  <a:lnTo>
                    <a:pt x="88038" y="176077"/>
                  </a:lnTo>
                  <a:lnTo>
                    <a:pt x="0" y="176077"/>
                  </a:lnTo>
                  <a:close/>
                </a:path>
              </a:pathLst>
            </a:custGeom>
            <a:ln w="12700">
              <a:solidFill>
                <a:srgbClr val="507E32"/>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15" name="object 15"/>
          <p:cNvSpPr txBox="1"/>
          <p:nvPr/>
        </p:nvSpPr>
        <p:spPr>
          <a:xfrm>
            <a:off x="10496749" y="2666491"/>
            <a:ext cx="681323" cy="289823"/>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444949"/>
                </a:solidFill>
                <a:latin typeface="Roboto" panose="02000000000000000000" pitchFamily="2" charset="0"/>
                <a:ea typeface="Roboto" panose="02000000000000000000" pitchFamily="2" charset="0"/>
                <a:cs typeface="Calibri"/>
              </a:rPr>
              <a:t>r</a:t>
            </a:r>
            <a:r>
              <a:rPr sz="1800" dirty="0">
                <a:solidFill>
                  <a:srgbClr val="444949"/>
                </a:solidFill>
                <a:latin typeface="Roboto" panose="02000000000000000000" pitchFamily="2" charset="0"/>
                <a:ea typeface="Roboto" panose="02000000000000000000" pitchFamily="2" charset="0"/>
                <a:cs typeface="Calibri"/>
              </a:rPr>
              <a:t>ea</a:t>
            </a:r>
            <a:r>
              <a:rPr sz="1800" spc="5" dirty="0">
                <a:solidFill>
                  <a:srgbClr val="444949"/>
                </a:solidFill>
                <a:latin typeface="Roboto" panose="02000000000000000000" pitchFamily="2" charset="0"/>
                <a:ea typeface="Roboto" panose="02000000000000000000" pitchFamily="2" charset="0"/>
                <a:cs typeface="Calibri"/>
              </a:rPr>
              <a:t>d</a:t>
            </a:r>
            <a:r>
              <a:rPr sz="1800" dirty="0">
                <a:solidFill>
                  <a:srgbClr val="444949"/>
                </a:solidFill>
                <a:latin typeface="Roboto" panose="02000000000000000000" pitchFamily="2" charset="0"/>
                <a:ea typeface="Roboto" panose="02000000000000000000" pitchFamily="2" charset="0"/>
                <a:cs typeface="Calibri"/>
              </a:rPr>
              <a:t>s</a:t>
            </a:r>
            <a:endParaRPr sz="1800" dirty="0">
              <a:latin typeface="Roboto" panose="02000000000000000000" pitchFamily="2" charset="0"/>
              <a:ea typeface="Roboto" panose="02000000000000000000" pitchFamily="2" charset="0"/>
              <a:cs typeface="Calibri"/>
            </a:endParaRPr>
          </a:p>
        </p:txBody>
      </p:sp>
      <p:grpSp>
        <p:nvGrpSpPr>
          <p:cNvPr id="16" name="object 16"/>
          <p:cNvGrpSpPr/>
          <p:nvPr/>
        </p:nvGrpSpPr>
        <p:grpSpPr>
          <a:xfrm>
            <a:off x="7787082" y="4738926"/>
            <a:ext cx="1191895" cy="392430"/>
            <a:chOff x="7787082" y="4738926"/>
            <a:chExt cx="1191895" cy="392430"/>
          </a:xfrm>
        </p:grpSpPr>
        <p:sp>
          <p:nvSpPr>
            <p:cNvPr id="17" name="object 17"/>
            <p:cNvSpPr/>
            <p:nvPr/>
          </p:nvSpPr>
          <p:spPr>
            <a:xfrm>
              <a:off x="7793432" y="4745277"/>
              <a:ext cx="1179195" cy="379730"/>
            </a:xfrm>
            <a:custGeom>
              <a:avLst/>
              <a:gdLst/>
              <a:ahLst/>
              <a:cxnLst/>
              <a:rect l="l" t="t" r="r" b="b"/>
              <a:pathLst>
                <a:path w="1179195" h="379729">
                  <a:moveTo>
                    <a:pt x="189858" y="0"/>
                  </a:moveTo>
                  <a:lnTo>
                    <a:pt x="0" y="189858"/>
                  </a:lnTo>
                  <a:lnTo>
                    <a:pt x="189858" y="379717"/>
                  </a:lnTo>
                  <a:lnTo>
                    <a:pt x="189858" y="284787"/>
                  </a:lnTo>
                  <a:lnTo>
                    <a:pt x="1178642" y="284787"/>
                  </a:lnTo>
                  <a:lnTo>
                    <a:pt x="1178642" y="94928"/>
                  </a:lnTo>
                  <a:lnTo>
                    <a:pt x="189858" y="94928"/>
                  </a:lnTo>
                  <a:lnTo>
                    <a:pt x="189858" y="0"/>
                  </a:lnTo>
                  <a:close/>
                </a:path>
              </a:pathLst>
            </a:custGeom>
            <a:solidFill>
              <a:srgbClr val="3B67BC"/>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8" name="object 18"/>
            <p:cNvSpPr/>
            <p:nvPr/>
          </p:nvSpPr>
          <p:spPr>
            <a:xfrm>
              <a:off x="7793432" y="4745276"/>
              <a:ext cx="1179195" cy="379730"/>
            </a:xfrm>
            <a:custGeom>
              <a:avLst/>
              <a:gdLst/>
              <a:ahLst/>
              <a:cxnLst/>
              <a:rect l="l" t="t" r="r" b="b"/>
              <a:pathLst>
                <a:path w="1179195" h="379729">
                  <a:moveTo>
                    <a:pt x="1178643" y="284788"/>
                  </a:moveTo>
                  <a:lnTo>
                    <a:pt x="189859" y="284788"/>
                  </a:lnTo>
                  <a:lnTo>
                    <a:pt x="189859" y="379718"/>
                  </a:lnTo>
                  <a:lnTo>
                    <a:pt x="0" y="189859"/>
                  </a:lnTo>
                  <a:lnTo>
                    <a:pt x="189859" y="0"/>
                  </a:lnTo>
                  <a:lnTo>
                    <a:pt x="189859" y="94929"/>
                  </a:lnTo>
                  <a:lnTo>
                    <a:pt x="1178643" y="94929"/>
                  </a:lnTo>
                  <a:lnTo>
                    <a:pt x="1178643" y="284788"/>
                  </a:lnTo>
                  <a:close/>
                </a:path>
              </a:pathLst>
            </a:custGeom>
            <a:ln w="12700">
              <a:solidFill>
                <a:srgbClr val="294A89"/>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19" name="object 19"/>
          <p:cNvSpPr txBox="1"/>
          <p:nvPr/>
        </p:nvSpPr>
        <p:spPr>
          <a:xfrm>
            <a:off x="7870144" y="5147564"/>
            <a:ext cx="1179195" cy="551433"/>
          </a:xfrm>
          <a:prstGeom prst="rect">
            <a:avLst/>
          </a:prstGeom>
        </p:spPr>
        <p:txBody>
          <a:bodyPr vert="horz" wrap="square" lIns="0" tIns="12700" rIns="0" bIns="0" rtlCol="0">
            <a:spAutoFit/>
          </a:bodyPr>
          <a:lstStyle/>
          <a:p>
            <a:pPr marL="12700">
              <a:lnSpc>
                <a:spcPts val="2125"/>
              </a:lnSpc>
              <a:spcBef>
                <a:spcPts val="100"/>
              </a:spcBef>
            </a:pPr>
            <a:r>
              <a:rPr sz="1800" spc="-10" dirty="0">
                <a:solidFill>
                  <a:srgbClr val="444949"/>
                </a:solidFill>
                <a:latin typeface="Roboto" panose="02000000000000000000" pitchFamily="2" charset="0"/>
                <a:ea typeface="Roboto" panose="02000000000000000000" pitchFamily="2" charset="0"/>
                <a:cs typeface="Calibri"/>
              </a:rPr>
              <a:t>SYNC</a:t>
            </a:r>
            <a:endParaRPr sz="1800" dirty="0">
              <a:latin typeface="Roboto" panose="02000000000000000000" pitchFamily="2" charset="0"/>
              <a:ea typeface="Roboto" panose="02000000000000000000" pitchFamily="2" charset="0"/>
              <a:cs typeface="Calibri"/>
            </a:endParaRPr>
          </a:p>
          <a:p>
            <a:pPr marL="12700">
              <a:lnSpc>
                <a:spcPts val="2125"/>
              </a:lnSpc>
            </a:pPr>
            <a:r>
              <a:rPr sz="1800" spc="-10" dirty="0">
                <a:solidFill>
                  <a:srgbClr val="444949"/>
                </a:solidFill>
                <a:latin typeface="Roboto" panose="02000000000000000000" pitchFamily="2" charset="0"/>
                <a:ea typeface="Roboto" panose="02000000000000000000" pitchFamily="2" charset="0"/>
                <a:cs typeface="Calibri"/>
              </a:rPr>
              <a:t>replication</a:t>
            </a:r>
            <a:endParaRPr sz="1800" dirty="0">
              <a:latin typeface="Roboto" panose="02000000000000000000" pitchFamily="2" charset="0"/>
              <a:ea typeface="Roboto" panose="02000000000000000000" pitchFamily="2" charset="0"/>
              <a:cs typeface="Calibri"/>
            </a:endParaRPr>
          </a:p>
        </p:txBody>
      </p:sp>
      <p:sp>
        <p:nvSpPr>
          <p:cNvPr id="20" name="object 20"/>
          <p:cNvSpPr txBox="1"/>
          <p:nvPr/>
        </p:nvSpPr>
        <p:spPr>
          <a:xfrm>
            <a:off x="797169" y="1355851"/>
            <a:ext cx="4683760" cy="4886594"/>
          </a:xfrm>
          <a:prstGeom prst="rect">
            <a:avLst/>
          </a:prstGeom>
        </p:spPr>
        <p:txBody>
          <a:bodyPr vert="horz" wrap="square" lIns="0" tIns="67310" rIns="0" bIns="0" rtlCol="0">
            <a:spAutoFit/>
          </a:bodyPr>
          <a:lstStyle/>
          <a:p>
            <a:pPr marL="241300" indent="-228600">
              <a:lnSpc>
                <a:spcPct val="100000"/>
              </a:lnSpc>
              <a:spcBef>
                <a:spcPts val="530"/>
              </a:spcBef>
              <a:buSzPct val="102127"/>
              <a:buFont typeface="Arial"/>
              <a:buChar char="•"/>
              <a:tabLst>
                <a:tab pos="241300" algn="l"/>
              </a:tabLst>
            </a:pPr>
            <a:r>
              <a:rPr sz="3525" spc="-7" baseline="1182" dirty="0">
                <a:solidFill>
                  <a:srgbClr val="444949"/>
                </a:solidFill>
                <a:latin typeface="Roboto" panose="02000000000000000000" pitchFamily="2" charset="0"/>
                <a:ea typeface="Roboto" panose="02000000000000000000" pitchFamily="2" charset="0"/>
                <a:cs typeface="Gill Sans MT"/>
              </a:rPr>
              <a:t>SYNC</a:t>
            </a:r>
            <a:r>
              <a:rPr sz="3525" spc="-15" baseline="1182" dirty="0">
                <a:solidFill>
                  <a:srgbClr val="444949"/>
                </a:solidFill>
                <a:latin typeface="Roboto" panose="02000000000000000000" pitchFamily="2" charset="0"/>
                <a:ea typeface="Roboto" panose="02000000000000000000" pitchFamily="2" charset="0"/>
                <a:cs typeface="Gill Sans MT"/>
              </a:rPr>
              <a:t> </a:t>
            </a:r>
            <a:r>
              <a:rPr sz="2400" spc="-50" dirty="0">
                <a:solidFill>
                  <a:srgbClr val="444949"/>
                </a:solidFill>
                <a:latin typeface="Roboto" panose="02000000000000000000" pitchFamily="2" charset="0"/>
                <a:ea typeface="Roboto" panose="02000000000000000000" pitchFamily="2" charset="0"/>
                <a:cs typeface="Gill Sans MT"/>
              </a:rPr>
              <a:t>replication</a:t>
            </a:r>
            <a:endParaRPr sz="2400">
              <a:latin typeface="Roboto" panose="02000000000000000000" pitchFamily="2" charset="0"/>
              <a:ea typeface="Roboto" panose="02000000000000000000" pitchFamily="2" charset="0"/>
              <a:cs typeface="Gill Sans MT"/>
            </a:endParaRPr>
          </a:p>
          <a:p>
            <a:pPr marL="241300" marR="431800" indent="-228600">
              <a:lnSpc>
                <a:spcPct val="79200"/>
              </a:lnSpc>
              <a:spcBef>
                <a:spcPts val="1030"/>
              </a:spcBef>
              <a:buFont typeface="Arial"/>
              <a:buChar char="•"/>
              <a:tabLst>
                <a:tab pos="241300" algn="l"/>
              </a:tabLst>
            </a:pPr>
            <a:r>
              <a:rPr sz="2400" spc="-15" dirty="0">
                <a:solidFill>
                  <a:srgbClr val="444949"/>
                </a:solidFill>
                <a:latin typeface="Roboto" panose="02000000000000000000" pitchFamily="2" charset="0"/>
                <a:ea typeface="Roboto" panose="02000000000000000000" pitchFamily="2" charset="0"/>
                <a:cs typeface="Gill Sans MT"/>
              </a:rPr>
              <a:t>One </a:t>
            </a:r>
            <a:r>
              <a:rPr sz="2400" spc="-10" dirty="0">
                <a:solidFill>
                  <a:srgbClr val="444949"/>
                </a:solidFill>
                <a:latin typeface="Roboto" panose="02000000000000000000" pitchFamily="2" charset="0"/>
                <a:ea typeface="Roboto" panose="02000000000000000000" pitchFamily="2" charset="0"/>
                <a:cs typeface="Gill Sans MT"/>
              </a:rPr>
              <a:t>DNS name </a:t>
            </a:r>
            <a:r>
              <a:rPr sz="2400" dirty="0">
                <a:solidFill>
                  <a:srgbClr val="444949"/>
                </a:solidFill>
                <a:latin typeface="Roboto" panose="02000000000000000000" pitchFamily="2" charset="0"/>
                <a:ea typeface="Roboto" panose="02000000000000000000" pitchFamily="2" charset="0"/>
                <a:cs typeface="Gill Sans MT"/>
              </a:rPr>
              <a:t>– </a:t>
            </a:r>
            <a:r>
              <a:rPr sz="2400" spc="-40" dirty="0">
                <a:solidFill>
                  <a:srgbClr val="444949"/>
                </a:solidFill>
                <a:latin typeface="Roboto" panose="02000000000000000000" pitchFamily="2" charset="0"/>
                <a:ea typeface="Roboto" panose="02000000000000000000" pitchFamily="2" charset="0"/>
                <a:cs typeface="Gill Sans MT"/>
              </a:rPr>
              <a:t>automatic </a:t>
            </a:r>
            <a:r>
              <a:rPr sz="2400" spc="15" dirty="0">
                <a:solidFill>
                  <a:srgbClr val="444949"/>
                </a:solidFill>
                <a:latin typeface="Roboto" panose="02000000000000000000" pitchFamily="2" charset="0"/>
                <a:ea typeface="Roboto" panose="02000000000000000000" pitchFamily="2" charset="0"/>
                <a:cs typeface="Gill Sans MT"/>
              </a:rPr>
              <a:t>app </a:t>
            </a:r>
            <a:r>
              <a:rPr sz="2400" spc="-655" dirty="0">
                <a:solidFill>
                  <a:srgbClr val="444949"/>
                </a:solidFill>
                <a:latin typeface="Roboto" panose="02000000000000000000" pitchFamily="2" charset="0"/>
                <a:ea typeface="Roboto" panose="02000000000000000000" pitchFamily="2" charset="0"/>
                <a:cs typeface="Gill Sans MT"/>
              </a:rPr>
              <a:t> </a:t>
            </a:r>
            <a:r>
              <a:rPr sz="2400" spc="-60" dirty="0">
                <a:solidFill>
                  <a:srgbClr val="444949"/>
                </a:solidFill>
                <a:latin typeface="Roboto" panose="02000000000000000000" pitchFamily="2" charset="0"/>
                <a:ea typeface="Roboto" panose="02000000000000000000" pitchFamily="2" charset="0"/>
                <a:cs typeface="Gill Sans MT"/>
              </a:rPr>
              <a:t>failover</a:t>
            </a:r>
            <a:r>
              <a:rPr sz="2400" spc="-10" dirty="0">
                <a:solidFill>
                  <a:srgbClr val="444949"/>
                </a:solidFill>
                <a:latin typeface="Roboto" panose="02000000000000000000" pitchFamily="2" charset="0"/>
                <a:ea typeface="Roboto" panose="02000000000000000000" pitchFamily="2" charset="0"/>
                <a:cs typeface="Gill Sans MT"/>
              </a:rPr>
              <a:t> </a:t>
            </a:r>
            <a:r>
              <a:rPr sz="2400" spc="-50" dirty="0">
                <a:solidFill>
                  <a:srgbClr val="444949"/>
                </a:solidFill>
                <a:latin typeface="Roboto" panose="02000000000000000000" pitchFamily="2" charset="0"/>
                <a:ea typeface="Roboto" panose="02000000000000000000" pitchFamily="2" charset="0"/>
                <a:cs typeface="Gill Sans MT"/>
              </a:rPr>
              <a:t>to</a:t>
            </a:r>
            <a:r>
              <a:rPr sz="2400" spc="-15"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standby</a:t>
            </a:r>
            <a:endParaRPr sz="2400">
              <a:latin typeface="Roboto" panose="02000000000000000000" pitchFamily="2" charset="0"/>
              <a:ea typeface="Roboto" panose="02000000000000000000" pitchFamily="2" charset="0"/>
              <a:cs typeface="Gill Sans MT"/>
            </a:endParaRPr>
          </a:p>
          <a:p>
            <a:pPr marL="241300" indent="-228600">
              <a:lnSpc>
                <a:spcPct val="100000"/>
              </a:lnSpc>
              <a:spcBef>
                <a:spcPts val="434"/>
              </a:spcBef>
              <a:buFont typeface="Arial"/>
              <a:buChar char="•"/>
              <a:tabLst>
                <a:tab pos="241300" algn="l"/>
              </a:tabLst>
            </a:pPr>
            <a:r>
              <a:rPr sz="2400" spc="-55" dirty="0">
                <a:solidFill>
                  <a:srgbClr val="444949"/>
                </a:solidFill>
                <a:latin typeface="Roboto" panose="02000000000000000000" pitchFamily="2" charset="0"/>
                <a:ea typeface="Roboto" panose="02000000000000000000" pitchFamily="2" charset="0"/>
                <a:cs typeface="Gill Sans MT"/>
              </a:rPr>
              <a:t>Increase</a:t>
            </a:r>
            <a:r>
              <a:rPr sz="2400" spc="-15" dirty="0">
                <a:solidFill>
                  <a:srgbClr val="444949"/>
                </a:solidFill>
                <a:latin typeface="Roboto" panose="02000000000000000000" pitchFamily="2" charset="0"/>
                <a:ea typeface="Roboto" panose="02000000000000000000" pitchFamily="2" charset="0"/>
                <a:cs typeface="Gill Sans MT"/>
              </a:rPr>
              <a:t> </a:t>
            </a:r>
            <a:r>
              <a:rPr sz="3525" spc="-52" baseline="1182" dirty="0">
                <a:solidFill>
                  <a:srgbClr val="444949"/>
                </a:solidFill>
                <a:latin typeface="Roboto" panose="02000000000000000000" pitchFamily="2" charset="0"/>
                <a:ea typeface="Roboto" panose="02000000000000000000" pitchFamily="2" charset="0"/>
                <a:cs typeface="Gill Sans MT"/>
              </a:rPr>
              <a:t>availability</a:t>
            </a:r>
            <a:endParaRPr sz="3525" baseline="1182">
              <a:latin typeface="Roboto" panose="02000000000000000000" pitchFamily="2" charset="0"/>
              <a:ea typeface="Roboto" panose="02000000000000000000" pitchFamily="2" charset="0"/>
              <a:cs typeface="Gill Sans MT"/>
            </a:endParaRPr>
          </a:p>
          <a:p>
            <a:pPr marL="241300" marR="135255" indent="-228600">
              <a:lnSpc>
                <a:spcPts val="2300"/>
              </a:lnSpc>
              <a:spcBef>
                <a:spcPts val="965"/>
              </a:spcBef>
              <a:buFont typeface="Arial"/>
              <a:buChar char="•"/>
              <a:tabLst>
                <a:tab pos="241300" algn="l"/>
              </a:tabLst>
            </a:pPr>
            <a:r>
              <a:rPr sz="2400" spc="-45" dirty="0">
                <a:solidFill>
                  <a:srgbClr val="444949"/>
                </a:solidFill>
                <a:latin typeface="Roboto" panose="02000000000000000000" pitchFamily="2" charset="0"/>
                <a:ea typeface="Roboto" panose="02000000000000000000" pitchFamily="2" charset="0"/>
                <a:cs typeface="Gill Sans MT"/>
              </a:rPr>
              <a:t>F</a:t>
            </a:r>
            <a:r>
              <a:rPr sz="2400" spc="-40" dirty="0">
                <a:solidFill>
                  <a:srgbClr val="444949"/>
                </a:solidFill>
                <a:latin typeface="Roboto" panose="02000000000000000000" pitchFamily="2" charset="0"/>
                <a:ea typeface="Roboto" panose="02000000000000000000" pitchFamily="2" charset="0"/>
                <a:cs typeface="Gill Sans MT"/>
              </a:rPr>
              <a:t>a</a:t>
            </a:r>
            <a:r>
              <a:rPr sz="2400" spc="-45" dirty="0">
                <a:solidFill>
                  <a:srgbClr val="444949"/>
                </a:solidFill>
                <a:latin typeface="Roboto" panose="02000000000000000000" pitchFamily="2" charset="0"/>
                <a:ea typeface="Roboto" panose="02000000000000000000" pitchFamily="2" charset="0"/>
                <a:cs typeface="Gill Sans MT"/>
              </a:rPr>
              <a:t>il</a:t>
            </a:r>
            <a:r>
              <a:rPr sz="2400" spc="-150" dirty="0">
                <a:solidFill>
                  <a:srgbClr val="444949"/>
                </a:solidFill>
                <a:latin typeface="Roboto" panose="02000000000000000000" pitchFamily="2" charset="0"/>
                <a:ea typeface="Roboto" panose="02000000000000000000" pitchFamily="2" charset="0"/>
                <a:cs typeface="Gill Sans MT"/>
              </a:rPr>
              <a:t>o</a:t>
            </a:r>
            <a:r>
              <a:rPr sz="2400" spc="-70" dirty="0">
                <a:solidFill>
                  <a:srgbClr val="444949"/>
                </a:solidFill>
                <a:latin typeface="Roboto" panose="02000000000000000000" pitchFamily="2" charset="0"/>
                <a:ea typeface="Roboto" panose="02000000000000000000" pitchFamily="2" charset="0"/>
                <a:cs typeface="Gill Sans MT"/>
              </a:rPr>
              <a:t>v</a:t>
            </a:r>
            <a:r>
              <a:rPr sz="2400" dirty="0">
                <a:solidFill>
                  <a:srgbClr val="444949"/>
                </a:solidFill>
                <a:latin typeface="Roboto" panose="02000000000000000000" pitchFamily="2" charset="0"/>
                <a:ea typeface="Roboto" panose="02000000000000000000" pitchFamily="2" charset="0"/>
                <a:cs typeface="Gill Sans MT"/>
              </a:rPr>
              <a:t>e</a:t>
            </a:r>
            <a:r>
              <a:rPr sz="2400" spc="-155" dirty="0">
                <a:solidFill>
                  <a:srgbClr val="444949"/>
                </a:solidFill>
                <a:latin typeface="Roboto" panose="02000000000000000000" pitchFamily="2" charset="0"/>
                <a:ea typeface="Roboto" panose="02000000000000000000" pitchFamily="2" charset="0"/>
                <a:cs typeface="Gill Sans MT"/>
              </a:rPr>
              <a:t>r</a:t>
            </a:r>
            <a:r>
              <a:rPr sz="2400" spc="-5"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i</a:t>
            </a:r>
            <a:r>
              <a:rPr sz="2400" spc="-70" dirty="0">
                <a:solidFill>
                  <a:srgbClr val="444949"/>
                </a:solidFill>
                <a:latin typeface="Roboto" panose="02000000000000000000" pitchFamily="2" charset="0"/>
                <a:ea typeface="Roboto" panose="02000000000000000000" pitchFamily="2" charset="0"/>
                <a:cs typeface="Gill Sans MT"/>
              </a:rPr>
              <a:t>n</a:t>
            </a:r>
            <a:r>
              <a:rPr sz="2400" spc="-10"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c</a:t>
            </a:r>
            <a:r>
              <a:rPr sz="2400" spc="-25" dirty="0">
                <a:solidFill>
                  <a:srgbClr val="444949"/>
                </a:solidFill>
                <a:latin typeface="Roboto" panose="02000000000000000000" pitchFamily="2" charset="0"/>
                <a:ea typeface="Roboto" panose="02000000000000000000" pitchFamily="2" charset="0"/>
                <a:cs typeface="Gill Sans MT"/>
              </a:rPr>
              <a:t>a</a:t>
            </a:r>
            <a:r>
              <a:rPr sz="2400" spc="-75" dirty="0">
                <a:solidFill>
                  <a:srgbClr val="444949"/>
                </a:solidFill>
                <a:latin typeface="Roboto" panose="02000000000000000000" pitchFamily="2" charset="0"/>
                <a:ea typeface="Roboto" panose="02000000000000000000" pitchFamily="2" charset="0"/>
                <a:cs typeface="Gill Sans MT"/>
              </a:rPr>
              <a:t>s</a:t>
            </a:r>
            <a:r>
              <a:rPr sz="2400" dirty="0">
                <a:solidFill>
                  <a:srgbClr val="444949"/>
                </a:solidFill>
                <a:latin typeface="Roboto" panose="02000000000000000000" pitchFamily="2" charset="0"/>
                <a:ea typeface="Roboto" panose="02000000000000000000" pitchFamily="2" charset="0"/>
                <a:cs typeface="Gill Sans MT"/>
              </a:rPr>
              <a:t>e</a:t>
            </a:r>
            <a:r>
              <a:rPr sz="2400" spc="-5" dirty="0">
                <a:solidFill>
                  <a:srgbClr val="444949"/>
                </a:solidFill>
                <a:latin typeface="Roboto" panose="02000000000000000000" pitchFamily="2" charset="0"/>
                <a:ea typeface="Roboto" panose="02000000000000000000" pitchFamily="2" charset="0"/>
                <a:cs typeface="Gill Sans MT"/>
              </a:rPr>
              <a:t> </a:t>
            </a:r>
            <a:r>
              <a:rPr sz="2400" spc="-40" dirty="0">
                <a:solidFill>
                  <a:srgbClr val="444949"/>
                </a:solidFill>
                <a:latin typeface="Roboto" panose="02000000000000000000" pitchFamily="2" charset="0"/>
                <a:ea typeface="Roboto" panose="02000000000000000000" pitchFamily="2" charset="0"/>
                <a:cs typeface="Gill Sans MT"/>
              </a:rPr>
              <a:t>o</a:t>
            </a:r>
            <a:r>
              <a:rPr sz="2400" spc="-15" dirty="0">
                <a:solidFill>
                  <a:srgbClr val="444949"/>
                </a:solidFill>
                <a:latin typeface="Roboto" panose="02000000000000000000" pitchFamily="2" charset="0"/>
                <a:ea typeface="Roboto" panose="02000000000000000000" pitchFamily="2" charset="0"/>
                <a:cs typeface="Gill Sans MT"/>
              </a:rPr>
              <a:t>f</a:t>
            </a:r>
            <a:r>
              <a:rPr sz="2400" spc="-10" dirty="0">
                <a:solidFill>
                  <a:srgbClr val="444949"/>
                </a:solidFill>
                <a:latin typeface="Roboto" panose="02000000000000000000" pitchFamily="2" charset="0"/>
                <a:ea typeface="Roboto" panose="02000000000000000000" pitchFamily="2" charset="0"/>
                <a:cs typeface="Gill Sans MT"/>
              </a:rPr>
              <a:t> </a:t>
            </a:r>
            <a:r>
              <a:rPr sz="2400" spc="-65" dirty="0">
                <a:solidFill>
                  <a:srgbClr val="444949"/>
                </a:solidFill>
                <a:latin typeface="Roboto" panose="02000000000000000000" pitchFamily="2" charset="0"/>
                <a:ea typeface="Roboto" panose="02000000000000000000" pitchFamily="2" charset="0"/>
                <a:cs typeface="Gill Sans MT"/>
              </a:rPr>
              <a:t>lo</a:t>
            </a:r>
            <a:r>
              <a:rPr sz="2400" spc="-60" dirty="0">
                <a:solidFill>
                  <a:srgbClr val="444949"/>
                </a:solidFill>
                <a:latin typeface="Roboto" panose="02000000000000000000" pitchFamily="2" charset="0"/>
                <a:ea typeface="Roboto" panose="02000000000000000000" pitchFamily="2" charset="0"/>
                <a:cs typeface="Gill Sans MT"/>
              </a:rPr>
              <a:t>s</a:t>
            </a:r>
            <a:r>
              <a:rPr sz="2400" spc="-75" dirty="0">
                <a:solidFill>
                  <a:srgbClr val="444949"/>
                </a:solidFill>
                <a:latin typeface="Roboto" panose="02000000000000000000" pitchFamily="2" charset="0"/>
                <a:ea typeface="Roboto" panose="02000000000000000000" pitchFamily="2" charset="0"/>
                <a:cs typeface="Gill Sans MT"/>
              </a:rPr>
              <a:t>s</a:t>
            </a:r>
            <a:r>
              <a:rPr sz="2400" spc="-5" dirty="0">
                <a:solidFill>
                  <a:srgbClr val="444949"/>
                </a:solidFill>
                <a:latin typeface="Roboto" panose="02000000000000000000" pitchFamily="2" charset="0"/>
                <a:ea typeface="Roboto" panose="02000000000000000000" pitchFamily="2" charset="0"/>
                <a:cs typeface="Gill Sans MT"/>
              </a:rPr>
              <a:t> </a:t>
            </a:r>
            <a:r>
              <a:rPr sz="2400" spc="-40" dirty="0">
                <a:solidFill>
                  <a:srgbClr val="444949"/>
                </a:solidFill>
                <a:latin typeface="Roboto" panose="02000000000000000000" pitchFamily="2" charset="0"/>
                <a:ea typeface="Roboto" panose="02000000000000000000" pitchFamily="2" charset="0"/>
                <a:cs typeface="Gill Sans MT"/>
              </a:rPr>
              <a:t>o</a:t>
            </a:r>
            <a:r>
              <a:rPr sz="2400" spc="-15" dirty="0">
                <a:solidFill>
                  <a:srgbClr val="444949"/>
                </a:solidFill>
                <a:latin typeface="Roboto" panose="02000000000000000000" pitchFamily="2" charset="0"/>
                <a:ea typeface="Roboto" panose="02000000000000000000" pitchFamily="2" charset="0"/>
                <a:cs typeface="Gill Sans MT"/>
              </a:rPr>
              <a:t>f</a:t>
            </a:r>
            <a:r>
              <a:rPr sz="2400" spc="-155" dirty="0">
                <a:solidFill>
                  <a:srgbClr val="444949"/>
                </a:solidFill>
                <a:latin typeface="Roboto" panose="02000000000000000000" pitchFamily="2" charset="0"/>
                <a:ea typeface="Roboto" panose="02000000000000000000" pitchFamily="2" charset="0"/>
                <a:cs typeface="Gill Sans MT"/>
              </a:rPr>
              <a:t> </a:t>
            </a:r>
            <a:r>
              <a:rPr sz="2400" spc="-20" dirty="0">
                <a:solidFill>
                  <a:srgbClr val="444949"/>
                </a:solidFill>
                <a:latin typeface="Roboto" panose="02000000000000000000" pitchFamily="2" charset="0"/>
                <a:ea typeface="Roboto" panose="02000000000000000000" pitchFamily="2" charset="0"/>
                <a:cs typeface="Gill Sans MT"/>
              </a:rPr>
              <a:t>A</a:t>
            </a:r>
            <a:r>
              <a:rPr sz="2400" spc="-15" dirty="0">
                <a:solidFill>
                  <a:srgbClr val="444949"/>
                </a:solidFill>
                <a:latin typeface="Roboto" panose="02000000000000000000" pitchFamily="2" charset="0"/>
                <a:ea typeface="Roboto" panose="02000000000000000000" pitchFamily="2" charset="0"/>
                <a:cs typeface="Gill Sans MT"/>
              </a:rPr>
              <a:t>Z</a:t>
            </a:r>
            <a:r>
              <a:rPr sz="2400" spc="-105" dirty="0">
                <a:solidFill>
                  <a:srgbClr val="444949"/>
                </a:solidFill>
                <a:latin typeface="Roboto" panose="02000000000000000000" pitchFamily="2" charset="0"/>
                <a:ea typeface="Roboto" panose="02000000000000000000" pitchFamily="2" charset="0"/>
                <a:cs typeface="Gill Sans MT"/>
              </a:rPr>
              <a:t>,</a:t>
            </a:r>
            <a:r>
              <a:rPr sz="2400" spc="-200" dirty="0">
                <a:solidFill>
                  <a:srgbClr val="444949"/>
                </a:solidFill>
                <a:latin typeface="Roboto" panose="02000000000000000000" pitchFamily="2" charset="0"/>
                <a:ea typeface="Roboto" panose="02000000000000000000" pitchFamily="2" charset="0"/>
                <a:cs typeface="Gill Sans MT"/>
              </a:rPr>
              <a:t> </a:t>
            </a:r>
            <a:r>
              <a:rPr sz="2400" spc="-65" dirty="0">
                <a:solidFill>
                  <a:srgbClr val="444949"/>
                </a:solidFill>
                <a:latin typeface="Roboto" panose="02000000000000000000" pitchFamily="2" charset="0"/>
                <a:ea typeface="Roboto" panose="02000000000000000000" pitchFamily="2" charset="0"/>
                <a:cs typeface="Gill Sans MT"/>
              </a:rPr>
              <a:t>lo</a:t>
            </a:r>
            <a:r>
              <a:rPr sz="2400" spc="-60" dirty="0">
                <a:solidFill>
                  <a:srgbClr val="444949"/>
                </a:solidFill>
                <a:latin typeface="Roboto" panose="02000000000000000000" pitchFamily="2" charset="0"/>
                <a:ea typeface="Roboto" panose="02000000000000000000" pitchFamily="2" charset="0"/>
                <a:cs typeface="Gill Sans MT"/>
              </a:rPr>
              <a:t>s</a:t>
            </a:r>
            <a:r>
              <a:rPr sz="2400" spc="-75" dirty="0">
                <a:solidFill>
                  <a:srgbClr val="444949"/>
                </a:solidFill>
                <a:latin typeface="Roboto" panose="02000000000000000000" pitchFamily="2" charset="0"/>
                <a:ea typeface="Roboto" panose="02000000000000000000" pitchFamily="2" charset="0"/>
                <a:cs typeface="Gill Sans MT"/>
              </a:rPr>
              <a:t>s</a:t>
            </a:r>
            <a:r>
              <a:rPr sz="2400" spc="-5" dirty="0">
                <a:solidFill>
                  <a:srgbClr val="444949"/>
                </a:solidFill>
                <a:latin typeface="Roboto" panose="02000000000000000000" pitchFamily="2" charset="0"/>
                <a:ea typeface="Roboto" panose="02000000000000000000" pitchFamily="2" charset="0"/>
                <a:cs typeface="Gill Sans MT"/>
              </a:rPr>
              <a:t> </a:t>
            </a:r>
            <a:r>
              <a:rPr sz="2400" spc="-25" dirty="0">
                <a:solidFill>
                  <a:srgbClr val="444949"/>
                </a:solidFill>
                <a:latin typeface="Roboto" panose="02000000000000000000" pitchFamily="2" charset="0"/>
                <a:ea typeface="Roboto" panose="02000000000000000000" pitchFamily="2" charset="0"/>
                <a:cs typeface="Gill Sans MT"/>
              </a:rPr>
              <a:t>of  </a:t>
            </a:r>
            <a:r>
              <a:rPr sz="2400" spc="-20" dirty="0">
                <a:solidFill>
                  <a:srgbClr val="444949"/>
                </a:solidFill>
                <a:latin typeface="Roboto" panose="02000000000000000000" pitchFamily="2" charset="0"/>
                <a:ea typeface="Roboto" panose="02000000000000000000" pitchFamily="2" charset="0"/>
                <a:cs typeface="Gill Sans MT"/>
              </a:rPr>
              <a:t>n</a:t>
            </a:r>
            <a:r>
              <a:rPr sz="2400" spc="-15" dirty="0">
                <a:solidFill>
                  <a:srgbClr val="444949"/>
                </a:solidFill>
                <a:latin typeface="Roboto" panose="02000000000000000000" pitchFamily="2" charset="0"/>
                <a:ea typeface="Roboto" panose="02000000000000000000" pitchFamily="2" charset="0"/>
                <a:cs typeface="Gill Sans MT"/>
              </a:rPr>
              <a:t>e</a:t>
            </a:r>
            <a:r>
              <a:rPr sz="2400" spc="-75" dirty="0">
                <a:solidFill>
                  <a:srgbClr val="444949"/>
                </a:solidFill>
                <a:latin typeface="Roboto" panose="02000000000000000000" pitchFamily="2" charset="0"/>
                <a:ea typeface="Roboto" panose="02000000000000000000" pitchFamily="2" charset="0"/>
                <a:cs typeface="Gill Sans MT"/>
              </a:rPr>
              <a:t>t</a:t>
            </a:r>
            <a:r>
              <a:rPr sz="2400" spc="-70" dirty="0">
                <a:solidFill>
                  <a:srgbClr val="444949"/>
                </a:solidFill>
                <a:latin typeface="Roboto" panose="02000000000000000000" pitchFamily="2" charset="0"/>
                <a:ea typeface="Roboto" panose="02000000000000000000" pitchFamily="2" charset="0"/>
                <a:cs typeface="Gill Sans MT"/>
              </a:rPr>
              <a:t>w</a:t>
            </a:r>
            <a:r>
              <a:rPr sz="2400" spc="-110" dirty="0">
                <a:solidFill>
                  <a:srgbClr val="444949"/>
                </a:solidFill>
                <a:latin typeface="Roboto" panose="02000000000000000000" pitchFamily="2" charset="0"/>
                <a:ea typeface="Roboto" panose="02000000000000000000" pitchFamily="2" charset="0"/>
                <a:cs typeface="Gill Sans MT"/>
              </a:rPr>
              <a:t>o</a:t>
            </a:r>
            <a:r>
              <a:rPr sz="2400" spc="20" dirty="0">
                <a:solidFill>
                  <a:srgbClr val="444949"/>
                </a:solidFill>
                <a:latin typeface="Roboto" panose="02000000000000000000" pitchFamily="2" charset="0"/>
                <a:ea typeface="Roboto" panose="02000000000000000000" pitchFamily="2" charset="0"/>
                <a:cs typeface="Gill Sans MT"/>
              </a:rPr>
              <a:t>r</a:t>
            </a:r>
            <a:r>
              <a:rPr sz="2400" spc="-130" dirty="0">
                <a:solidFill>
                  <a:srgbClr val="444949"/>
                </a:solidFill>
                <a:latin typeface="Roboto" panose="02000000000000000000" pitchFamily="2" charset="0"/>
                <a:ea typeface="Roboto" panose="02000000000000000000" pitchFamily="2" charset="0"/>
                <a:cs typeface="Gill Sans MT"/>
              </a:rPr>
              <a:t>k</a:t>
            </a:r>
            <a:r>
              <a:rPr sz="2400" spc="-105" dirty="0">
                <a:solidFill>
                  <a:srgbClr val="444949"/>
                </a:solidFill>
                <a:latin typeface="Roboto" panose="02000000000000000000" pitchFamily="2" charset="0"/>
                <a:ea typeface="Roboto" panose="02000000000000000000" pitchFamily="2" charset="0"/>
                <a:cs typeface="Gill Sans MT"/>
              </a:rPr>
              <a:t>,</a:t>
            </a:r>
            <a:r>
              <a:rPr sz="2400" spc="-200" dirty="0">
                <a:solidFill>
                  <a:srgbClr val="444949"/>
                </a:solidFill>
                <a:latin typeface="Roboto" panose="02000000000000000000" pitchFamily="2" charset="0"/>
                <a:ea typeface="Roboto" panose="02000000000000000000" pitchFamily="2" charset="0"/>
                <a:cs typeface="Gill Sans MT"/>
              </a:rPr>
              <a:t> </a:t>
            </a:r>
            <a:r>
              <a:rPr sz="2400" spc="-65" dirty="0">
                <a:solidFill>
                  <a:srgbClr val="444949"/>
                </a:solidFill>
                <a:latin typeface="Roboto" panose="02000000000000000000" pitchFamily="2" charset="0"/>
                <a:ea typeface="Roboto" panose="02000000000000000000" pitchFamily="2" charset="0"/>
                <a:cs typeface="Gill Sans MT"/>
              </a:rPr>
              <a:t>in</a:t>
            </a:r>
            <a:r>
              <a:rPr sz="2400" spc="-60" dirty="0">
                <a:solidFill>
                  <a:srgbClr val="444949"/>
                </a:solidFill>
                <a:latin typeface="Roboto" panose="02000000000000000000" pitchFamily="2" charset="0"/>
                <a:ea typeface="Roboto" panose="02000000000000000000" pitchFamily="2" charset="0"/>
                <a:cs typeface="Gill Sans MT"/>
              </a:rPr>
              <a:t>s</a:t>
            </a:r>
            <a:r>
              <a:rPr sz="2400" spc="-75" dirty="0">
                <a:solidFill>
                  <a:srgbClr val="444949"/>
                </a:solidFill>
                <a:latin typeface="Roboto" panose="02000000000000000000" pitchFamily="2" charset="0"/>
                <a:ea typeface="Roboto" panose="02000000000000000000" pitchFamily="2" charset="0"/>
                <a:cs typeface="Gill Sans MT"/>
              </a:rPr>
              <a:t>t</a:t>
            </a:r>
            <a:r>
              <a:rPr sz="2400" dirty="0">
                <a:solidFill>
                  <a:srgbClr val="444949"/>
                </a:solidFill>
                <a:latin typeface="Roboto" panose="02000000000000000000" pitchFamily="2" charset="0"/>
                <a:ea typeface="Roboto" panose="02000000000000000000" pitchFamily="2" charset="0"/>
                <a:cs typeface="Gill Sans MT"/>
              </a:rPr>
              <a:t>a</a:t>
            </a:r>
            <a:r>
              <a:rPr sz="2400" spc="-30" dirty="0">
                <a:solidFill>
                  <a:srgbClr val="444949"/>
                </a:solidFill>
                <a:latin typeface="Roboto" panose="02000000000000000000" pitchFamily="2" charset="0"/>
                <a:ea typeface="Roboto" panose="02000000000000000000" pitchFamily="2" charset="0"/>
                <a:cs typeface="Gill Sans MT"/>
              </a:rPr>
              <a:t>nc</a:t>
            </a:r>
            <a:r>
              <a:rPr sz="2400" spc="-25" dirty="0">
                <a:solidFill>
                  <a:srgbClr val="444949"/>
                </a:solidFill>
                <a:latin typeface="Roboto" panose="02000000000000000000" pitchFamily="2" charset="0"/>
                <a:ea typeface="Roboto" panose="02000000000000000000" pitchFamily="2" charset="0"/>
                <a:cs typeface="Gill Sans MT"/>
              </a:rPr>
              <a:t>e</a:t>
            </a:r>
            <a:r>
              <a:rPr sz="2400" spc="-5" dirty="0">
                <a:solidFill>
                  <a:srgbClr val="444949"/>
                </a:solidFill>
                <a:latin typeface="Roboto" panose="02000000000000000000" pitchFamily="2" charset="0"/>
                <a:ea typeface="Roboto" panose="02000000000000000000" pitchFamily="2" charset="0"/>
                <a:cs typeface="Gill Sans MT"/>
              </a:rPr>
              <a:t> </a:t>
            </a:r>
            <a:r>
              <a:rPr sz="2400" spc="-110" dirty="0">
                <a:solidFill>
                  <a:srgbClr val="444949"/>
                </a:solidFill>
                <a:latin typeface="Roboto" panose="02000000000000000000" pitchFamily="2" charset="0"/>
                <a:ea typeface="Roboto" panose="02000000000000000000" pitchFamily="2" charset="0"/>
                <a:cs typeface="Gill Sans MT"/>
              </a:rPr>
              <a:t>o</a:t>
            </a:r>
            <a:r>
              <a:rPr sz="2400" spc="-75" dirty="0">
                <a:solidFill>
                  <a:srgbClr val="444949"/>
                </a:solidFill>
                <a:latin typeface="Roboto" panose="02000000000000000000" pitchFamily="2" charset="0"/>
                <a:ea typeface="Roboto" panose="02000000000000000000" pitchFamily="2" charset="0"/>
                <a:cs typeface="Gill Sans MT"/>
              </a:rPr>
              <a:t>r</a:t>
            </a:r>
            <a:r>
              <a:rPr sz="2400" spc="-5" dirty="0">
                <a:solidFill>
                  <a:srgbClr val="444949"/>
                </a:solidFill>
                <a:latin typeface="Roboto" panose="02000000000000000000" pitchFamily="2" charset="0"/>
                <a:ea typeface="Roboto" panose="02000000000000000000" pitchFamily="2" charset="0"/>
                <a:cs typeface="Gill Sans MT"/>
              </a:rPr>
              <a:t> </a:t>
            </a:r>
            <a:r>
              <a:rPr sz="2400" spc="-75" dirty="0">
                <a:solidFill>
                  <a:srgbClr val="444949"/>
                </a:solidFill>
                <a:latin typeface="Roboto" panose="02000000000000000000" pitchFamily="2" charset="0"/>
                <a:ea typeface="Roboto" panose="02000000000000000000" pitchFamily="2" charset="0"/>
                <a:cs typeface="Gill Sans MT"/>
              </a:rPr>
              <a:t>st</a:t>
            </a:r>
            <a:r>
              <a:rPr sz="2400" spc="-110" dirty="0">
                <a:solidFill>
                  <a:srgbClr val="444949"/>
                </a:solidFill>
                <a:latin typeface="Roboto" panose="02000000000000000000" pitchFamily="2" charset="0"/>
                <a:ea typeface="Roboto" panose="02000000000000000000" pitchFamily="2" charset="0"/>
                <a:cs typeface="Gill Sans MT"/>
              </a:rPr>
              <a:t>o</a:t>
            </a:r>
            <a:r>
              <a:rPr sz="2400" spc="-15" dirty="0">
                <a:solidFill>
                  <a:srgbClr val="444949"/>
                </a:solidFill>
                <a:latin typeface="Roboto" panose="02000000000000000000" pitchFamily="2" charset="0"/>
                <a:ea typeface="Roboto" panose="02000000000000000000" pitchFamily="2" charset="0"/>
                <a:cs typeface="Gill Sans MT"/>
              </a:rPr>
              <a:t>r</a:t>
            </a:r>
            <a:r>
              <a:rPr sz="2400" dirty="0">
                <a:solidFill>
                  <a:srgbClr val="444949"/>
                </a:solidFill>
                <a:latin typeface="Roboto" panose="02000000000000000000" pitchFamily="2" charset="0"/>
                <a:ea typeface="Roboto" panose="02000000000000000000" pitchFamily="2" charset="0"/>
                <a:cs typeface="Gill Sans MT"/>
              </a:rPr>
              <a:t>age</a:t>
            </a:r>
            <a:r>
              <a:rPr sz="2400" spc="-5" dirty="0">
                <a:solidFill>
                  <a:srgbClr val="444949"/>
                </a:solidFill>
                <a:latin typeface="Roboto" panose="02000000000000000000" pitchFamily="2" charset="0"/>
                <a:ea typeface="Roboto" panose="02000000000000000000" pitchFamily="2" charset="0"/>
                <a:cs typeface="Gill Sans MT"/>
              </a:rPr>
              <a:t> </a:t>
            </a:r>
            <a:r>
              <a:rPr sz="2400" spc="-15" dirty="0">
                <a:solidFill>
                  <a:srgbClr val="444949"/>
                </a:solidFill>
                <a:latin typeface="Roboto" panose="02000000000000000000" pitchFamily="2" charset="0"/>
                <a:ea typeface="Roboto" panose="02000000000000000000" pitchFamily="2" charset="0"/>
                <a:cs typeface="Gill Sans MT"/>
              </a:rPr>
              <a:t>fa</a:t>
            </a:r>
            <a:r>
              <a:rPr sz="2400" spc="-85" dirty="0">
                <a:solidFill>
                  <a:srgbClr val="444949"/>
                </a:solidFill>
                <a:latin typeface="Roboto" panose="02000000000000000000" pitchFamily="2" charset="0"/>
                <a:ea typeface="Roboto" panose="02000000000000000000" pitchFamily="2" charset="0"/>
                <a:cs typeface="Gill Sans MT"/>
              </a:rPr>
              <a:t>ilu</a:t>
            </a:r>
            <a:r>
              <a:rPr sz="2400" spc="-100" dirty="0">
                <a:solidFill>
                  <a:srgbClr val="444949"/>
                </a:solidFill>
                <a:latin typeface="Roboto" panose="02000000000000000000" pitchFamily="2" charset="0"/>
                <a:ea typeface="Roboto" panose="02000000000000000000" pitchFamily="2" charset="0"/>
                <a:cs typeface="Gill Sans MT"/>
              </a:rPr>
              <a:t>r</a:t>
            </a:r>
            <a:r>
              <a:rPr sz="2400" dirty="0">
                <a:solidFill>
                  <a:srgbClr val="444949"/>
                </a:solidFill>
                <a:latin typeface="Roboto" panose="02000000000000000000" pitchFamily="2" charset="0"/>
                <a:ea typeface="Roboto" panose="02000000000000000000" pitchFamily="2" charset="0"/>
                <a:cs typeface="Gill Sans MT"/>
              </a:rPr>
              <a:t>e</a:t>
            </a:r>
            <a:endParaRPr sz="2400">
              <a:latin typeface="Roboto" panose="02000000000000000000" pitchFamily="2" charset="0"/>
              <a:ea typeface="Roboto" panose="02000000000000000000" pitchFamily="2" charset="0"/>
              <a:cs typeface="Gill Sans MT"/>
            </a:endParaRPr>
          </a:p>
          <a:p>
            <a:pPr marL="241300" indent="-228600">
              <a:lnSpc>
                <a:spcPct val="100000"/>
              </a:lnSpc>
              <a:spcBef>
                <a:spcPts val="555"/>
              </a:spcBef>
              <a:buFont typeface="Arial"/>
              <a:buChar char="•"/>
              <a:tabLst>
                <a:tab pos="241300" algn="l"/>
              </a:tabLst>
            </a:pPr>
            <a:r>
              <a:rPr sz="2400" spc="-30" dirty="0">
                <a:solidFill>
                  <a:srgbClr val="444949"/>
                </a:solidFill>
                <a:latin typeface="Roboto" panose="02000000000000000000" pitchFamily="2" charset="0"/>
                <a:ea typeface="Roboto" panose="02000000000000000000" pitchFamily="2" charset="0"/>
                <a:cs typeface="Gill Sans MT"/>
              </a:rPr>
              <a:t>No</a:t>
            </a:r>
            <a:r>
              <a:rPr sz="2400" spc="-15" dirty="0">
                <a:solidFill>
                  <a:srgbClr val="444949"/>
                </a:solidFill>
                <a:latin typeface="Roboto" panose="02000000000000000000" pitchFamily="2" charset="0"/>
                <a:ea typeface="Roboto" panose="02000000000000000000" pitchFamily="2" charset="0"/>
                <a:cs typeface="Gill Sans MT"/>
              </a:rPr>
              <a:t> </a:t>
            </a:r>
            <a:r>
              <a:rPr sz="2400" spc="-30" dirty="0">
                <a:solidFill>
                  <a:srgbClr val="444949"/>
                </a:solidFill>
                <a:latin typeface="Roboto" panose="02000000000000000000" pitchFamily="2" charset="0"/>
                <a:ea typeface="Roboto" panose="02000000000000000000" pitchFamily="2" charset="0"/>
                <a:cs typeface="Gill Sans MT"/>
              </a:rPr>
              <a:t>manual</a:t>
            </a:r>
            <a:r>
              <a:rPr sz="2400" spc="-10" dirty="0">
                <a:solidFill>
                  <a:srgbClr val="444949"/>
                </a:solidFill>
                <a:latin typeface="Roboto" panose="02000000000000000000" pitchFamily="2" charset="0"/>
                <a:ea typeface="Roboto" panose="02000000000000000000" pitchFamily="2" charset="0"/>
                <a:cs typeface="Gill Sans MT"/>
              </a:rPr>
              <a:t> </a:t>
            </a:r>
            <a:r>
              <a:rPr sz="2400" spc="-45" dirty="0">
                <a:solidFill>
                  <a:srgbClr val="444949"/>
                </a:solidFill>
                <a:latin typeface="Roboto" panose="02000000000000000000" pitchFamily="2" charset="0"/>
                <a:ea typeface="Roboto" panose="02000000000000000000" pitchFamily="2" charset="0"/>
                <a:cs typeface="Gill Sans MT"/>
              </a:rPr>
              <a:t>intervention</a:t>
            </a:r>
            <a:r>
              <a:rPr sz="2400" spc="-10" dirty="0">
                <a:solidFill>
                  <a:srgbClr val="444949"/>
                </a:solidFill>
                <a:latin typeface="Roboto" panose="02000000000000000000" pitchFamily="2" charset="0"/>
                <a:ea typeface="Roboto" panose="02000000000000000000" pitchFamily="2" charset="0"/>
                <a:cs typeface="Gill Sans MT"/>
              </a:rPr>
              <a:t> </a:t>
            </a:r>
            <a:r>
              <a:rPr sz="2400" spc="-55" dirty="0">
                <a:solidFill>
                  <a:srgbClr val="444949"/>
                </a:solidFill>
                <a:latin typeface="Roboto" panose="02000000000000000000" pitchFamily="2" charset="0"/>
                <a:ea typeface="Roboto" panose="02000000000000000000" pitchFamily="2" charset="0"/>
                <a:cs typeface="Gill Sans MT"/>
              </a:rPr>
              <a:t>in</a:t>
            </a:r>
            <a:r>
              <a:rPr sz="2400" spc="-15" dirty="0">
                <a:solidFill>
                  <a:srgbClr val="444949"/>
                </a:solidFill>
                <a:latin typeface="Roboto" panose="02000000000000000000" pitchFamily="2" charset="0"/>
                <a:ea typeface="Roboto" panose="02000000000000000000" pitchFamily="2" charset="0"/>
                <a:cs typeface="Gill Sans MT"/>
              </a:rPr>
              <a:t> </a:t>
            </a:r>
            <a:r>
              <a:rPr sz="2400" spc="-10" dirty="0">
                <a:solidFill>
                  <a:srgbClr val="444949"/>
                </a:solidFill>
                <a:latin typeface="Roboto" panose="02000000000000000000" pitchFamily="2" charset="0"/>
                <a:ea typeface="Roboto" panose="02000000000000000000" pitchFamily="2" charset="0"/>
                <a:cs typeface="Gill Sans MT"/>
              </a:rPr>
              <a:t>apps</a:t>
            </a:r>
            <a:endParaRPr sz="2400">
              <a:latin typeface="Roboto" panose="02000000000000000000" pitchFamily="2" charset="0"/>
              <a:ea typeface="Roboto" panose="02000000000000000000" pitchFamily="2" charset="0"/>
              <a:cs typeface="Gill Sans MT"/>
            </a:endParaRPr>
          </a:p>
          <a:p>
            <a:pPr marL="241300" indent="-228600">
              <a:lnSpc>
                <a:spcPct val="100000"/>
              </a:lnSpc>
              <a:spcBef>
                <a:spcPts val="405"/>
              </a:spcBef>
              <a:buFont typeface="Arial"/>
              <a:buChar char="•"/>
              <a:tabLst>
                <a:tab pos="241300" algn="l"/>
              </a:tabLst>
            </a:pPr>
            <a:r>
              <a:rPr sz="2400" spc="-45" dirty="0">
                <a:solidFill>
                  <a:srgbClr val="444949"/>
                </a:solidFill>
                <a:latin typeface="Roboto" panose="02000000000000000000" pitchFamily="2" charset="0"/>
                <a:ea typeface="Roboto" panose="02000000000000000000" pitchFamily="2" charset="0"/>
                <a:cs typeface="Gill Sans MT"/>
              </a:rPr>
              <a:t>Not</a:t>
            </a:r>
            <a:r>
              <a:rPr sz="2400" spc="-20" dirty="0">
                <a:solidFill>
                  <a:srgbClr val="444949"/>
                </a:solidFill>
                <a:latin typeface="Roboto" panose="02000000000000000000" pitchFamily="2" charset="0"/>
                <a:ea typeface="Roboto" panose="02000000000000000000" pitchFamily="2" charset="0"/>
                <a:cs typeface="Gill Sans MT"/>
              </a:rPr>
              <a:t> </a:t>
            </a:r>
            <a:r>
              <a:rPr sz="2400" spc="-30" dirty="0">
                <a:solidFill>
                  <a:srgbClr val="444949"/>
                </a:solidFill>
                <a:latin typeface="Roboto" panose="02000000000000000000" pitchFamily="2" charset="0"/>
                <a:ea typeface="Roboto" panose="02000000000000000000" pitchFamily="2" charset="0"/>
                <a:cs typeface="Gill Sans MT"/>
              </a:rPr>
              <a:t>used</a:t>
            </a:r>
            <a:r>
              <a:rPr sz="2400" spc="-15" dirty="0">
                <a:solidFill>
                  <a:srgbClr val="444949"/>
                </a:solidFill>
                <a:latin typeface="Roboto" panose="02000000000000000000" pitchFamily="2" charset="0"/>
                <a:ea typeface="Roboto" panose="02000000000000000000" pitchFamily="2" charset="0"/>
                <a:cs typeface="Gill Sans MT"/>
              </a:rPr>
              <a:t> </a:t>
            </a:r>
            <a:r>
              <a:rPr sz="2400" spc="-80" dirty="0">
                <a:solidFill>
                  <a:srgbClr val="444949"/>
                </a:solidFill>
                <a:latin typeface="Roboto" panose="02000000000000000000" pitchFamily="2" charset="0"/>
                <a:ea typeface="Roboto" panose="02000000000000000000" pitchFamily="2" charset="0"/>
                <a:cs typeface="Gill Sans MT"/>
              </a:rPr>
              <a:t>for</a:t>
            </a:r>
            <a:r>
              <a:rPr sz="2400" spc="-15" dirty="0">
                <a:solidFill>
                  <a:srgbClr val="444949"/>
                </a:solidFill>
                <a:latin typeface="Roboto" panose="02000000000000000000" pitchFamily="2" charset="0"/>
                <a:ea typeface="Roboto" panose="02000000000000000000" pitchFamily="2" charset="0"/>
                <a:cs typeface="Gill Sans MT"/>
              </a:rPr>
              <a:t> </a:t>
            </a:r>
            <a:r>
              <a:rPr sz="2400" spc="-50" dirty="0">
                <a:solidFill>
                  <a:srgbClr val="444949"/>
                </a:solidFill>
                <a:latin typeface="Roboto" panose="02000000000000000000" pitchFamily="2" charset="0"/>
                <a:ea typeface="Roboto" panose="02000000000000000000" pitchFamily="2" charset="0"/>
                <a:cs typeface="Gill Sans MT"/>
              </a:rPr>
              <a:t>scaling</a:t>
            </a:r>
            <a:endParaRPr sz="2400">
              <a:latin typeface="Roboto" panose="02000000000000000000" pitchFamily="2" charset="0"/>
              <a:ea typeface="Roboto" panose="02000000000000000000" pitchFamily="2" charset="0"/>
              <a:cs typeface="Gill Sans MT"/>
            </a:endParaRPr>
          </a:p>
          <a:p>
            <a:pPr marL="241300" indent="-228600">
              <a:lnSpc>
                <a:spcPct val="100000"/>
              </a:lnSpc>
              <a:spcBef>
                <a:spcPts val="434"/>
              </a:spcBef>
              <a:buFont typeface="Arial"/>
              <a:buChar char="•"/>
              <a:tabLst>
                <a:tab pos="241300" algn="l"/>
              </a:tabLst>
            </a:pPr>
            <a:r>
              <a:rPr sz="2400" spc="-45" dirty="0">
                <a:solidFill>
                  <a:srgbClr val="444949"/>
                </a:solidFill>
                <a:latin typeface="Roboto" panose="02000000000000000000" pitchFamily="2" charset="0"/>
                <a:ea typeface="Roboto" panose="02000000000000000000" pitchFamily="2" charset="0"/>
                <a:cs typeface="Gill Sans MT"/>
              </a:rPr>
              <a:t>Multi-AZ</a:t>
            </a:r>
            <a:r>
              <a:rPr sz="2400" spc="-10" dirty="0">
                <a:solidFill>
                  <a:srgbClr val="444949"/>
                </a:solidFill>
                <a:latin typeface="Roboto" panose="02000000000000000000" pitchFamily="2" charset="0"/>
                <a:ea typeface="Roboto" panose="02000000000000000000" pitchFamily="2" charset="0"/>
                <a:cs typeface="Gill Sans MT"/>
              </a:rPr>
              <a:t> </a:t>
            </a:r>
            <a:r>
              <a:rPr sz="2400" spc="-55" dirty="0">
                <a:solidFill>
                  <a:srgbClr val="444949"/>
                </a:solidFill>
                <a:latin typeface="Roboto" panose="02000000000000000000" pitchFamily="2" charset="0"/>
                <a:ea typeface="Roboto" panose="02000000000000000000" pitchFamily="2" charset="0"/>
                <a:cs typeface="Gill Sans MT"/>
              </a:rPr>
              <a:t>replication</a:t>
            </a:r>
            <a:r>
              <a:rPr sz="2400" spc="-10" dirty="0">
                <a:solidFill>
                  <a:srgbClr val="444949"/>
                </a:solidFill>
                <a:latin typeface="Roboto" panose="02000000000000000000" pitchFamily="2" charset="0"/>
                <a:ea typeface="Roboto" panose="02000000000000000000" pitchFamily="2" charset="0"/>
                <a:cs typeface="Gill Sans MT"/>
              </a:rPr>
              <a:t> </a:t>
            </a:r>
            <a:r>
              <a:rPr sz="2400" spc="-80" dirty="0">
                <a:solidFill>
                  <a:srgbClr val="444949"/>
                </a:solidFill>
                <a:latin typeface="Roboto" panose="02000000000000000000" pitchFamily="2" charset="0"/>
                <a:ea typeface="Roboto" panose="02000000000000000000" pitchFamily="2" charset="0"/>
                <a:cs typeface="Gill Sans MT"/>
              </a:rPr>
              <a:t>is</a:t>
            </a:r>
            <a:r>
              <a:rPr sz="2400" spc="-10" dirty="0">
                <a:solidFill>
                  <a:srgbClr val="444949"/>
                </a:solidFill>
                <a:latin typeface="Roboto" panose="02000000000000000000" pitchFamily="2" charset="0"/>
                <a:ea typeface="Roboto" panose="02000000000000000000" pitchFamily="2" charset="0"/>
                <a:cs typeface="Gill Sans MT"/>
              </a:rPr>
              <a:t> </a:t>
            </a:r>
            <a:r>
              <a:rPr sz="2400" spc="-45" dirty="0">
                <a:solidFill>
                  <a:srgbClr val="444949"/>
                </a:solidFill>
                <a:latin typeface="Roboto" panose="02000000000000000000" pitchFamily="2" charset="0"/>
                <a:ea typeface="Roboto" panose="02000000000000000000" pitchFamily="2" charset="0"/>
                <a:cs typeface="Gill Sans MT"/>
              </a:rPr>
              <a:t>free</a:t>
            </a:r>
            <a:endParaRPr sz="2400">
              <a:latin typeface="Roboto" panose="02000000000000000000" pitchFamily="2" charset="0"/>
              <a:ea typeface="Roboto" panose="02000000000000000000" pitchFamily="2" charset="0"/>
              <a:cs typeface="Gill Sans MT"/>
            </a:endParaRPr>
          </a:p>
          <a:p>
            <a:pPr marL="241300" marR="5080" indent="-228600">
              <a:lnSpc>
                <a:spcPts val="2300"/>
              </a:lnSpc>
              <a:spcBef>
                <a:spcPts val="965"/>
              </a:spcBef>
              <a:buFont typeface="Arial"/>
              <a:buChar char="•"/>
              <a:tabLst>
                <a:tab pos="241300" algn="l"/>
              </a:tabLst>
            </a:pPr>
            <a:r>
              <a:rPr sz="2400" u="sng" spc="-30" dirty="0">
                <a:solidFill>
                  <a:srgbClr val="444949"/>
                </a:solidFill>
                <a:uFill>
                  <a:solidFill>
                    <a:srgbClr val="444949"/>
                  </a:solidFill>
                </a:uFill>
                <a:latin typeface="Roboto" panose="02000000000000000000" pitchFamily="2" charset="0"/>
                <a:ea typeface="Roboto" panose="02000000000000000000" pitchFamily="2" charset="0"/>
                <a:cs typeface="Gill Sans MT"/>
              </a:rPr>
              <a:t>Note:</a:t>
            </a:r>
            <a:r>
              <a:rPr sz="2400" spc="-30" dirty="0">
                <a:solidFill>
                  <a:srgbClr val="444949"/>
                </a:solidFill>
                <a:latin typeface="Roboto" panose="02000000000000000000" pitchFamily="2" charset="0"/>
                <a:ea typeface="Roboto" panose="02000000000000000000" pitchFamily="2" charset="0"/>
                <a:cs typeface="Gill Sans MT"/>
              </a:rPr>
              <a:t>The</a:t>
            </a:r>
            <a:r>
              <a:rPr sz="2400" spc="-20" dirty="0">
                <a:solidFill>
                  <a:srgbClr val="444949"/>
                </a:solidFill>
                <a:latin typeface="Roboto" panose="02000000000000000000" pitchFamily="2" charset="0"/>
                <a:ea typeface="Roboto" panose="02000000000000000000" pitchFamily="2" charset="0"/>
                <a:cs typeface="Gill Sans MT"/>
              </a:rPr>
              <a:t> </a:t>
            </a:r>
            <a:r>
              <a:rPr sz="2400" spc="-25" dirty="0">
                <a:solidFill>
                  <a:srgbClr val="444949"/>
                </a:solidFill>
                <a:latin typeface="Roboto" panose="02000000000000000000" pitchFamily="2" charset="0"/>
                <a:ea typeface="Roboto" panose="02000000000000000000" pitchFamily="2" charset="0"/>
                <a:cs typeface="Gill Sans MT"/>
              </a:rPr>
              <a:t>Read</a:t>
            </a:r>
            <a:r>
              <a:rPr sz="2400" spc="-10" dirty="0">
                <a:solidFill>
                  <a:srgbClr val="444949"/>
                </a:solidFill>
                <a:latin typeface="Roboto" panose="02000000000000000000" pitchFamily="2" charset="0"/>
                <a:ea typeface="Roboto" panose="02000000000000000000" pitchFamily="2" charset="0"/>
                <a:cs typeface="Gill Sans MT"/>
              </a:rPr>
              <a:t> </a:t>
            </a:r>
            <a:r>
              <a:rPr sz="2400" spc="-45" dirty="0">
                <a:solidFill>
                  <a:srgbClr val="444949"/>
                </a:solidFill>
                <a:latin typeface="Roboto" panose="02000000000000000000" pitchFamily="2" charset="0"/>
                <a:ea typeface="Roboto" panose="02000000000000000000" pitchFamily="2" charset="0"/>
                <a:cs typeface="Gill Sans MT"/>
              </a:rPr>
              <a:t>Replicas</a:t>
            </a:r>
            <a:r>
              <a:rPr sz="2400" spc="-15" dirty="0">
                <a:solidFill>
                  <a:srgbClr val="444949"/>
                </a:solidFill>
                <a:latin typeface="Roboto" panose="02000000000000000000" pitchFamily="2" charset="0"/>
                <a:ea typeface="Roboto" panose="02000000000000000000" pitchFamily="2" charset="0"/>
                <a:cs typeface="Gill Sans MT"/>
              </a:rPr>
              <a:t> </a:t>
            </a:r>
            <a:r>
              <a:rPr sz="2400" spc="10" dirty="0">
                <a:solidFill>
                  <a:srgbClr val="444949"/>
                </a:solidFill>
                <a:latin typeface="Roboto" panose="02000000000000000000" pitchFamily="2" charset="0"/>
                <a:ea typeface="Roboto" panose="02000000000000000000" pitchFamily="2" charset="0"/>
                <a:cs typeface="Gill Sans MT"/>
              </a:rPr>
              <a:t>be</a:t>
            </a:r>
            <a:r>
              <a:rPr sz="2400" spc="-10"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setup</a:t>
            </a:r>
            <a:r>
              <a:rPr sz="2400" spc="-15" dirty="0">
                <a:solidFill>
                  <a:srgbClr val="444949"/>
                </a:solidFill>
                <a:latin typeface="Roboto" panose="02000000000000000000" pitchFamily="2" charset="0"/>
                <a:ea typeface="Roboto" panose="02000000000000000000" pitchFamily="2" charset="0"/>
                <a:cs typeface="Gill Sans MT"/>
              </a:rPr>
              <a:t> </a:t>
            </a:r>
            <a:r>
              <a:rPr sz="2400" spc="-40" dirty="0">
                <a:solidFill>
                  <a:srgbClr val="444949"/>
                </a:solidFill>
                <a:latin typeface="Roboto" panose="02000000000000000000" pitchFamily="2" charset="0"/>
                <a:ea typeface="Roboto" panose="02000000000000000000" pitchFamily="2" charset="0"/>
                <a:cs typeface="Gill Sans MT"/>
              </a:rPr>
              <a:t>as </a:t>
            </a:r>
            <a:r>
              <a:rPr sz="2400" spc="-35" dirty="0">
                <a:solidFill>
                  <a:srgbClr val="444949"/>
                </a:solidFill>
                <a:latin typeface="Roboto" panose="02000000000000000000" pitchFamily="2" charset="0"/>
                <a:ea typeface="Roboto" panose="02000000000000000000" pitchFamily="2" charset="0"/>
                <a:cs typeface="Gill Sans MT"/>
              </a:rPr>
              <a:t> </a:t>
            </a:r>
            <a:r>
              <a:rPr sz="2400" spc="-15" dirty="0">
                <a:solidFill>
                  <a:srgbClr val="444949"/>
                </a:solidFill>
                <a:latin typeface="Roboto" panose="02000000000000000000" pitchFamily="2" charset="0"/>
                <a:ea typeface="Roboto" panose="02000000000000000000" pitchFamily="2" charset="0"/>
                <a:cs typeface="Gill Sans MT"/>
              </a:rPr>
              <a:t>Mu</a:t>
            </a:r>
            <a:r>
              <a:rPr sz="2400" spc="-80" dirty="0">
                <a:solidFill>
                  <a:srgbClr val="444949"/>
                </a:solidFill>
                <a:latin typeface="Roboto" panose="02000000000000000000" pitchFamily="2" charset="0"/>
                <a:ea typeface="Roboto" panose="02000000000000000000" pitchFamily="2" charset="0"/>
                <a:cs typeface="Gill Sans MT"/>
              </a:rPr>
              <a:t>l</a:t>
            </a:r>
            <a:r>
              <a:rPr sz="2400" spc="-75" dirty="0">
                <a:solidFill>
                  <a:srgbClr val="444949"/>
                </a:solidFill>
                <a:latin typeface="Roboto" panose="02000000000000000000" pitchFamily="2" charset="0"/>
                <a:ea typeface="Roboto" panose="02000000000000000000" pitchFamily="2" charset="0"/>
                <a:cs typeface="Gill Sans MT"/>
              </a:rPr>
              <a:t>ti</a:t>
            </a:r>
            <a:r>
              <a:rPr sz="2400" spc="-150" dirty="0">
                <a:solidFill>
                  <a:srgbClr val="444949"/>
                </a:solidFill>
                <a:latin typeface="Roboto" panose="02000000000000000000" pitchFamily="2" charset="0"/>
                <a:ea typeface="Roboto" panose="02000000000000000000" pitchFamily="2" charset="0"/>
                <a:cs typeface="Gill Sans MT"/>
              </a:rPr>
              <a:t> </a:t>
            </a:r>
            <a:r>
              <a:rPr sz="2400" spc="-5" dirty="0">
                <a:solidFill>
                  <a:srgbClr val="444949"/>
                </a:solidFill>
                <a:latin typeface="Roboto" panose="02000000000000000000" pitchFamily="2" charset="0"/>
                <a:ea typeface="Roboto" panose="02000000000000000000" pitchFamily="2" charset="0"/>
                <a:cs typeface="Gill Sans MT"/>
              </a:rPr>
              <a:t>A</a:t>
            </a:r>
            <a:r>
              <a:rPr sz="2400" spc="-30" dirty="0">
                <a:solidFill>
                  <a:srgbClr val="444949"/>
                </a:solidFill>
                <a:latin typeface="Roboto" panose="02000000000000000000" pitchFamily="2" charset="0"/>
                <a:ea typeface="Roboto" panose="02000000000000000000" pitchFamily="2" charset="0"/>
                <a:cs typeface="Gill Sans MT"/>
              </a:rPr>
              <a:t>Z</a:t>
            </a:r>
            <a:r>
              <a:rPr sz="2400" spc="-5" dirty="0">
                <a:solidFill>
                  <a:srgbClr val="444949"/>
                </a:solidFill>
                <a:latin typeface="Roboto" panose="02000000000000000000" pitchFamily="2" charset="0"/>
                <a:ea typeface="Roboto" panose="02000000000000000000" pitchFamily="2" charset="0"/>
                <a:cs typeface="Gill Sans MT"/>
              </a:rPr>
              <a:t> </a:t>
            </a:r>
            <a:r>
              <a:rPr sz="2400" spc="-55" dirty="0">
                <a:solidFill>
                  <a:srgbClr val="444949"/>
                </a:solidFill>
                <a:latin typeface="Roboto" panose="02000000000000000000" pitchFamily="2" charset="0"/>
                <a:ea typeface="Roboto" panose="02000000000000000000" pitchFamily="2" charset="0"/>
                <a:cs typeface="Gill Sans MT"/>
              </a:rPr>
              <a:t>f</a:t>
            </a:r>
            <a:r>
              <a:rPr sz="2400" spc="-30" dirty="0">
                <a:solidFill>
                  <a:srgbClr val="444949"/>
                </a:solidFill>
                <a:latin typeface="Roboto" panose="02000000000000000000" pitchFamily="2" charset="0"/>
                <a:ea typeface="Roboto" panose="02000000000000000000" pitchFamily="2" charset="0"/>
                <a:cs typeface="Gill Sans MT"/>
              </a:rPr>
              <a:t>o</a:t>
            </a:r>
            <a:r>
              <a:rPr sz="2400" spc="-155" dirty="0">
                <a:solidFill>
                  <a:srgbClr val="444949"/>
                </a:solidFill>
                <a:latin typeface="Roboto" panose="02000000000000000000" pitchFamily="2" charset="0"/>
                <a:ea typeface="Roboto" panose="02000000000000000000" pitchFamily="2" charset="0"/>
                <a:cs typeface="Gill Sans MT"/>
              </a:rPr>
              <a:t>r</a:t>
            </a:r>
            <a:r>
              <a:rPr sz="2400" spc="-5" dirty="0">
                <a:solidFill>
                  <a:srgbClr val="444949"/>
                </a:solidFill>
                <a:latin typeface="Roboto" panose="02000000000000000000" pitchFamily="2" charset="0"/>
                <a:ea typeface="Roboto" panose="02000000000000000000" pitchFamily="2" charset="0"/>
                <a:cs typeface="Gill Sans MT"/>
              </a:rPr>
              <a:t> </a:t>
            </a:r>
            <a:r>
              <a:rPr sz="2400" spc="-30" dirty="0">
                <a:solidFill>
                  <a:srgbClr val="444949"/>
                </a:solidFill>
                <a:latin typeface="Roboto" panose="02000000000000000000" pitchFamily="2" charset="0"/>
                <a:ea typeface="Roboto" panose="02000000000000000000" pitchFamily="2" charset="0"/>
                <a:cs typeface="Gill Sans MT"/>
              </a:rPr>
              <a:t>D</a:t>
            </a:r>
            <a:r>
              <a:rPr sz="2400" spc="-80" dirty="0">
                <a:solidFill>
                  <a:srgbClr val="444949"/>
                </a:solidFill>
                <a:latin typeface="Roboto" panose="02000000000000000000" pitchFamily="2" charset="0"/>
                <a:ea typeface="Roboto" panose="02000000000000000000" pitchFamily="2" charset="0"/>
                <a:cs typeface="Gill Sans MT"/>
              </a:rPr>
              <a:t>i</a:t>
            </a:r>
            <a:r>
              <a:rPr sz="2400" spc="-65" dirty="0">
                <a:solidFill>
                  <a:srgbClr val="444949"/>
                </a:solidFill>
                <a:latin typeface="Roboto" panose="02000000000000000000" pitchFamily="2" charset="0"/>
                <a:ea typeface="Roboto" panose="02000000000000000000" pitchFamily="2" charset="0"/>
                <a:cs typeface="Gill Sans MT"/>
              </a:rPr>
              <a:t>saster</a:t>
            </a:r>
            <a:r>
              <a:rPr sz="2400" spc="-5" dirty="0">
                <a:solidFill>
                  <a:srgbClr val="444949"/>
                </a:solidFill>
                <a:latin typeface="Roboto" panose="02000000000000000000" pitchFamily="2" charset="0"/>
                <a:ea typeface="Roboto" panose="02000000000000000000" pitchFamily="2" charset="0"/>
                <a:cs typeface="Gill Sans MT"/>
              </a:rPr>
              <a:t> </a:t>
            </a:r>
            <a:r>
              <a:rPr sz="2400" spc="-45" dirty="0">
                <a:solidFill>
                  <a:srgbClr val="444949"/>
                </a:solidFill>
                <a:latin typeface="Roboto" panose="02000000000000000000" pitchFamily="2" charset="0"/>
                <a:ea typeface="Roboto" panose="02000000000000000000" pitchFamily="2" charset="0"/>
                <a:cs typeface="Gill Sans MT"/>
              </a:rPr>
              <a:t>Rec</a:t>
            </a:r>
            <a:r>
              <a:rPr sz="2400" spc="-75" dirty="0">
                <a:solidFill>
                  <a:srgbClr val="444949"/>
                </a:solidFill>
                <a:latin typeface="Roboto" panose="02000000000000000000" pitchFamily="2" charset="0"/>
                <a:ea typeface="Roboto" panose="02000000000000000000" pitchFamily="2" charset="0"/>
                <a:cs typeface="Gill Sans MT"/>
              </a:rPr>
              <a:t>o</a:t>
            </a:r>
            <a:r>
              <a:rPr sz="2400" spc="-65" dirty="0">
                <a:solidFill>
                  <a:srgbClr val="444949"/>
                </a:solidFill>
                <a:latin typeface="Roboto" panose="02000000000000000000" pitchFamily="2" charset="0"/>
                <a:ea typeface="Roboto" panose="02000000000000000000" pitchFamily="2" charset="0"/>
                <a:cs typeface="Gill Sans MT"/>
              </a:rPr>
              <a:t>v</a:t>
            </a:r>
            <a:r>
              <a:rPr sz="2400" spc="-85" dirty="0">
                <a:solidFill>
                  <a:srgbClr val="444949"/>
                </a:solidFill>
                <a:latin typeface="Roboto" panose="02000000000000000000" pitchFamily="2" charset="0"/>
                <a:ea typeface="Roboto" panose="02000000000000000000" pitchFamily="2" charset="0"/>
                <a:cs typeface="Gill Sans MT"/>
              </a:rPr>
              <a:t>e</a:t>
            </a:r>
            <a:r>
              <a:rPr sz="2400" spc="95" dirty="0">
                <a:solidFill>
                  <a:srgbClr val="444949"/>
                </a:solidFill>
                <a:latin typeface="Roboto" panose="02000000000000000000" pitchFamily="2" charset="0"/>
                <a:ea typeface="Roboto" panose="02000000000000000000" pitchFamily="2" charset="0"/>
                <a:cs typeface="Gill Sans MT"/>
              </a:rPr>
              <a:t>r</a:t>
            </a:r>
            <a:r>
              <a:rPr sz="2400" spc="-55" dirty="0">
                <a:solidFill>
                  <a:srgbClr val="444949"/>
                </a:solidFill>
                <a:latin typeface="Roboto" panose="02000000000000000000" pitchFamily="2" charset="0"/>
                <a:ea typeface="Roboto" panose="02000000000000000000" pitchFamily="2" charset="0"/>
                <a:cs typeface="Gill Sans MT"/>
              </a:rPr>
              <a:t>y</a:t>
            </a:r>
            <a:r>
              <a:rPr sz="2400" spc="-10" dirty="0">
                <a:solidFill>
                  <a:srgbClr val="444949"/>
                </a:solidFill>
                <a:latin typeface="Roboto" panose="02000000000000000000" pitchFamily="2" charset="0"/>
                <a:ea typeface="Roboto" panose="02000000000000000000" pitchFamily="2" charset="0"/>
                <a:cs typeface="Gill Sans MT"/>
              </a:rPr>
              <a:t> </a:t>
            </a:r>
            <a:r>
              <a:rPr sz="2400" dirty="0">
                <a:solidFill>
                  <a:srgbClr val="444949"/>
                </a:solidFill>
                <a:latin typeface="Roboto" panose="02000000000000000000" pitchFamily="2" charset="0"/>
                <a:ea typeface="Roboto" panose="02000000000000000000" pitchFamily="2" charset="0"/>
                <a:cs typeface="Gill Sans MT"/>
              </a:rPr>
              <a:t>(</a:t>
            </a:r>
            <a:r>
              <a:rPr sz="2400" spc="-5" dirty="0">
                <a:solidFill>
                  <a:srgbClr val="444949"/>
                </a:solidFill>
                <a:latin typeface="Roboto" panose="02000000000000000000" pitchFamily="2" charset="0"/>
                <a:ea typeface="Roboto" panose="02000000000000000000" pitchFamily="2" charset="0"/>
                <a:cs typeface="Gill Sans MT"/>
              </a:rPr>
              <a:t>D</a:t>
            </a:r>
            <a:r>
              <a:rPr sz="2400" spc="-30" dirty="0">
                <a:solidFill>
                  <a:srgbClr val="444949"/>
                </a:solidFill>
                <a:latin typeface="Roboto" panose="02000000000000000000" pitchFamily="2" charset="0"/>
                <a:ea typeface="Roboto" panose="02000000000000000000" pitchFamily="2" charset="0"/>
                <a:cs typeface="Gill Sans MT"/>
              </a:rPr>
              <a:t>R)</a:t>
            </a:r>
            <a:endParaRPr sz="2400">
              <a:latin typeface="Roboto" panose="02000000000000000000" pitchFamily="2" charset="0"/>
              <a:ea typeface="Roboto" panose="02000000000000000000" pitchFamily="2" charset="0"/>
              <a:cs typeface="Gill Sans MT"/>
            </a:endParaRPr>
          </a:p>
        </p:txBody>
      </p:sp>
      <p:sp>
        <p:nvSpPr>
          <p:cNvPr id="21" name="object 21"/>
          <p:cNvSpPr txBox="1"/>
          <p:nvPr/>
        </p:nvSpPr>
        <p:spPr>
          <a:xfrm>
            <a:off x="6116048" y="5497067"/>
            <a:ext cx="1704339" cy="939800"/>
          </a:xfrm>
          <a:prstGeom prst="rect">
            <a:avLst/>
          </a:prstGeom>
        </p:spPr>
        <p:txBody>
          <a:bodyPr vert="horz" wrap="square" lIns="0" tIns="12700" rIns="0" bIns="0" rtlCol="0">
            <a:spAutoFit/>
          </a:bodyPr>
          <a:lstStyle/>
          <a:p>
            <a:pPr algn="ctr">
              <a:lnSpc>
                <a:spcPct val="100000"/>
              </a:lnSpc>
              <a:spcBef>
                <a:spcPts val="100"/>
              </a:spcBef>
            </a:pPr>
            <a:r>
              <a:rPr sz="2000" b="1" spc="-55" dirty="0">
                <a:solidFill>
                  <a:srgbClr val="444949"/>
                </a:solidFill>
                <a:latin typeface="Roboto" panose="02000000000000000000" pitchFamily="2" charset="0"/>
                <a:ea typeface="Roboto" panose="02000000000000000000" pitchFamily="2" charset="0"/>
                <a:cs typeface="Calibri"/>
              </a:rPr>
              <a:t>R</a:t>
            </a:r>
            <a:r>
              <a:rPr sz="2000" b="1" spc="-50" dirty="0">
                <a:solidFill>
                  <a:srgbClr val="444949"/>
                </a:solidFill>
                <a:latin typeface="Roboto" panose="02000000000000000000" pitchFamily="2" charset="0"/>
                <a:ea typeface="Roboto" panose="02000000000000000000" pitchFamily="2" charset="0"/>
                <a:cs typeface="Calibri"/>
              </a:rPr>
              <a:t>D</a:t>
            </a:r>
            <a:r>
              <a:rPr sz="2000" b="1" dirty="0">
                <a:solidFill>
                  <a:srgbClr val="444949"/>
                </a:solidFill>
                <a:latin typeface="Roboto" panose="02000000000000000000" pitchFamily="2" charset="0"/>
                <a:ea typeface="Roboto" panose="02000000000000000000" pitchFamily="2" charset="0"/>
                <a:cs typeface="Calibri"/>
              </a:rPr>
              <a:t>S</a:t>
            </a:r>
            <a:r>
              <a:rPr sz="2000" b="1" spc="-100" dirty="0">
                <a:solidFill>
                  <a:srgbClr val="444949"/>
                </a:solidFill>
                <a:latin typeface="Roboto" panose="02000000000000000000" pitchFamily="2" charset="0"/>
                <a:ea typeface="Roboto" panose="02000000000000000000" pitchFamily="2" charset="0"/>
                <a:cs typeface="Calibri"/>
              </a:rPr>
              <a:t> </a:t>
            </a:r>
            <a:r>
              <a:rPr sz="2000" b="1" spc="-50" dirty="0">
                <a:solidFill>
                  <a:srgbClr val="444949"/>
                </a:solidFill>
                <a:latin typeface="Roboto" panose="02000000000000000000" pitchFamily="2" charset="0"/>
                <a:ea typeface="Roboto" panose="02000000000000000000" pitchFamily="2" charset="0"/>
                <a:cs typeface="Calibri"/>
              </a:rPr>
              <a:t>D</a:t>
            </a:r>
            <a:r>
              <a:rPr sz="2000" b="1" dirty="0">
                <a:solidFill>
                  <a:srgbClr val="444949"/>
                </a:solidFill>
                <a:latin typeface="Roboto" panose="02000000000000000000" pitchFamily="2" charset="0"/>
                <a:ea typeface="Roboto" panose="02000000000000000000" pitchFamily="2" charset="0"/>
                <a:cs typeface="Calibri"/>
              </a:rPr>
              <a:t>B</a:t>
            </a:r>
            <a:endParaRPr sz="2000">
              <a:latin typeface="Roboto" panose="02000000000000000000" pitchFamily="2" charset="0"/>
              <a:ea typeface="Roboto" panose="02000000000000000000" pitchFamily="2" charset="0"/>
              <a:cs typeface="Calibri"/>
            </a:endParaRPr>
          </a:p>
          <a:p>
            <a:pPr marL="12065" marR="5080" algn="ctr">
              <a:lnSpc>
                <a:spcPct val="100000"/>
              </a:lnSpc>
            </a:pPr>
            <a:r>
              <a:rPr sz="2000" b="1" spc="-55" dirty="0">
                <a:solidFill>
                  <a:srgbClr val="444949"/>
                </a:solidFill>
                <a:latin typeface="Roboto" panose="02000000000000000000" pitchFamily="2" charset="0"/>
                <a:ea typeface="Roboto" panose="02000000000000000000" pitchFamily="2" charset="0"/>
                <a:cs typeface="Calibri"/>
              </a:rPr>
              <a:t>i</a:t>
            </a:r>
            <a:r>
              <a:rPr sz="2000" b="1" spc="-50" dirty="0">
                <a:solidFill>
                  <a:srgbClr val="444949"/>
                </a:solidFill>
                <a:latin typeface="Roboto" panose="02000000000000000000" pitchFamily="2" charset="0"/>
                <a:ea typeface="Roboto" panose="02000000000000000000" pitchFamily="2" charset="0"/>
                <a:cs typeface="Calibri"/>
              </a:rPr>
              <a:t>n</a:t>
            </a:r>
            <a:r>
              <a:rPr sz="2000" b="1" spc="-75" dirty="0">
                <a:solidFill>
                  <a:srgbClr val="444949"/>
                </a:solidFill>
                <a:latin typeface="Roboto" panose="02000000000000000000" pitchFamily="2" charset="0"/>
                <a:ea typeface="Roboto" panose="02000000000000000000" pitchFamily="2" charset="0"/>
                <a:cs typeface="Calibri"/>
              </a:rPr>
              <a:t>s</a:t>
            </a:r>
            <a:r>
              <a:rPr sz="2000" b="1" spc="-80" dirty="0">
                <a:solidFill>
                  <a:srgbClr val="444949"/>
                </a:solidFill>
                <a:latin typeface="Roboto" panose="02000000000000000000" pitchFamily="2" charset="0"/>
                <a:ea typeface="Roboto" panose="02000000000000000000" pitchFamily="2" charset="0"/>
                <a:cs typeface="Calibri"/>
              </a:rPr>
              <a:t>t</a:t>
            </a:r>
            <a:r>
              <a:rPr sz="2000" b="1" spc="-50" dirty="0">
                <a:solidFill>
                  <a:srgbClr val="444949"/>
                </a:solidFill>
                <a:latin typeface="Roboto" panose="02000000000000000000" pitchFamily="2" charset="0"/>
                <a:ea typeface="Roboto" panose="02000000000000000000" pitchFamily="2" charset="0"/>
                <a:cs typeface="Calibri"/>
              </a:rPr>
              <a:t>anc</a:t>
            </a:r>
            <a:r>
              <a:rPr sz="2000" b="1" dirty="0">
                <a:solidFill>
                  <a:srgbClr val="444949"/>
                </a:solidFill>
                <a:latin typeface="Roboto" panose="02000000000000000000" pitchFamily="2" charset="0"/>
                <a:ea typeface="Roboto" panose="02000000000000000000" pitchFamily="2" charset="0"/>
                <a:cs typeface="Calibri"/>
              </a:rPr>
              <a:t>e</a:t>
            </a:r>
            <a:r>
              <a:rPr sz="2000" b="1" spc="-100" dirty="0">
                <a:solidFill>
                  <a:srgbClr val="444949"/>
                </a:solidFill>
                <a:latin typeface="Roboto" panose="02000000000000000000" pitchFamily="2" charset="0"/>
                <a:ea typeface="Roboto" panose="02000000000000000000" pitchFamily="2" charset="0"/>
                <a:cs typeface="Calibri"/>
              </a:rPr>
              <a:t> </a:t>
            </a:r>
            <a:r>
              <a:rPr sz="2000" b="1" spc="-75" dirty="0">
                <a:solidFill>
                  <a:srgbClr val="444949"/>
                </a:solidFill>
                <a:latin typeface="Roboto" panose="02000000000000000000" pitchFamily="2" charset="0"/>
                <a:ea typeface="Roboto" panose="02000000000000000000" pitchFamily="2" charset="0"/>
                <a:cs typeface="Calibri"/>
              </a:rPr>
              <a:t>s</a:t>
            </a:r>
            <a:r>
              <a:rPr sz="2000" b="1" spc="-80" dirty="0">
                <a:solidFill>
                  <a:srgbClr val="444949"/>
                </a:solidFill>
                <a:latin typeface="Roboto" panose="02000000000000000000" pitchFamily="2" charset="0"/>
                <a:ea typeface="Roboto" panose="02000000000000000000" pitchFamily="2" charset="0"/>
                <a:cs typeface="Calibri"/>
              </a:rPr>
              <a:t>t</a:t>
            </a:r>
            <a:r>
              <a:rPr sz="2000" b="1" spc="-50" dirty="0">
                <a:solidFill>
                  <a:srgbClr val="444949"/>
                </a:solidFill>
                <a:latin typeface="Roboto" panose="02000000000000000000" pitchFamily="2" charset="0"/>
                <a:ea typeface="Roboto" panose="02000000000000000000" pitchFamily="2" charset="0"/>
                <a:cs typeface="Calibri"/>
              </a:rPr>
              <a:t>and</a:t>
            </a:r>
            <a:r>
              <a:rPr sz="2000" b="1" spc="-60" dirty="0">
                <a:solidFill>
                  <a:srgbClr val="444949"/>
                </a:solidFill>
                <a:latin typeface="Roboto" panose="02000000000000000000" pitchFamily="2" charset="0"/>
                <a:ea typeface="Roboto" panose="02000000000000000000" pitchFamily="2" charset="0"/>
                <a:cs typeface="Calibri"/>
              </a:rPr>
              <a:t>b</a:t>
            </a:r>
            <a:r>
              <a:rPr sz="2000" b="1" dirty="0">
                <a:solidFill>
                  <a:srgbClr val="444949"/>
                </a:solidFill>
                <a:latin typeface="Roboto" panose="02000000000000000000" pitchFamily="2" charset="0"/>
                <a:ea typeface="Roboto" panose="02000000000000000000" pitchFamily="2" charset="0"/>
                <a:cs typeface="Calibri"/>
              </a:rPr>
              <a:t>y  </a:t>
            </a:r>
            <a:r>
              <a:rPr sz="2000" b="1" spc="-50" dirty="0">
                <a:solidFill>
                  <a:srgbClr val="444949"/>
                </a:solidFill>
                <a:latin typeface="Roboto" panose="02000000000000000000" pitchFamily="2" charset="0"/>
                <a:ea typeface="Roboto" panose="02000000000000000000" pitchFamily="2" charset="0"/>
                <a:cs typeface="Calibri"/>
              </a:rPr>
              <a:t>(A</a:t>
            </a:r>
            <a:r>
              <a:rPr sz="2000" b="1" dirty="0">
                <a:solidFill>
                  <a:srgbClr val="444949"/>
                </a:solidFill>
                <a:latin typeface="Roboto" panose="02000000000000000000" pitchFamily="2" charset="0"/>
                <a:ea typeface="Roboto" panose="02000000000000000000" pitchFamily="2" charset="0"/>
                <a:cs typeface="Calibri"/>
              </a:rPr>
              <a:t>Z</a:t>
            </a:r>
            <a:r>
              <a:rPr sz="2000" b="1" spc="-110" dirty="0">
                <a:solidFill>
                  <a:srgbClr val="444949"/>
                </a:solidFill>
                <a:latin typeface="Roboto" panose="02000000000000000000" pitchFamily="2" charset="0"/>
                <a:ea typeface="Roboto" panose="02000000000000000000" pitchFamily="2" charset="0"/>
                <a:cs typeface="Calibri"/>
              </a:rPr>
              <a:t> </a:t>
            </a:r>
            <a:r>
              <a:rPr sz="2000" b="1" spc="-50" dirty="0">
                <a:solidFill>
                  <a:srgbClr val="444949"/>
                </a:solidFill>
                <a:latin typeface="Roboto" panose="02000000000000000000" pitchFamily="2" charset="0"/>
                <a:ea typeface="Roboto" panose="02000000000000000000" pitchFamily="2" charset="0"/>
                <a:cs typeface="Calibri"/>
              </a:rPr>
              <a:t>B</a:t>
            </a:r>
            <a:r>
              <a:rPr sz="2000" b="1" dirty="0">
                <a:solidFill>
                  <a:srgbClr val="444949"/>
                </a:solidFill>
                <a:latin typeface="Roboto" panose="02000000000000000000" pitchFamily="2" charset="0"/>
                <a:ea typeface="Roboto" panose="02000000000000000000" pitchFamily="2" charset="0"/>
                <a:cs typeface="Calibri"/>
              </a:rPr>
              <a:t>)</a:t>
            </a:r>
            <a:endParaRPr sz="2000">
              <a:latin typeface="Roboto" panose="02000000000000000000" pitchFamily="2" charset="0"/>
              <a:ea typeface="Roboto" panose="02000000000000000000" pitchFamily="2" charset="0"/>
              <a:cs typeface="Calibri"/>
            </a:endParaRPr>
          </a:p>
        </p:txBody>
      </p:sp>
      <p:pic>
        <p:nvPicPr>
          <p:cNvPr id="22" name="object 22"/>
          <p:cNvPicPr/>
          <p:nvPr/>
        </p:nvPicPr>
        <p:blipFill>
          <a:blip r:embed="rId3" cstate="print"/>
          <a:stretch>
            <a:fillRect/>
          </a:stretch>
        </p:blipFill>
        <p:spPr>
          <a:xfrm>
            <a:off x="6439423" y="4025920"/>
            <a:ext cx="1091437" cy="1438711"/>
          </a:xfrm>
          <a:prstGeom prst="rect">
            <a:avLst/>
          </a:prstGeom>
        </p:spPr>
      </p:pic>
      <p:sp>
        <p:nvSpPr>
          <p:cNvPr id="23" name="object 23"/>
          <p:cNvSpPr txBox="1"/>
          <p:nvPr/>
        </p:nvSpPr>
        <p:spPr>
          <a:xfrm>
            <a:off x="5956823" y="3439815"/>
            <a:ext cx="4805045" cy="333425"/>
          </a:xfrm>
          <a:prstGeom prst="rect">
            <a:avLst/>
          </a:prstGeom>
          <a:solidFill>
            <a:srgbClr val="444949"/>
          </a:solidFill>
        </p:spPr>
        <p:txBody>
          <a:bodyPr vert="horz" wrap="square" lIns="0" tIns="55880" rIns="0" bIns="0" rtlCol="0">
            <a:spAutoFit/>
          </a:bodyPr>
          <a:lstStyle/>
          <a:p>
            <a:pPr algn="ctr">
              <a:lnSpc>
                <a:spcPct val="100000"/>
              </a:lnSpc>
              <a:spcBef>
                <a:spcPts val="440"/>
              </a:spcBef>
            </a:pPr>
            <a:r>
              <a:rPr sz="1800" spc="-5" dirty="0">
                <a:solidFill>
                  <a:srgbClr val="FFFFFF"/>
                </a:solidFill>
                <a:latin typeface="Roboto" panose="02000000000000000000" pitchFamily="2" charset="0"/>
                <a:ea typeface="Roboto" panose="02000000000000000000" pitchFamily="2" charset="0"/>
                <a:cs typeface="Calibri"/>
              </a:rPr>
              <a:t>One</a:t>
            </a:r>
            <a:r>
              <a:rPr sz="1800" spc="5" dirty="0">
                <a:solidFill>
                  <a:srgbClr val="FFFFFF"/>
                </a:solidFill>
                <a:latin typeface="Roboto" panose="02000000000000000000" pitchFamily="2" charset="0"/>
                <a:ea typeface="Roboto" panose="02000000000000000000" pitchFamily="2" charset="0"/>
                <a:cs typeface="Calibri"/>
              </a:rPr>
              <a:t> </a:t>
            </a:r>
            <a:r>
              <a:rPr sz="1800" dirty="0">
                <a:solidFill>
                  <a:srgbClr val="FFFFFF"/>
                </a:solidFill>
                <a:latin typeface="Roboto" panose="02000000000000000000" pitchFamily="2" charset="0"/>
                <a:ea typeface="Roboto" panose="02000000000000000000" pitchFamily="2" charset="0"/>
                <a:cs typeface="Calibri"/>
              </a:rPr>
              <a:t>DNS </a:t>
            </a:r>
            <a:r>
              <a:rPr sz="1800" spc="-5" dirty="0">
                <a:solidFill>
                  <a:srgbClr val="FFFFFF"/>
                </a:solidFill>
                <a:latin typeface="Roboto" panose="02000000000000000000" pitchFamily="2" charset="0"/>
                <a:ea typeface="Roboto" panose="02000000000000000000" pitchFamily="2" charset="0"/>
                <a:cs typeface="Calibri"/>
              </a:rPr>
              <a:t>name</a:t>
            </a:r>
            <a:r>
              <a:rPr sz="1800" spc="5" dirty="0">
                <a:solidFill>
                  <a:srgbClr val="FFFFFF"/>
                </a:solidFill>
                <a:latin typeface="Roboto" panose="02000000000000000000" pitchFamily="2" charset="0"/>
                <a:ea typeface="Roboto" panose="02000000000000000000" pitchFamily="2" charset="0"/>
                <a:cs typeface="Calibri"/>
              </a:rPr>
              <a:t> </a:t>
            </a:r>
            <a:r>
              <a:rPr sz="1800" dirty="0">
                <a:solidFill>
                  <a:srgbClr val="FFFFFF"/>
                </a:solidFill>
                <a:latin typeface="Roboto" panose="02000000000000000000" pitchFamily="2" charset="0"/>
                <a:ea typeface="Roboto" panose="02000000000000000000" pitchFamily="2" charset="0"/>
                <a:cs typeface="Calibri"/>
              </a:rPr>
              <a:t>– </a:t>
            </a:r>
            <a:r>
              <a:rPr sz="1800" spc="-10" dirty="0">
                <a:solidFill>
                  <a:srgbClr val="FFFFFF"/>
                </a:solidFill>
                <a:latin typeface="Roboto" panose="02000000000000000000" pitchFamily="2" charset="0"/>
                <a:ea typeface="Roboto" panose="02000000000000000000" pitchFamily="2" charset="0"/>
                <a:cs typeface="Calibri"/>
              </a:rPr>
              <a:t>automatic</a:t>
            </a:r>
            <a:r>
              <a:rPr sz="1800" dirty="0">
                <a:solidFill>
                  <a:srgbClr val="FFFFFF"/>
                </a:solidFill>
                <a:latin typeface="Roboto" panose="02000000000000000000" pitchFamily="2" charset="0"/>
                <a:ea typeface="Roboto" panose="02000000000000000000" pitchFamily="2" charset="0"/>
                <a:cs typeface="Calibri"/>
              </a:rPr>
              <a:t> </a:t>
            </a:r>
            <a:r>
              <a:rPr sz="1800" spc="-10" dirty="0">
                <a:solidFill>
                  <a:srgbClr val="FFFFFF"/>
                </a:solidFill>
                <a:latin typeface="Roboto" panose="02000000000000000000" pitchFamily="2" charset="0"/>
                <a:ea typeface="Roboto" panose="02000000000000000000" pitchFamily="2" charset="0"/>
                <a:cs typeface="Calibri"/>
              </a:rPr>
              <a:t>failover</a:t>
            </a:r>
            <a:endParaRPr sz="1800">
              <a:latin typeface="Roboto" panose="02000000000000000000" pitchFamily="2" charset="0"/>
              <a:ea typeface="Roboto" panose="02000000000000000000" pitchFamily="2" charset="0"/>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7861300" cy="443711"/>
          </a:xfrm>
          <a:prstGeom prst="rect">
            <a:avLst/>
          </a:prstGeom>
        </p:spPr>
        <p:txBody>
          <a:bodyPr vert="horz" wrap="square" lIns="0" tIns="12700" rIns="0" bIns="0" rtlCol="0">
            <a:spAutoFit/>
          </a:bodyPr>
          <a:lstStyle/>
          <a:p>
            <a:pPr marL="12700">
              <a:lnSpc>
                <a:spcPct val="100000"/>
              </a:lnSpc>
              <a:spcBef>
                <a:spcPts val="100"/>
              </a:spcBef>
            </a:pPr>
            <a:r>
              <a:rPr spc="-45" dirty="0">
                <a:latin typeface="Roboto" panose="02000000000000000000" pitchFamily="2" charset="0"/>
                <a:ea typeface="Roboto" panose="02000000000000000000" pitchFamily="2" charset="0"/>
              </a:rPr>
              <a:t>RDS</a:t>
            </a:r>
            <a:r>
              <a:rPr spc="-10" dirty="0">
                <a:latin typeface="Roboto" panose="02000000000000000000" pitchFamily="2" charset="0"/>
                <a:ea typeface="Roboto" panose="02000000000000000000" pitchFamily="2" charset="0"/>
              </a:rPr>
              <a:t> </a:t>
            </a:r>
            <a:r>
              <a:rPr dirty="0">
                <a:latin typeface="Roboto" panose="02000000000000000000" pitchFamily="2" charset="0"/>
                <a:ea typeface="Roboto" panose="02000000000000000000" pitchFamily="2" charset="0"/>
              </a:rPr>
              <a:t>– </a:t>
            </a:r>
            <a:r>
              <a:rPr spc="-120" dirty="0">
                <a:latin typeface="Roboto" panose="02000000000000000000" pitchFamily="2" charset="0"/>
                <a:ea typeface="Roboto" panose="02000000000000000000" pitchFamily="2" charset="0"/>
              </a:rPr>
              <a:t>From</a:t>
            </a:r>
            <a:r>
              <a:rPr spc="-10" dirty="0">
                <a:latin typeface="Roboto" panose="02000000000000000000" pitchFamily="2" charset="0"/>
                <a:ea typeface="Roboto" panose="02000000000000000000" pitchFamily="2" charset="0"/>
              </a:rPr>
              <a:t> </a:t>
            </a:r>
            <a:r>
              <a:rPr spc="-45" dirty="0">
                <a:latin typeface="Roboto" panose="02000000000000000000" pitchFamily="2" charset="0"/>
                <a:ea typeface="Roboto" panose="02000000000000000000" pitchFamily="2" charset="0"/>
              </a:rPr>
              <a:t>Single-AZ</a:t>
            </a:r>
            <a:r>
              <a:rPr spc="-5" dirty="0">
                <a:latin typeface="Roboto" panose="02000000000000000000" pitchFamily="2" charset="0"/>
                <a:ea typeface="Roboto" panose="02000000000000000000" pitchFamily="2" charset="0"/>
              </a:rPr>
              <a:t> </a:t>
            </a:r>
            <a:r>
              <a:rPr spc="-100" dirty="0">
                <a:latin typeface="Roboto" panose="02000000000000000000" pitchFamily="2" charset="0"/>
                <a:ea typeface="Roboto" panose="02000000000000000000" pitchFamily="2" charset="0"/>
              </a:rPr>
              <a:t>to</a:t>
            </a:r>
            <a:r>
              <a:rPr spc="5" dirty="0">
                <a:latin typeface="Roboto" panose="02000000000000000000" pitchFamily="2" charset="0"/>
                <a:ea typeface="Roboto" panose="02000000000000000000" pitchFamily="2" charset="0"/>
              </a:rPr>
              <a:t> </a:t>
            </a:r>
            <a:r>
              <a:rPr spc="-75" dirty="0">
                <a:latin typeface="Roboto" panose="02000000000000000000" pitchFamily="2" charset="0"/>
                <a:ea typeface="Roboto" panose="02000000000000000000" pitchFamily="2" charset="0"/>
              </a:rPr>
              <a:t>Multi-AZ</a:t>
            </a:r>
          </a:p>
        </p:txBody>
      </p:sp>
      <p:sp>
        <p:nvSpPr>
          <p:cNvPr id="5" name="object 5"/>
          <p:cNvSpPr txBox="1"/>
          <p:nvPr/>
        </p:nvSpPr>
        <p:spPr>
          <a:xfrm>
            <a:off x="916939" y="1414779"/>
            <a:ext cx="4810125" cy="4873129"/>
          </a:xfrm>
          <a:prstGeom prst="rect">
            <a:avLst/>
          </a:prstGeom>
        </p:spPr>
        <p:txBody>
          <a:bodyPr vert="horz" wrap="square" lIns="0" tIns="63500" rIns="0" bIns="0" rtlCol="0">
            <a:spAutoFit/>
          </a:bodyPr>
          <a:lstStyle/>
          <a:p>
            <a:pPr marL="241300" marR="293370" indent="-228600">
              <a:lnSpc>
                <a:spcPts val="3000"/>
              </a:lnSpc>
              <a:spcBef>
                <a:spcPts val="500"/>
              </a:spcBef>
              <a:buFont typeface="Arial"/>
              <a:buChar char="•"/>
              <a:tabLst>
                <a:tab pos="241300" algn="l"/>
              </a:tabLst>
            </a:pPr>
            <a:r>
              <a:rPr sz="2800" spc="-60" dirty="0">
                <a:solidFill>
                  <a:srgbClr val="444949"/>
                </a:solidFill>
                <a:latin typeface="Roboto" panose="02000000000000000000" pitchFamily="2" charset="0"/>
                <a:ea typeface="Roboto" panose="02000000000000000000" pitchFamily="2" charset="0"/>
                <a:cs typeface="Gill Sans MT"/>
              </a:rPr>
              <a:t>Zero</a:t>
            </a:r>
            <a:r>
              <a:rPr sz="2800" spc="-40" dirty="0">
                <a:solidFill>
                  <a:srgbClr val="444949"/>
                </a:solidFill>
                <a:latin typeface="Roboto" panose="02000000000000000000" pitchFamily="2" charset="0"/>
                <a:ea typeface="Roboto" panose="02000000000000000000" pitchFamily="2" charset="0"/>
                <a:cs typeface="Gill Sans MT"/>
              </a:rPr>
              <a:t> downtime</a:t>
            </a:r>
            <a:r>
              <a:rPr sz="2800" spc="-35"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operation</a:t>
            </a:r>
            <a:r>
              <a:rPr sz="2800" spc="-30" dirty="0">
                <a:solidFill>
                  <a:srgbClr val="444949"/>
                </a:solidFill>
                <a:latin typeface="Roboto" panose="02000000000000000000" pitchFamily="2" charset="0"/>
                <a:ea typeface="Roboto" panose="02000000000000000000" pitchFamily="2" charset="0"/>
                <a:cs typeface="Gill Sans MT"/>
              </a:rPr>
              <a:t> </a:t>
            </a:r>
            <a:r>
              <a:rPr sz="2800" spc="-10" dirty="0">
                <a:solidFill>
                  <a:srgbClr val="444949"/>
                </a:solidFill>
                <a:latin typeface="Roboto" panose="02000000000000000000" pitchFamily="2" charset="0"/>
                <a:ea typeface="Roboto" panose="02000000000000000000" pitchFamily="2" charset="0"/>
                <a:cs typeface="Gill Sans MT"/>
              </a:rPr>
              <a:t>(no </a:t>
            </a:r>
            <a:r>
              <a:rPr sz="2800" spc="-765" dirty="0">
                <a:solidFill>
                  <a:srgbClr val="444949"/>
                </a:solidFill>
                <a:latin typeface="Roboto" panose="02000000000000000000" pitchFamily="2" charset="0"/>
                <a:ea typeface="Roboto" panose="02000000000000000000" pitchFamily="2" charset="0"/>
                <a:cs typeface="Gill Sans MT"/>
              </a:rPr>
              <a:t> </a:t>
            </a:r>
            <a:r>
              <a:rPr sz="2800" spc="-10" dirty="0">
                <a:solidFill>
                  <a:srgbClr val="444949"/>
                </a:solidFill>
                <a:latin typeface="Roboto" panose="02000000000000000000" pitchFamily="2" charset="0"/>
                <a:ea typeface="Roboto" panose="02000000000000000000" pitchFamily="2" charset="0"/>
                <a:cs typeface="Gill Sans MT"/>
              </a:rPr>
              <a:t>need </a:t>
            </a:r>
            <a:r>
              <a:rPr sz="2800" spc="-55" dirty="0">
                <a:solidFill>
                  <a:srgbClr val="444949"/>
                </a:solidFill>
                <a:latin typeface="Roboto" panose="02000000000000000000" pitchFamily="2" charset="0"/>
                <a:ea typeface="Roboto" panose="02000000000000000000" pitchFamily="2" charset="0"/>
                <a:cs typeface="Gill Sans MT"/>
              </a:rPr>
              <a:t>to</a:t>
            </a:r>
            <a:r>
              <a:rPr sz="2800" spc="-15" dirty="0">
                <a:solidFill>
                  <a:srgbClr val="444949"/>
                </a:solidFill>
                <a:latin typeface="Roboto" panose="02000000000000000000" pitchFamily="2" charset="0"/>
                <a:ea typeface="Roboto" panose="02000000000000000000" pitchFamily="2" charset="0"/>
                <a:cs typeface="Gill Sans MT"/>
              </a:rPr>
              <a:t> </a:t>
            </a:r>
            <a:r>
              <a:rPr sz="2800" spc="-50" dirty="0">
                <a:solidFill>
                  <a:srgbClr val="444949"/>
                </a:solidFill>
                <a:latin typeface="Roboto" panose="02000000000000000000" pitchFamily="2" charset="0"/>
                <a:ea typeface="Roboto" panose="02000000000000000000" pitchFamily="2" charset="0"/>
                <a:cs typeface="Gill Sans MT"/>
              </a:rPr>
              <a:t>stop</a:t>
            </a:r>
            <a:r>
              <a:rPr sz="2800" spc="-10"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the</a:t>
            </a:r>
            <a:r>
              <a:rPr sz="2800" spc="-10"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DB)</a:t>
            </a:r>
            <a:endParaRPr sz="2800" dirty="0">
              <a:latin typeface="Roboto" panose="02000000000000000000" pitchFamily="2" charset="0"/>
              <a:ea typeface="Roboto" panose="02000000000000000000" pitchFamily="2" charset="0"/>
              <a:cs typeface="Gill Sans MT"/>
            </a:endParaRPr>
          </a:p>
          <a:p>
            <a:pPr marL="241300" marR="626745" indent="-228600">
              <a:lnSpc>
                <a:spcPts val="3000"/>
              </a:lnSpc>
              <a:spcBef>
                <a:spcPts val="1105"/>
              </a:spcBef>
              <a:buFont typeface="Arial"/>
              <a:buChar char="•"/>
              <a:tabLst>
                <a:tab pos="241300" algn="l"/>
              </a:tabLst>
            </a:pPr>
            <a:r>
              <a:rPr sz="2800" spc="-45" dirty="0">
                <a:solidFill>
                  <a:srgbClr val="444949"/>
                </a:solidFill>
                <a:latin typeface="Roboto" panose="02000000000000000000" pitchFamily="2" charset="0"/>
                <a:ea typeface="Roboto" panose="02000000000000000000" pitchFamily="2" charset="0"/>
                <a:cs typeface="Gill Sans MT"/>
              </a:rPr>
              <a:t>J</a:t>
            </a:r>
            <a:r>
              <a:rPr sz="2800" spc="-100" dirty="0">
                <a:solidFill>
                  <a:srgbClr val="444949"/>
                </a:solidFill>
                <a:latin typeface="Roboto" panose="02000000000000000000" pitchFamily="2" charset="0"/>
                <a:ea typeface="Roboto" panose="02000000000000000000" pitchFamily="2" charset="0"/>
                <a:cs typeface="Gill Sans MT"/>
              </a:rPr>
              <a:t>u</a:t>
            </a:r>
            <a:r>
              <a:rPr sz="2800" spc="-95" dirty="0">
                <a:solidFill>
                  <a:srgbClr val="444949"/>
                </a:solidFill>
                <a:latin typeface="Roboto" panose="02000000000000000000" pitchFamily="2" charset="0"/>
                <a:ea typeface="Roboto" panose="02000000000000000000" pitchFamily="2" charset="0"/>
                <a:cs typeface="Gill Sans MT"/>
              </a:rPr>
              <a:t>s</a:t>
            </a:r>
            <a:r>
              <a:rPr sz="2800" spc="-90" dirty="0">
                <a:solidFill>
                  <a:srgbClr val="444949"/>
                </a:solidFill>
                <a:latin typeface="Roboto" panose="02000000000000000000" pitchFamily="2" charset="0"/>
                <a:ea typeface="Roboto" panose="02000000000000000000" pitchFamily="2" charset="0"/>
                <a:cs typeface="Gill Sans MT"/>
              </a:rPr>
              <a:t>t</a:t>
            </a:r>
            <a:r>
              <a:rPr sz="2800" dirty="0">
                <a:solidFill>
                  <a:srgbClr val="444949"/>
                </a:solidFill>
                <a:latin typeface="Roboto" panose="02000000000000000000" pitchFamily="2" charset="0"/>
                <a:ea typeface="Roboto" panose="02000000000000000000" pitchFamily="2" charset="0"/>
                <a:cs typeface="Gill Sans MT"/>
              </a:rPr>
              <a:t> </a:t>
            </a:r>
            <a:r>
              <a:rPr sz="2800" spc="-70" dirty="0">
                <a:solidFill>
                  <a:srgbClr val="444949"/>
                </a:solidFill>
                <a:latin typeface="Roboto" panose="02000000000000000000" pitchFamily="2" charset="0"/>
                <a:ea typeface="Roboto" panose="02000000000000000000" pitchFamily="2" charset="0"/>
                <a:cs typeface="Gill Sans MT"/>
              </a:rPr>
              <a:t>c</a:t>
            </a:r>
            <a:r>
              <a:rPr sz="2800" spc="-95" dirty="0">
                <a:solidFill>
                  <a:srgbClr val="444949"/>
                </a:solidFill>
                <a:latin typeface="Roboto" panose="02000000000000000000" pitchFamily="2" charset="0"/>
                <a:ea typeface="Roboto" panose="02000000000000000000" pitchFamily="2" charset="0"/>
                <a:cs typeface="Gill Sans MT"/>
              </a:rPr>
              <a:t>li</a:t>
            </a:r>
            <a:r>
              <a:rPr sz="2800" spc="-70" dirty="0">
                <a:solidFill>
                  <a:srgbClr val="444949"/>
                </a:solidFill>
                <a:latin typeface="Roboto" panose="02000000000000000000" pitchFamily="2" charset="0"/>
                <a:ea typeface="Roboto" panose="02000000000000000000" pitchFamily="2" charset="0"/>
                <a:cs typeface="Gill Sans MT"/>
              </a:rPr>
              <a:t>c</a:t>
            </a:r>
            <a:r>
              <a:rPr sz="2800" spc="-150" dirty="0">
                <a:solidFill>
                  <a:srgbClr val="444949"/>
                </a:solidFill>
                <a:latin typeface="Roboto" panose="02000000000000000000" pitchFamily="2" charset="0"/>
                <a:ea typeface="Roboto" panose="02000000000000000000" pitchFamily="2" charset="0"/>
                <a:cs typeface="Gill Sans MT"/>
              </a:rPr>
              <a:t>k</a:t>
            </a:r>
            <a:r>
              <a:rPr sz="2800"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o</a:t>
            </a:r>
            <a:r>
              <a:rPr sz="2800" spc="-30" dirty="0">
                <a:solidFill>
                  <a:srgbClr val="444949"/>
                </a:solidFill>
                <a:latin typeface="Roboto" panose="02000000000000000000" pitchFamily="2" charset="0"/>
                <a:ea typeface="Roboto" panose="02000000000000000000" pitchFamily="2" charset="0"/>
                <a:cs typeface="Gill Sans MT"/>
              </a:rPr>
              <a:t>n</a:t>
            </a:r>
            <a:r>
              <a:rPr sz="2800" spc="-285" dirty="0">
                <a:solidFill>
                  <a:srgbClr val="444949"/>
                </a:solidFill>
                <a:latin typeface="Roboto" panose="02000000000000000000" pitchFamily="2" charset="0"/>
                <a:ea typeface="Roboto" panose="02000000000000000000" pitchFamily="2" charset="0"/>
                <a:cs typeface="Gill Sans MT"/>
              </a:rPr>
              <a:t> </a:t>
            </a:r>
            <a:r>
              <a:rPr sz="2800" spc="-90" dirty="0">
                <a:solidFill>
                  <a:srgbClr val="444949"/>
                </a:solidFill>
                <a:latin typeface="Roboto" panose="02000000000000000000" pitchFamily="2" charset="0"/>
                <a:ea typeface="Roboto" panose="02000000000000000000" pitchFamily="2" charset="0"/>
                <a:cs typeface="Gill Sans MT"/>
              </a:rPr>
              <a:t>“</a:t>
            </a:r>
            <a:r>
              <a:rPr sz="2800" dirty="0">
                <a:solidFill>
                  <a:srgbClr val="444949"/>
                </a:solidFill>
                <a:latin typeface="Roboto" panose="02000000000000000000" pitchFamily="2" charset="0"/>
                <a:ea typeface="Roboto" panose="02000000000000000000" pitchFamily="2" charset="0"/>
                <a:cs typeface="Gill Sans MT"/>
              </a:rPr>
              <a:t>m</a:t>
            </a:r>
            <a:r>
              <a:rPr sz="2800" spc="-40" dirty="0">
                <a:solidFill>
                  <a:srgbClr val="444949"/>
                </a:solidFill>
                <a:latin typeface="Roboto" panose="02000000000000000000" pitchFamily="2" charset="0"/>
                <a:ea typeface="Roboto" panose="02000000000000000000" pitchFamily="2" charset="0"/>
                <a:cs typeface="Gill Sans MT"/>
              </a:rPr>
              <a:t>o</a:t>
            </a:r>
            <a:r>
              <a:rPr sz="2800" spc="-5" dirty="0">
                <a:solidFill>
                  <a:srgbClr val="444949"/>
                </a:solidFill>
                <a:latin typeface="Roboto" panose="02000000000000000000" pitchFamily="2" charset="0"/>
                <a:ea typeface="Roboto" panose="02000000000000000000" pitchFamily="2" charset="0"/>
                <a:cs typeface="Gill Sans MT"/>
              </a:rPr>
              <a:t>d</a:t>
            </a:r>
            <a:r>
              <a:rPr sz="2800" spc="-95" dirty="0">
                <a:solidFill>
                  <a:srgbClr val="444949"/>
                </a:solidFill>
                <a:latin typeface="Roboto" panose="02000000000000000000" pitchFamily="2" charset="0"/>
                <a:ea typeface="Roboto" panose="02000000000000000000" pitchFamily="2" charset="0"/>
                <a:cs typeface="Gill Sans MT"/>
              </a:rPr>
              <a:t>i</a:t>
            </a:r>
            <a:r>
              <a:rPr sz="2800" spc="-30" dirty="0">
                <a:solidFill>
                  <a:srgbClr val="444949"/>
                </a:solidFill>
                <a:latin typeface="Roboto" panose="02000000000000000000" pitchFamily="2" charset="0"/>
                <a:ea typeface="Roboto" panose="02000000000000000000" pitchFamily="2" charset="0"/>
                <a:cs typeface="Gill Sans MT"/>
              </a:rPr>
              <a:t>f</a:t>
            </a:r>
            <a:r>
              <a:rPr sz="2800" spc="-70" dirty="0">
                <a:solidFill>
                  <a:srgbClr val="444949"/>
                </a:solidFill>
                <a:latin typeface="Roboto" panose="02000000000000000000" pitchFamily="2" charset="0"/>
                <a:ea typeface="Roboto" panose="02000000000000000000" pitchFamily="2" charset="0"/>
                <a:cs typeface="Gill Sans MT"/>
              </a:rPr>
              <a:t>y</a:t>
            </a:r>
            <a:r>
              <a:rPr sz="2800" spc="-90" dirty="0">
                <a:solidFill>
                  <a:srgbClr val="444949"/>
                </a:solidFill>
                <a:latin typeface="Roboto" panose="02000000000000000000" pitchFamily="2" charset="0"/>
                <a:ea typeface="Roboto" panose="02000000000000000000" pitchFamily="2" charset="0"/>
                <a:cs typeface="Gill Sans MT"/>
              </a:rPr>
              <a:t>”</a:t>
            </a:r>
            <a:r>
              <a:rPr sz="2800" spc="-22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f</a:t>
            </a:r>
            <a:r>
              <a:rPr sz="2800" spc="-40" dirty="0">
                <a:solidFill>
                  <a:srgbClr val="444949"/>
                </a:solidFill>
                <a:latin typeface="Roboto" panose="02000000000000000000" pitchFamily="2" charset="0"/>
                <a:ea typeface="Roboto" panose="02000000000000000000" pitchFamily="2" charset="0"/>
                <a:cs typeface="Gill Sans MT"/>
              </a:rPr>
              <a:t>o</a:t>
            </a:r>
            <a:r>
              <a:rPr sz="2800" spc="-180" dirty="0">
                <a:solidFill>
                  <a:srgbClr val="444949"/>
                </a:solidFill>
                <a:latin typeface="Roboto" panose="02000000000000000000" pitchFamily="2" charset="0"/>
                <a:ea typeface="Roboto" panose="02000000000000000000" pitchFamily="2" charset="0"/>
                <a:cs typeface="Gill Sans MT"/>
              </a:rPr>
              <a:t>r</a:t>
            </a:r>
            <a:r>
              <a:rPr sz="2800"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t</a:t>
            </a:r>
            <a:r>
              <a:rPr sz="2800" spc="-70" dirty="0">
                <a:solidFill>
                  <a:srgbClr val="444949"/>
                </a:solidFill>
                <a:latin typeface="Roboto" panose="02000000000000000000" pitchFamily="2" charset="0"/>
                <a:ea typeface="Roboto" panose="02000000000000000000" pitchFamily="2" charset="0"/>
                <a:cs typeface="Gill Sans MT"/>
              </a:rPr>
              <a:t>h</a:t>
            </a:r>
            <a:r>
              <a:rPr sz="2800" dirty="0">
                <a:solidFill>
                  <a:srgbClr val="444949"/>
                </a:solidFill>
                <a:latin typeface="Roboto" panose="02000000000000000000" pitchFamily="2" charset="0"/>
                <a:ea typeface="Roboto" panose="02000000000000000000" pitchFamily="2" charset="0"/>
                <a:cs typeface="Gill Sans MT"/>
              </a:rPr>
              <a:t>e  </a:t>
            </a:r>
            <a:r>
              <a:rPr sz="2800" spc="-20" dirty="0">
                <a:solidFill>
                  <a:srgbClr val="444949"/>
                </a:solidFill>
                <a:latin typeface="Roboto" panose="02000000000000000000" pitchFamily="2" charset="0"/>
                <a:ea typeface="Roboto" panose="02000000000000000000" pitchFamily="2" charset="0"/>
                <a:cs typeface="Gill Sans MT"/>
              </a:rPr>
              <a:t>database</a:t>
            </a:r>
            <a:endParaRPr sz="2800" dirty="0">
              <a:latin typeface="Roboto" panose="02000000000000000000" pitchFamily="2" charset="0"/>
              <a:ea typeface="Roboto" panose="02000000000000000000" pitchFamily="2" charset="0"/>
              <a:cs typeface="Gill Sans MT"/>
            </a:endParaRPr>
          </a:p>
          <a:p>
            <a:pPr marL="241300" indent="-228600">
              <a:lnSpc>
                <a:spcPct val="100000"/>
              </a:lnSpc>
              <a:spcBef>
                <a:spcPts val="605"/>
              </a:spcBef>
              <a:buFont typeface="Arial"/>
              <a:buChar char="•"/>
              <a:tabLst>
                <a:tab pos="241300" algn="l"/>
              </a:tabLst>
            </a:pPr>
            <a:r>
              <a:rPr sz="2800" spc="-45" dirty="0">
                <a:solidFill>
                  <a:srgbClr val="444949"/>
                </a:solidFill>
                <a:latin typeface="Roboto" panose="02000000000000000000" pitchFamily="2" charset="0"/>
                <a:ea typeface="Roboto" panose="02000000000000000000" pitchFamily="2" charset="0"/>
                <a:cs typeface="Gill Sans MT"/>
              </a:rPr>
              <a:t>The</a:t>
            </a:r>
            <a:r>
              <a:rPr sz="2800" spc="-20"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following</a:t>
            </a:r>
            <a:r>
              <a:rPr sz="2800" spc="-5" dirty="0">
                <a:solidFill>
                  <a:srgbClr val="444949"/>
                </a:solidFill>
                <a:latin typeface="Roboto" panose="02000000000000000000" pitchFamily="2" charset="0"/>
                <a:ea typeface="Roboto" panose="02000000000000000000" pitchFamily="2" charset="0"/>
                <a:cs typeface="Gill Sans MT"/>
              </a:rPr>
              <a:t> </a:t>
            </a:r>
            <a:r>
              <a:rPr sz="2800" spc="-15" dirty="0">
                <a:solidFill>
                  <a:srgbClr val="444949"/>
                </a:solidFill>
                <a:latin typeface="Roboto" panose="02000000000000000000" pitchFamily="2" charset="0"/>
                <a:ea typeface="Roboto" panose="02000000000000000000" pitchFamily="2" charset="0"/>
                <a:cs typeface="Gill Sans MT"/>
              </a:rPr>
              <a:t>happens </a:t>
            </a:r>
            <a:r>
              <a:rPr sz="2800" spc="-70" dirty="0">
                <a:solidFill>
                  <a:srgbClr val="444949"/>
                </a:solidFill>
                <a:latin typeface="Roboto" panose="02000000000000000000" pitchFamily="2" charset="0"/>
                <a:ea typeface="Roboto" panose="02000000000000000000" pitchFamily="2" charset="0"/>
                <a:cs typeface="Gill Sans MT"/>
              </a:rPr>
              <a:t>internally:</a:t>
            </a:r>
            <a:endParaRPr sz="2800" dirty="0">
              <a:latin typeface="Roboto" panose="02000000000000000000" pitchFamily="2" charset="0"/>
              <a:ea typeface="Roboto" panose="02000000000000000000" pitchFamily="2" charset="0"/>
              <a:cs typeface="Gill Sans MT"/>
            </a:endParaRPr>
          </a:p>
          <a:p>
            <a:pPr marL="698500" lvl="1" indent="-228600">
              <a:lnSpc>
                <a:spcPct val="100000"/>
              </a:lnSpc>
              <a:spcBef>
                <a:spcPts val="234"/>
              </a:spcBef>
              <a:buFont typeface="Arial"/>
              <a:buChar char="•"/>
              <a:tabLst>
                <a:tab pos="698500" algn="l"/>
              </a:tabLst>
            </a:pPr>
            <a:r>
              <a:rPr sz="2400" dirty="0">
                <a:solidFill>
                  <a:srgbClr val="444949"/>
                </a:solidFill>
                <a:latin typeface="Roboto" panose="02000000000000000000" pitchFamily="2" charset="0"/>
                <a:ea typeface="Roboto" panose="02000000000000000000" pitchFamily="2" charset="0"/>
                <a:cs typeface="Gill Sans MT"/>
              </a:rPr>
              <a:t>A</a:t>
            </a:r>
            <a:r>
              <a:rPr sz="2400" spc="-20" dirty="0">
                <a:solidFill>
                  <a:srgbClr val="444949"/>
                </a:solidFill>
                <a:latin typeface="Roboto" panose="02000000000000000000" pitchFamily="2" charset="0"/>
                <a:ea typeface="Roboto" panose="02000000000000000000" pitchFamily="2" charset="0"/>
                <a:cs typeface="Gill Sans MT"/>
              </a:rPr>
              <a:t> </a:t>
            </a:r>
            <a:r>
              <a:rPr sz="2400" spc="-40" dirty="0">
                <a:solidFill>
                  <a:srgbClr val="444949"/>
                </a:solidFill>
                <a:latin typeface="Roboto" panose="02000000000000000000" pitchFamily="2" charset="0"/>
                <a:ea typeface="Roboto" panose="02000000000000000000" pitchFamily="2" charset="0"/>
                <a:cs typeface="Gill Sans MT"/>
              </a:rPr>
              <a:t>snapshot</a:t>
            </a:r>
            <a:r>
              <a:rPr sz="2400" spc="-15" dirty="0">
                <a:solidFill>
                  <a:srgbClr val="444949"/>
                </a:solidFill>
                <a:latin typeface="Roboto" panose="02000000000000000000" pitchFamily="2" charset="0"/>
                <a:ea typeface="Roboto" panose="02000000000000000000" pitchFamily="2" charset="0"/>
                <a:cs typeface="Gill Sans MT"/>
              </a:rPr>
              <a:t> </a:t>
            </a:r>
            <a:r>
              <a:rPr sz="2400" spc="-80" dirty="0">
                <a:solidFill>
                  <a:srgbClr val="444949"/>
                </a:solidFill>
                <a:latin typeface="Roboto" panose="02000000000000000000" pitchFamily="2" charset="0"/>
                <a:ea typeface="Roboto" panose="02000000000000000000" pitchFamily="2" charset="0"/>
                <a:cs typeface="Gill Sans MT"/>
              </a:rPr>
              <a:t>is</a:t>
            </a:r>
            <a:r>
              <a:rPr sz="2400" spc="-15" dirty="0">
                <a:solidFill>
                  <a:srgbClr val="444949"/>
                </a:solidFill>
                <a:latin typeface="Roboto" panose="02000000000000000000" pitchFamily="2" charset="0"/>
                <a:ea typeface="Roboto" panose="02000000000000000000" pitchFamily="2" charset="0"/>
                <a:cs typeface="Gill Sans MT"/>
              </a:rPr>
              <a:t> </a:t>
            </a:r>
            <a:r>
              <a:rPr sz="2400" spc="-55" dirty="0">
                <a:solidFill>
                  <a:srgbClr val="444949"/>
                </a:solidFill>
                <a:latin typeface="Roboto" panose="02000000000000000000" pitchFamily="2" charset="0"/>
                <a:ea typeface="Roboto" panose="02000000000000000000" pitchFamily="2" charset="0"/>
                <a:cs typeface="Gill Sans MT"/>
              </a:rPr>
              <a:t>taken</a:t>
            </a:r>
            <a:endParaRPr sz="2400" dirty="0">
              <a:latin typeface="Roboto" panose="02000000000000000000" pitchFamily="2" charset="0"/>
              <a:ea typeface="Roboto" panose="02000000000000000000" pitchFamily="2" charset="0"/>
              <a:cs typeface="Gill Sans MT"/>
            </a:endParaRPr>
          </a:p>
          <a:p>
            <a:pPr marL="698500" marR="353695" lvl="1" indent="-228600">
              <a:lnSpc>
                <a:spcPts val="2620"/>
              </a:lnSpc>
              <a:spcBef>
                <a:spcPts val="520"/>
              </a:spcBef>
              <a:buFont typeface="Arial"/>
              <a:buChar char="•"/>
              <a:tabLst>
                <a:tab pos="698500" algn="l"/>
              </a:tabLst>
            </a:pPr>
            <a:r>
              <a:rPr sz="2400" dirty="0">
                <a:solidFill>
                  <a:srgbClr val="444949"/>
                </a:solidFill>
                <a:latin typeface="Roboto" panose="02000000000000000000" pitchFamily="2" charset="0"/>
                <a:ea typeface="Roboto" panose="02000000000000000000" pitchFamily="2" charset="0"/>
                <a:cs typeface="Gill Sans MT"/>
              </a:rPr>
              <a:t>A</a:t>
            </a:r>
            <a:r>
              <a:rPr sz="2400" spc="-20" dirty="0">
                <a:solidFill>
                  <a:srgbClr val="444949"/>
                </a:solidFill>
                <a:latin typeface="Roboto" panose="02000000000000000000" pitchFamily="2" charset="0"/>
                <a:ea typeface="Roboto" panose="02000000000000000000" pitchFamily="2" charset="0"/>
                <a:cs typeface="Gill Sans MT"/>
              </a:rPr>
              <a:t> new</a:t>
            </a:r>
            <a:r>
              <a:rPr sz="2400" spc="-15" dirty="0">
                <a:solidFill>
                  <a:srgbClr val="444949"/>
                </a:solidFill>
                <a:latin typeface="Roboto" panose="02000000000000000000" pitchFamily="2" charset="0"/>
                <a:ea typeface="Roboto" panose="02000000000000000000" pitchFamily="2" charset="0"/>
                <a:cs typeface="Gill Sans MT"/>
              </a:rPr>
              <a:t> </a:t>
            </a:r>
            <a:r>
              <a:rPr sz="2400" spc="-55" dirty="0">
                <a:solidFill>
                  <a:srgbClr val="444949"/>
                </a:solidFill>
                <a:latin typeface="Roboto" panose="02000000000000000000" pitchFamily="2" charset="0"/>
                <a:ea typeface="Roboto" panose="02000000000000000000" pitchFamily="2" charset="0"/>
                <a:cs typeface="Gill Sans MT"/>
              </a:rPr>
              <a:t>DB</a:t>
            </a:r>
            <a:r>
              <a:rPr sz="2400" spc="-15" dirty="0">
                <a:solidFill>
                  <a:srgbClr val="444949"/>
                </a:solidFill>
                <a:latin typeface="Roboto" panose="02000000000000000000" pitchFamily="2" charset="0"/>
                <a:ea typeface="Roboto" panose="02000000000000000000" pitchFamily="2" charset="0"/>
                <a:cs typeface="Gill Sans MT"/>
              </a:rPr>
              <a:t> </a:t>
            </a:r>
            <a:r>
              <a:rPr sz="2400" spc="-80" dirty="0">
                <a:solidFill>
                  <a:srgbClr val="444949"/>
                </a:solidFill>
                <a:latin typeface="Roboto" panose="02000000000000000000" pitchFamily="2" charset="0"/>
                <a:ea typeface="Roboto" panose="02000000000000000000" pitchFamily="2" charset="0"/>
                <a:cs typeface="Gill Sans MT"/>
              </a:rPr>
              <a:t>is</a:t>
            </a:r>
            <a:r>
              <a:rPr sz="2400" spc="-15" dirty="0">
                <a:solidFill>
                  <a:srgbClr val="444949"/>
                </a:solidFill>
                <a:latin typeface="Roboto" panose="02000000000000000000" pitchFamily="2" charset="0"/>
                <a:ea typeface="Roboto" panose="02000000000000000000" pitchFamily="2" charset="0"/>
                <a:cs typeface="Gill Sans MT"/>
              </a:rPr>
              <a:t> </a:t>
            </a:r>
            <a:r>
              <a:rPr sz="2400" spc="-60" dirty="0">
                <a:solidFill>
                  <a:srgbClr val="444949"/>
                </a:solidFill>
                <a:latin typeface="Roboto" panose="02000000000000000000" pitchFamily="2" charset="0"/>
                <a:ea typeface="Roboto" panose="02000000000000000000" pitchFamily="2" charset="0"/>
                <a:cs typeface="Gill Sans MT"/>
              </a:rPr>
              <a:t>restored</a:t>
            </a:r>
            <a:r>
              <a:rPr sz="2400" spc="-15" dirty="0">
                <a:solidFill>
                  <a:srgbClr val="444949"/>
                </a:solidFill>
                <a:latin typeface="Roboto" panose="02000000000000000000" pitchFamily="2" charset="0"/>
                <a:ea typeface="Roboto" panose="02000000000000000000" pitchFamily="2" charset="0"/>
                <a:cs typeface="Gill Sans MT"/>
              </a:rPr>
              <a:t> </a:t>
            </a:r>
            <a:r>
              <a:rPr sz="2400" spc="-55" dirty="0">
                <a:solidFill>
                  <a:srgbClr val="444949"/>
                </a:solidFill>
                <a:latin typeface="Roboto" panose="02000000000000000000" pitchFamily="2" charset="0"/>
                <a:ea typeface="Roboto" panose="02000000000000000000" pitchFamily="2" charset="0"/>
                <a:cs typeface="Gill Sans MT"/>
              </a:rPr>
              <a:t>from</a:t>
            </a:r>
            <a:r>
              <a:rPr sz="2400" spc="-20" dirty="0">
                <a:solidFill>
                  <a:srgbClr val="444949"/>
                </a:solidFill>
                <a:latin typeface="Roboto" panose="02000000000000000000" pitchFamily="2" charset="0"/>
                <a:ea typeface="Roboto" panose="02000000000000000000" pitchFamily="2" charset="0"/>
                <a:cs typeface="Gill Sans MT"/>
              </a:rPr>
              <a:t> </a:t>
            </a:r>
            <a:r>
              <a:rPr sz="2400" spc="-40" dirty="0">
                <a:solidFill>
                  <a:srgbClr val="444949"/>
                </a:solidFill>
                <a:latin typeface="Roboto" panose="02000000000000000000" pitchFamily="2" charset="0"/>
                <a:ea typeface="Roboto" panose="02000000000000000000" pitchFamily="2" charset="0"/>
                <a:cs typeface="Gill Sans MT"/>
              </a:rPr>
              <a:t>the </a:t>
            </a:r>
            <a:r>
              <a:rPr sz="2400" spc="-655" dirty="0">
                <a:solidFill>
                  <a:srgbClr val="444949"/>
                </a:solidFill>
                <a:latin typeface="Roboto" panose="02000000000000000000" pitchFamily="2" charset="0"/>
                <a:ea typeface="Roboto" panose="02000000000000000000" pitchFamily="2" charset="0"/>
                <a:cs typeface="Gill Sans MT"/>
              </a:rPr>
              <a:t> </a:t>
            </a:r>
            <a:r>
              <a:rPr sz="2400" spc="-45" dirty="0">
                <a:solidFill>
                  <a:srgbClr val="444949"/>
                </a:solidFill>
                <a:latin typeface="Roboto" panose="02000000000000000000" pitchFamily="2" charset="0"/>
                <a:ea typeface="Roboto" panose="02000000000000000000" pitchFamily="2" charset="0"/>
                <a:cs typeface="Gill Sans MT"/>
              </a:rPr>
              <a:t>s</a:t>
            </a:r>
            <a:r>
              <a:rPr sz="2400" spc="-60" dirty="0">
                <a:solidFill>
                  <a:srgbClr val="444949"/>
                </a:solidFill>
                <a:latin typeface="Roboto" panose="02000000000000000000" pitchFamily="2" charset="0"/>
                <a:ea typeface="Roboto" panose="02000000000000000000" pitchFamily="2" charset="0"/>
                <a:cs typeface="Gill Sans MT"/>
              </a:rPr>
              <a:t>n</a:t>
            </a:r>
            <a:r>
              <a:rPr sz="2400" spc="-20" dirty="0">
                <a:solidFill>
                  <a:srgbClr val="444949"/>
                </a:solidFill>
                <a:latin typeface="Roboto" panose="02000000000000000000" pitchFamily="2" charset="0"/>
                <a:ea typeface="Roboto" panose="02000000000000000000" pitchFamily="2" charset="0"/>
                <a:cs typeface="Gill Sans MT"/>
              </a:rPr>
              <a:t>aps</a:t>
            </a:r>
            <a:r>
              <a:rPr sz="2400" spc="-30" dirty="0">
                <a:solidFill>
                  <a:srgbClr val="444949"/>
                </a:solidFill>
                <a:latin typeface="Roboto" panose="02000000000000000000" pitchFamily="2" charset="0"/>
                <a:ea typeface="Roboto" panose="02000000000000000000" pitchFamily="2" charset="0"/>
                <a:cs typeface="Gill Sans MT"/>
              </a:rPr>
              <a:t>ho</a:t>
            </a:r>
            <a:r>
              <a:rPr sz="2400" spc="-75" dirty="0">
                <a:solidFill>
                  <a:srgbClr val="444949"/>
                </a:solidFill>
                <a:latin typeface="Roboto" panose="02000000000000000000" pitchFamily="2" charset="0"/>
                <a:ea typeface="Roboto" panose="02000000000000000000" pitchFamily="2" charset="0"/>
                <a:cs typeface="Gill Sans MT"/>
              </a:rPr>
              <a:t>t</a:t>
            </a:r>
            <a:r>
              <a:rPr sz="2400" spc="-5" dirty="0">
                <a:solidFill>
                  <a:srgbClr val="444949"/>
                </a:solidFill>
                <a:latin typeface="Roboto" panose="02000000000000000000" pitchFamily="2" charset="0"/>
                <a:ea typeface="Roboto" panose="02000000000000000000" pitchFamily="2" charset="0"/>
                <a:cs typeface="Gill Sans MT"/>
              </a:rPr>
              <a:t> </a:t>
            </a:r>
            <a:r>
              <a:rPr sz="2400" spc="-80" dirty="0">
                <a:solidFill>
                  <a:srgbClr val="444949"/>
                </a:solidFill>
                <a:latin typeface="Roboto" panose="02000000000000000000" pitchFamily="2" charset="0"/>
                <a:ea typeface="Roboto" panose="02000000000000000000" pitchFamily="2" charset="0"/>
                <a:cs typeface="Gill Sans MT"/>
              </a:rPr>
              <a:t>i</a:t>
            </a:r>
            <a:r>
              <a:rPr sz="2400" spc="-25" dirty="0">
                <a:solidFill>
                  <a:srgbClr val="444949"/>
                </a:solidFill>
                <a:latin typeface="Roboto" panose="02000000000000000000" pitchFamily="2" charset="0"/>
                <a:ea typeface="Roboto" panose="02000000000000000000" pitchFamily="2" charset="0"/>
                <a:cs typeface="Gill Sans MT"/>
              </a:rPr>
              <a:t>n</a:t>
            </a:r>
            <a:r>
              <a:rPr sz="2400" spc="-10" dirty="0">
                <a:solidFill>
                  <a:srgbClr val="444949"/>
                </a:solidFill>
                <a:latin typeface="Roboto" panose="02000000000000000000" pitchFamily="2" charset="0"/>
                <a:ea typeface="Roboto" panose="02000000000000000000" pitchFamily="2" charset="0"/>
                <a:cs typeface="Gill Sans MT"/>
              </a:rPr>
              <a:t> </a:t>
            </a:r>
            <a:r>
              <a:rPr sz="2400" dirty="0">
                <a:solidFill>
                  <a:srgbClr val="444949"/>
                </a:solidFill>
                <a:latin typeface="Roboto" panose="02000000000000000000" pitchFamily="2" charset="0"/>
                <a:ea typeface="Roboto" panose="02000000000000000000" pitchFamily="2" charset="0"/>
                <a:cs typeface="Gill Sans MT"/>
              </a:rPr>
              <a:t>a</a:t>
            </a:r>
            <a:r>
              <a:rPr sz="2400" spc="-5" dirty="0">
                <a:solidFill>
                  <a:srgbClr val="444949"/>
                </a:solidFill>
                <a:latin typeface="Roboto" panose="02000000000000000000" pitchFamily="2" charset="0"/>
                <a:ea typeface="Roboto" panose="02000000000000000000" pitchFamily="2" charset="0"/>
                <a:cs typeface="Gill Sans MT"/>
              </a:rPr>
              <a:t> </a:t>
            </a:r>
            <a:r>
              <a:rPr sz="2400" spc="-30" dirty="0">
                <a:solidFill>
                  <a:srgbClr val="444949"/>
                </a:solidFill>
                <a:latin typeface="Roboto" panose="02000000000000000000" pitchFamily="2" charset="0"/>
                <a:ea typeface="Roboto" panose="02000000000000000000" pitchFamily="2" charset="0"/>
                <a:cs typeface="Gill Sans MT"/>
              </a:rPr>
              <a:t>n</a:t>
            </a:r>
            <a:r>
              <a:rPr sz="2400" spc="-15" dirty="0">
                <a:solidFill>
                  <a:srgbClr val="444949"/>
                </a:solidFill>
                <a:latin typeface="Roboto" panose="02000000000000000000" pitchFamily="2" charset="0"/>
                <a:ea typeface="Roboto" panose="02000000000000000000" pitchFamily="2" charset="0"/>
                <a:cs typeface="Gill Sans MT"/>
              </a:rPr>
              <a:t>ew</a:t>
            </a:r>
            <a:r>
              <a:rPr sz="2400" spc="-150" dirty="0">
                <a:solidFill>
                  <a:srgbClr val="444949"/>
                </a:solidFill>
                <a:latin typeface="Roboto" panose="02000000000000000000" pitchFamily="2" charset="0"/>
                <a:ea typeface="Roboto" panose="02000000000000000000" pitchFamily="2" charset="0"/>
                <a:cs typeface="Gill Sans MT"/>
              </a:rPr>
              <a:t> </a:t>
            </a:r>
            <a:r>
              <a:rPr sz="2400" spc="-5" dirty="0">
                <a:solidFill>
                  <a:srgbClr val="444949"/>
                </a:solidFill>
                <a:latin typeface="Roboto" panose="02000000000000000000" pitchFamily="2" charset="0"/>
                <a:ea typeface="Roboto" panose="02000000000000000000" pitchFamily="2" charset="0"/>
                <a:cs typeface="Gill Sans MT"/>
              </a:rPr>
              <a:t>A</a:t>
            </a:r>
            <a:r>
              <a:rPr sz="2400" spc="-30" dirty="0">
                <a:solidFill>
                  <a:srgbClr val="444949"/>
                </a:solidFill>
                <a:latin typeface="Roboto" panose="02000000000000000000" pitchFamily="2" charset="0"/>
                <a:ea typeface="Roboto" panose="02000000000000000000" pitchFamily="2" charset="0"/>
                <a:cs typeface="Gill Sans MT"/>
              </a:rPr>
              <a:t>Z</a:t>
            </a:r>
            <a:endParaRPr sz="2400" dirty="0">
              <a:latin typeface="Roboto" panose="02000000000000000000" pitchFamily="2" charset="0"/>
              <a:ea typeface="Roboto" panose="02000000000000000000" pitchFamily="2" charset="0"/>
              <a:cs typeface="Gill Sans MT"/>
            </a:endParaRPr>
          </a:p>
          <a:p>
            <a:pPr marL="698500" marR="586740" lvl="1" indent="-228600">
              <a:lnSpc>
                <a:spcPts val="2590"/>
              </a:lnSpc>
              <a:spcBef>
                <a:spcPts val="495"/>
              </a:spcBef>
              <a:buFont typeface="Arial"/>
              <a:buChar char="•"/>
              <a:tabLst>
                <a:tab pos="698500" algn="l"/>
              </a:tabLst>
            </a:pPr>
            <a:r>
              <a:rPr sz="2400" spc="-50" dirty="0">
                <a:solidFill>
                  <a:srgbClr val="444949"/>
                </a:solidFill>
                <a:latin typeface="Roboto" panose="02000000000000000000" pitchFamily="2" charset="0"/>
                <a:ea typeface="Roboto" panose="02000000000000000000" pitchFamily="2" charset="0"/>
                <a:cs typeface="Gill Sans MT"/>
              </a:rPr>
              <a:t>Synchronization</a:t>
            </a:r>
            <a:r>
              <a:rPr sz="2400" spc="-35" dirty="0">
                <a:solidFill>
                  <a:srgbClr val="444949"/>
                </a:solidFill>
                <a:latin typeface="Roboto" panose="02000000000000000000" pitchFamily="2" charset="0"/>
                <a:ea typeface="Roboto" panose="02000000000000000000" pitchFamily="2" charset="0"/>
                <a:cs typeface="Gill Sans MT"/>
              </a:rPr>
              <a:t> </a:t>
            </a:r>
            <a:r>
              <a:rPr sz="2400" spc="-80" dirty="0">
                <a:solidFill>
                  <a:srgbClr val="444949"/>
                </a:solidFill>
                <a:latin typeface="Roboto" panose="02000000000000000000" pitchFamily="2" charset="0"/>
                <a:ea typeface="Roboto" panose="02000000000000000000" pitchFamily="2" charset="0"/>
                <a:cs typeface="Gill Sans MT"/>
              </a:rPr>
              <a:t>is</a:t>
            </a:r>
            <a:r>
              <a:rPr sz="2400" spc="-25" dirty="0">
                <a:solidFill>
                  <a:srgbClr val="444949"/>
                </a:solidFill>
                <a:latin typeface="Roboto" panose="02000000000000000000" pitchFamily="2" charset="0"/>
                <a:ea typeface="Roboto" panose="02000000000000000000" pitchFamily="2" charset="0"/>
                <a:cs typeface="Gill Sans MT"/>
              </a:rPr>
              <a:t> </a:t>
            </a:r>
            <a:r>
              <a:rPr sz="2400" spc="-40" dirty="0">
                <a:solidFill>
                  <a:srgbClr val="444949"/>
                </a:solidFill>
                <a:latin typeface="Roboto" panose="02000000000000000000" pitchFamily="2" charset="0"/>
                <a:ea typeface="Roboto" panose="02000000000000000000" pitchFamily="2" charset="0"/>
                <a:cs typeface="Gill Sans MT"/>
              </a:rPr>
              <a:t>established </a:t>
            </a:r>
            <a:r>
              <a:rPr sz="2400" spc="-655" dirty="0">
                <a:solidFill>
                  <a:srgbClr val="444949"/>
                </a:solidFill>
                <a:latin typeface="Roboto" panose="02000000000000000000" pitchFamily="2" charset="0"/>
                <a:ea typeface="Roboto" panose="02000000000000000000" pitchFamily="2" charset="0"/>
                <a:cs typeface="Gill Sans MT"/>
              </a:rPr>
              <a:t> </a:t>
            </a:r>
            <a:r>
              <a:rPr sz="2400" spc="-20" dirty="0">
                <a:solidFill>
                  <a:srgbClr val="444949"/>
                </a:solidFill>
                <a:latin typeface="Roboto" panose="02000000000000000000" pitchFamily="2" charset="0"/>
                <a:ea typeface="Roboto" panose="02000000000000000000" pitchFamily="2" charset="0"/>
                <a:cs typeface="Gill Sans MT"/>
              </a:rPr>
              <a:t>between </a:t>
            </a:r>
            <a:r>
              <a:rPr sz="2400" spc="-35" dirty="0">
                <a:solidFill>
                  <a:srgbClr val="444949"/>
                </a:solidFill>
                <a:latin typeface="Roboto" panose="02000000000000000000" pitchFamily="2" charset="0"/>
                <a:ea typeface="Roboto" panose="02000000000000000000" pitchFamily="2" charset="0"/>
                <a:cs typeface="Gill Sans MT"/>
              </a:rPr>
              <a:t>the</a:t>
            </a:r>
            <a:r>
              <a:rPr sz="2400" spc="-15" dirty="0">
                <a:solidFill>
                  <a:srgbClr val="444949"/>
                </a:solidFill>
                <a:latin typeface="Roboto" panose="02000000000000000000" pitchFamily="2" charset="0"/>
                <a:ea typeface="Roboto" panose="02000000000000000000" pitchFamily="2" charset="0"/>
                <a:cs typeface="Gill Sans MT"/>
              </a:rPr>
              <a:t> </a:t>
            </a:r>
            <a:r>
              <a:rPr sz="2400" spc="-55" dirty="0">
                <a:solidFill>
                  <a:srgbClr val="444949"/>
                </a:solidFill>
                <a:latin typeface="Roboto" panose="02000000000000000000" pitchFamily="2" charset="0"/>
                <a:ea typeface="Roboto" panose="02000000000000000000" pitchFamily="2" charset="0"/>
                <a:cs typeface="Gill Sans MT"/>
              </a:rPr>
              <a:t>two</a:t>
            </a:r>
            <a:r>
              <a:rPr sz="2400" spc="-20" dirty="0">
                <a:solidFill>
                  <a:srgbClr val="444949"/>
                </a:solidFill>
                <a:latin typeface="Roboto" panose="02000000000000000000" pitchFamily="2" charset="0"/>
                <a:ea typeface="Roboto" panose="02000000000000000000" pitchFamily="2" charset="0"/>
                <a:cs typeface="Gill Sans MT"/>
              </a:rPr>
              <a:t> </a:t>
            </a:r>
            <a:r>
              <a:rPr sz="2400" spc="-25" dirty="0">
                <a:solidFill>
                  <a:srgbClr val="444949"/>
                </a:solidFill>
                <a:latin typeface="Roboto" panose="02000000000000000000" pitchFamily="2" charset="0"/>
                <a:ea typeface="Roboto" panose="02000000000000000000" pitchFamily="2" charset="0"/>
                <a:cs typeface="Gill Sans MT"/>
              </a:rPr>
              <a:t>databases</a:t>
            </a:r>
            <a:endParaRPr sz="2400" dirty="0">
              <a:latin typeface="Roboto" panose="02000000000000000000" pitchFamily="2" charset="0"/>
              <a:ea typeface="Roboto" panose="02000000000000000000" pitchFamily="2" charset="0"/>
              <a:cs typeface="Gill Sans MT"/>
            </a:endParaRPr>
          </a:p>
        </p:txBody>
      </p:sp>
      <p:pic>
        <p:nvPicPr>
          <p:cNvPr id="6" name="object 6"/>
          <p:cNvPicPr/>
          <p:nvPr/>
        </p:nvPicPr>
        <p:blipFill>
          <a:blip r:embed="rId2" cstate="print"/>
          <a:stretch>
            <a:fillRect/>
          </a:stretch>
        </p:blipFill>
        <p:spPr>
          <a:xfrm>
            <a:off x="6831318" y="2342032"/>
            <a:ext cx="1108880" cy="1461703"/>
          </a:xfrm>
          <a:prstGeom prst="rect">
            <a:avLst/>
          </a:prstGeom>
        </p:spPr>
      </p:pic>
      <p:sp>
        <p:nvSpPr>
          <p:cNvPr id="7" name="object 7"/>
          <p:cNvSpPr txBox="1"/>
          <p:nvPr/>
        </p:nvSpPr>
        <p:spPr>
          <a:xfrm>
            <a:off x="7001171" y="1593596"/>
            <a:ext cx="939027" cy="551433"/>
          </a:xfrm>
          <a:prstGeom prst="rect">
            <a:avLst/>
          </a:prstGeom>
        </p:spPr>
        <p:txBody>
          <a:bodyPr vert="horz" wrap="square" lIns="0" tIns="12700" rIns="0" bIns="0" rtlCol="0">
            <a:spAutoFit/>
          </a:bodyPr>
          <a:lstStyle/>
          <a:p>
            <a:pPr marL="52705">
              <a:lnSpc>
                <a:spcPts val="2135"/>
              </a:lnSpc>
              <a:spcBef>
                <a:spcPts val="100"/>
              </a:spcBef>
            </a:pPr>
            <a:r>
              <a:rPr sz="1800" b="1" spc="-5" dirty="0">
                <a:solidFill>
                  <a:srgbClr val="444949"/>
                </a:solidFill>
                <a:latin typeface="Roboto" panose="02000000000000000000" pitchFamily="2" charset="0"/>
                <a:ea typeface="Roboto" panose="02000000000000000000" pitchFamily="2" charset="0"/>
                <a:cs typeface="Calibri"/>
              </a:rPr>
              <a:t>RDS</a:t>
            </a:r>
            <a:r>
              <a:rPr sz="1800" b="1" spc="-40" dirty="0">
                <a:solidFill>
                  <a:srgbClr val="444949"/>
                </a:solidFill>
                <a:latin typeface="Roboto" panose="02000000000000000000" pitchFamily="2" charset="0"/>
                <a:ea typeface="Roboto" panose="02000000000000000000" pitchFamily="2" charset="0"/>
                <a:cs typeface="Calibri"/>
              </a:rPr>
              <a:t> </a:t>
            </a:r>
            <a:r>
              <a:rPr sz="1800" b="1" dirty="0">
                <a:solidFill>
                  <a:srgbClr val="444949"/>
                </a:solidFill>
                <a:latin typeface="Roboto" panose="02000000000000000000" pitchFamily="2" charset="0"/>
                <a:ea typeface="Roboto" panose="02000000000000000000" pitchFamily="2" charset="0"/>
                <a:cs typeface="Calibri"/>
              </a:rPr>
              <a:t>DB</a:t>
            </a:r>
            <a:endParaRPr sz="1800" dirty="0">
              <a:latin typeface="Roboto" panose="02000000000000000000" pitchFamily="2" charset="0"/>
              <a:ea typeface="Roboto" panose="02000000000000000000" pitchFamily="2" charset="0"/>
              <a:cs typeface="Calibri"/>
            </a:endParaRPr>
          </a:p>
          <a:p>
            <a:pPr marL="12700">
              <a:lnSpc>
                <a:spcPts val="2135"/>
              </a:lnSpc>
            </a:pPr>
            <a:r>
              <a:rPr sz="1800" b="1" spc="-5" dirty="0">
                <a:solidFill>
                  <a:srgbClr val="444949"/>
                </a:solidFill>
                <a:latin typeface="Roboto" panose="02000000000000000000" pitchFamily="2" charset="0"/>
                <a:ea typeface="Roboto" panose="02000000000000000000" pitchFamily="2" charset="0"/>
                <a:cs typeface="Calibri"/>
              </a:rPr>
              <a:t>in</a:t>
            </a:r>
            <a:r>
              <a:rPr sz="1800" b="1" spc="-25" dirty="0">
                <a:solidFill>
                  <a:srgbClr val="444949"/>
                </a:solidFill>
                <a:latin typeface="Roboto" panose="02000000000000000000" pitchFamily="2" charset="0"/>
                <a:ea typeface="Roboto" panose="02000000000000000000" pitchFamily="2" charset="0"/>
                <a:cs typeface="Calibri"/>
              </a:rPr>
              <a:t>s</a:t>
            </a:r>
            <a:r>
              <a:rPr sz="1800" b="1" spc="-20" dirty="0">
                <a:solidFill>
                  <a:srgbClr val="444949"/>
                </a:solidFill>
                <a:latin typeface="Roboto" panose="02000000000000000000" pitchFamily="2" charset="0"/>
                <a:ea typeface="Roboto" panose="02000000000000000000" pitchFamily="2" charset="0"/>
                <a:cs typeface="Calibri"/>
              </a:rPr>
              <a:t>t</a:t>
            </a:r>
            <a:r>
              <a:rPr sz="1800" b="1" spc="-5" dirty="0">
                <a:solidFill>
                  <a:srgbClr val="444949"/>
                </a:solidFill>
                <a:latin typeface="Roboto" panose="02000000000000000000" pitchFamily="2" charset="0"/>
                <a:ea typeface="Roboto" panose="02000000000000000000" pitchFamily="2" charset="0"/>
                <a:cs typeface="Calibri"/>
              </a:rPr>
              <a:t>anc</a:t>
            </a:r>
            <a:r>
              <a:rPr sz="1800" b="1" dirty="0">
                <a:solidFill>
                  <a:srgbClr val="444949"/>
                </a:solidFill>
                <a:latin typeface="Roboto" panose="02000000000000000000" pitchFamily="2" charset="0"/>
                <a:ea typeface="Roboto" panose="02000000000000000000" pitchFamily="2" charset="0"/>
                <a:cs typeface="Calibri"/>
              </a:rPr>
              <a:t>e</a:t>
            </a:r>
            <a:endParaRPr sz="1800" dirty="0">
              <a:latin typeface="Roboto" panose="02000000000000000000" pitchFamily="2" charset="0"/>
              <a:ea typeface="Roboto" panose="02000000000000000000" pitchFamily="2" charset="0"/>
              <a:cs typeface="Calibri"/>
            </a:endParaRPr>
          </a:p>
        </p:txBody>
      </p:sp>
      <p:grpSp>
        <p:nvGrpSpPr>
          <p:cNvPr id="8" name="object 8"/>
          <p:cNvGrpSpPr/>
          <p:nvPr/>
        </p:nvGrpSpPr>
        <p:grpSpPr>
          <a:xfrm>
            <a:off x="8214155" y="2987904"/>
            <a:ext cx="1191895" cy="392430"/>
            <a:chOff x="8214155" y="2987904"/>
            <a:chExt cx="1191895" cy="392430"/>
          </a:xfrm>
        </p:grpSpPr>
        <p:sp>
          <p:nvSpPr>
            <p:cNvPr id="9" name="object 9"/>
            <p:cNvSpPr/>
            <p:nvPr/>
          </p:nvSpPr>
          <p:spPr>
            <a:xfrm>
              <a:off x="8220505" y="2994254"/>
              <a:ext cx="1179195" cy="379730"/>
            </a:xfrm>
            <a:custGeom>
              <a:avLst/>
              <a:gdLst/>
              <a:ahLst/>
              <a:cxnLst/>
              <a:rect l="l" t="t" r="r" b="b"/>
              <a:pathLst>
                <a:path w="1179195" h="379729">
                  <a:moveTo>
                    <a:pt x="988783" y="0"/>
                  </a:moveTo>
                  <a:lnTo>
                    <a:pt x="988783" y="94929"/>
                  </a:lnTo>
                  <a:lnTo>
                    <a:pt x="0" y="94929"/>
                  </a:lnTo>
                  <a:lnTo>
                    <a:pt x="0" y="284788"/>
                  </a:lnTo>
                  <a:lnTo>
                    <a:pt x="988783" y="284788"/>
                  </a:lnTo>
                  <a:lnTo>
                    <a:pt x="988783" y="379718"/>
                  </a:lnTo>
                  <a:lnTo>
                    <a:pt x="1178642" y="189858"/>
                  </a:lnTo>
                  <a:lnTo>
                    <a:pt x="988783" y="0"/>
                  </a:lnTo>
                  <a:close/>
                </a:path>
              </a:pathLst>
            </a:custGeom>
            <a:solidFill>
              <a:srgbClr val="3B67BC"/>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0" name="object 10"/>
            <p:cNvSpPr/>
            <p:nvPr/>
          </p:nvSpPr>
          <p:spPr>
            <a:xfrm>
              <a:off x="8220505" y="2994254"/>
              <a:ext cx="1179195" cy="379730"/>
            </a:xfrm>
            <a:custGeom>
              <a:avLst/>
              <a:gdLst/>
              <a:ahLst/>
              <a:cxnLst/>
              <a:rect l="l" t="t" r="r" b="b"/>
              <a:pathLst>
                <a:path w="1179195" h="379729">
                  <a:moveTo>
                    <a:pt x="0" y="94929"/>
                  </a:moveTo>
                  <a:lnTo>
                    <a:pt x="988784" y="94929"/>
                  </a:lnTo>
                  <a:lnTo>
                    <a:pt x="988784" y="0"/>
                  </a:lnTo>
                  <a:lnTo>
                    <a:pt x="1178643" y="189859"/>
                  </a:lnTo>
                  <a:lnTo>
                    <a:pt x="988784" y="379718"/>
                  </a:lnTo>
                  <a:lnTo>
                    <a:pt x="988784" y="284788"/>
                  </a:lnTo>
                  <a:lnTo>
                    <a:pt x="0" y="284788"/>
                  </a:lnTo>
                  <a:lnTo>
                    <a:pt x="0" y="94929"/>
                  </a:lnTo>
                  <a:close/>
                </a:path>
              </a:pathLst>
            </a:custGeom>
            <a:ln w="12700">
              <a:solidFill>
                <a:srgbClr val="294A89"/>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11" name="object 11"/>
          <p:cNvSpPr txBox="1"/>
          <p:nvPr/>
        </p:nvSpPr>
        <p:spPr>
          <a:xfrm>
            <a:off x="8252640" y="3337052"/>
            <a:ext cx="1179195" cy="551433"/>
          </a:xfrm>
          <a:prstGeom prst="rect">
            <a:avLst/>
          </a:prstGeom>
        </p:spPr>
        <p:txBody>
          <a:bodyPr vert="horz" wrap="square" lIns="0" tIns="12700" rIns="0" bIns="0" rtlCol="0">
            <a:spAutoFit/>
          </a:bodyPr>
          <a:lstStyle/>
          <a:p>
            <a:pPr marR="44450" algn="ctr">
              <a:lnSpc>
                <a:spcPts val="2125"/>
              </a:lnSpc>
              <a:spcBef>
                <a:spcPts val="100"/>
              </a:spcBef>
            </a:pPr>
            <a:r>
              <a:rPr sz="1800" spc="-10" dirty="0">
                <a:solidFill>
                  <a:srgbClr val="444949"/>
                </a:solidFill>
                <a:latin typeface="Roboto" panose="02000000000000000000" pitchFamily="2" charset="0"/>
                <a:ea typeface="Roboto" panose="02000000000000000000" pitchFamily="2" charset="0"/>
                <a:cs typeface="Calibri"/>
              </a:rPr>
              <a:t>SYNC</a:t>
            </a:r>
            <a:endParaRPr sz="1800" dirty="0">
              <a:latin typeface="Roboto" panose="02000000000000000000" pitchFamily="2" charset="0"/>
              <a:ea typeface="Roboto" panose="02000000000000000000" pitchFamily="2" charset="0"/>
              <a:cs typeface="Calibri"/>
            </a:endParaRPr>
          </a:p>
          <a:p>
            <a:pPr algn="ctr">
              <a:lnSpc>
                <a:spcPts val="2125"/>
              </a:lnSpc>
            </a:pPr>
            <a:r>
              <a:rPr sz="1800" spc="-10" dirty="0">
                <a:solidFill>
                  <a:srgbClr val="444949"/>
                </a:solidFill>
                <a:latin typeface="Roboto" panose="02000000000000000000" pitchFamily="2" charset="0"/>
                <a:ea typeface="Roboto" panose="02000000000000000000" pitchFamily="2" charset="0"/>
                <a:cs typeface="Calibri"/>
              </a:rPr>
              <a:t>Replication</a:t>
            </a:r>
            <a:endParaRPr sz="1800" dirty="0">
              <a:latin typeface="Roboto" panose="02000000000000000000" pitchFamily="2" charset="0"/>
              <a:ea typeface="Roboto" panose="02000000000000000000" pitchFamily="2" charset="0"/>
              <a:cs typeface="Calibri"/>
            </a:endParaRPr>
          </a:p>
        </p:txBody>
      </p:sp>
      <p:grpSp>
        <p:nvGrpSpPr>
          <p:cNvPr id="12" name="object 12"/>
          <p:cNvGrpSpPr/>
          <p:nvPr/>
        </p:nvGrpSpPr>
        <p:grpSpPr>
          <a:xfrm>
            <a:off x="7383026" y="2365024"/>
            <a:ext cx="3377565" cy="3465829"/>
            <a:chOff x="7383026" y="2365024"/>
            <a:chExt cx="3377565" cy="3465829"/>
          </a:xfrm>
        </p:grpSpPr>
        <p:pic>
          <p:nvPicPr>
            <p:cNvPr id="13" name="object 13"/>
            <p:cNvPicPr/>
            <p:nvPr/>
          </p:nvPicPr>
          <p:blipFill>
            <a:blip r:embed="rId3" cstate="print"/>
            <a:stretch>
              <a:fillRect/>
            </a:stretch>
          </p:blipFill>
          <p:spPr>
            <a:xfrm>
              <a:off x="8241791" y="4678679"/>
              <a:ext cx="1155192" cy="1152144"/>
            </a:xfrm>
            <a:prstGeom prst="rect">
              <a:avLst/>
            </a:prstGeom>
          </p:spPr>
        </p:pic>
        <p:sp>
          <p:nvSpPr>
            <p:cNvPr id="14" name="object 14"/>
            <p:cNvSpPr/>
            <p:nvPr/>
          </p:nvSpPr>
          <p:spPr>
            <a:xfrm>
              <a:off x="7383026" y="3802119"/>
              <a:ext cx="861694" cy="1452880"/>
            </a:xfrm>
            <a:custGeom>
              <a:avLst/>
              <a:gdLst/>
              <a:ahLst/>
              <a:cxnLst/>
              <a:rect l="l" t="t" r="r" b="b"/>
              <a:pathLst>
                <a:path w="861695" h="1452879">
                  <a:moveTo>
                    <a:pt x="819615" y="1388452"/>
                  </a:moveTo>
                  <a:lnTo>
                    <a:pt x="789557" y="1406237"/>
                  </a:lnTo>
                  <a:lnTo>
                    <a:pt x="861151" y="1452416"/>
                  </a:lnTo>
                  <a:lnTo>
                    <a:pt x="857398" y="1399381"/>
                  </a:lnTo>
                  <a:lnTo>
                    <a:pt x="826081" y="1399381"/>
                  </a:lnTo>
                  <a:lnTo>
                    <a:pt x="819615" y="1388452"/>
                  </a:lnTo>
                  <a:close/>
                </a:path>
                <a:path w="861695" h="1452879">
                  <a:moveTo>
                    <a:pt x="825080" y="1385219"/>
                  </a:moveTo>
                  <a:lnTo>
                    <a:pt x="819615" y="1388452"/>
                  </a:lnTo>
                  <a:lnTo>
                    <a:pt x="826081" y="1399381"/>
                  </a:lnTo>
                  <a:lnTo>
                    <a:pt x="831546" y="1396147"/>
                  </a:lnTo>
                  <a:lnTo>
                    <a:pt x="825080" y="1385219"/>
                  </a:lnTo>
                  <a:close/>
                </a:path>
                <a:path w="861695" h="1452879">
                  <a:moveTo>
                    <a:pt x="855137" y="1367434"/>
                  </a:moveTo>
                  <a:lnTo>
                    <a:pt x="825080" y="1385219"/>
                  </a:lnTo>
                  <a:lnTo>
                    <a:pt x="831546" y="1396147"/>
                  </a:lnTo>
                  <a:lnTo>
                    <a:pt x="826081" y="1399381"/>
                  </a:lnTo>
                  <a:lnTo>
                    <a:pt x="857398" y="1399381"/>
                  </a:lnTo>
                  <a:lnTo>
                    <a:pt x="855137" y="1367434"/>
                  </a:lnTo>
                  <a:close/>
                </a:path>
                <a:path w="861695" h="1452879">
                  <a:moveTo>
                    <a:pt x="5466" y="0"/>
                  </a:moveTo>
                  <a:lnTo>
                    <a:pt x="0" y="3233"/>
                  </a:lnTo>
                  <a:lnTo>
                    <a:pt x="819615" y="1388452"/>
                  </a:lnTo>
                  <a:lnTo>
                    <a:pt x="825080" y="1385219"/>
                  </a:lnTo>
                  <a:lnTo>
                    <a:pt x="5466" y="0"/>
                  </a:lnTo>
                  <a:close/>
                </a:path>
              </a:pathLst>
            </a:custGeom>
            <a:solidFill>
              <a:srgbClr val="5091D0"/>
            </a:solidFill>
          </p:spPr>
          <p:txBody>
            <a:bodyPr wrap="square" lIns="0" tIns="0" rIns="0" bIns="0" rtlCol="0"/>
            <a:lstStyle/>
            <a:p>
              <a:endParaRPr>
                <a:latin typeface="Roboto" panose="02000000000000000000" pitchFamily="2" charset="0"/>
                <a:ea typeface="Roboto" panose="02000000000000000000" pitchFamily="2" charset="0"/>
              </a:endParaRPr>
            </a:p>
          </p:txBody>
        </p:sp>
        <p:pic>
          <p:nvPicPr>
            <p:cNvPr id="15" name="object 15"/>
            <p:cNvPicPr/>
            <p:nvPr/>
          </p:nvPicPr>
          <p:blipFill>
            <a:blip r:embed="rId4" cstate="print"/>
            <a:stretch>
              <a:fillRect/>
            </a:stretch>
          </p:blipFill>
          <p:spPr>
            <a:xfrm>
              <a:off x="9669106" y="2365024"/>
              <a:ext cx="1091438" cy="1438711"/>
            </a:xfrm>
            <a:prstGeom prst="rect">
              <a:avLst/>
            </a:prstGeom>
          </p:spPr>
        </p:pic>
      </p:grpSp>
      <p:sp>
        <p:nvSpPr>
          <p:cNvPr id="16" name="object 16"/>
          <p:cNvSpPr txBox="1"/>
          <p:nvPr/>
        </p:nvSpPr>
        <p:spPr>
          <a:xfrm>
            <a:off x="9653770" y="1593596"/>
            <a:ext cx="1337691" cy="289823"/>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444949"/>
                </a:solidFill>
                <a:latin typeface="Roboto" panose="02000000000000000000" pitchFamily="2" charset="0"/>
                <a:ea typeface="Roboto" panose="02000000000000000000" pitchFamily="2" charset="0"/>
                <a:cs typeface="Calibri"/>
              </a:rPr>
              <a:t>Standby</a:t>
            </a:r>
            <a:r>
              <a:rPr sz="1800" b="1" spc="-65" dirty="0">
                <a:solidFill>
                  <a:srgbClr val="444949"/>
                </a:solidFill>
                <a:latin typeface="Roboto" panose="02000000000000000000" pitchFamily="2" charset="0"/>
                <a:ea typeface="Roboto" panose="02000000000000000000" pitchFamily="2" charset="0"/>
                <a:cs typeface="Calibri"/>
              </a:rPr>
              <a:t> </a:t>
            </a:r>
            <a:r>
              <a:rPr sz="1800" b="1" dirty="0">
                <a:solidFill>
                  <a:srgbClr val="444949"/>
                </a:solidFill>
                <a:latin typeface="Roboto" panose="02000000000000000000" pitchFamily="2" charset="0"/>
                <a:ea typeface="Roboto" panose="02000000000000000000" pitchFamily="2" charset="0"/>
                <a:cs typeface="Calibri"/>
              </a:rPr>
              <a:t>DB</a:t>
            </a:r>
            <a:endParaRPr sz="1800" dirty="0">
              <a:latin typeface="Roboto" panose="02000000000000000000" pitchFamily="2" charset="0"/>
              <a:ea typeface="Roboto" panose="02000000000000000000" pitchFamily="2" charset="0"/>
              <a:cs typeface="Calibri"/>
            </a:endParaRPr>
          </a:p>
        </p:txBody>
      </p:sp>
      <p:sp>
        <p:nvSpPr>
          <p:cNvPr id="17" name="object 17"/>
          <p:cNvSpPr txBox="1"/>
          <p:nvPr/>
        </p:nvSpPr>
        <p:spPr>
          <a:xfrm>
            <a:off x="6676057" y="4699507"/>
            <a:ext cx="1155192"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44949"/>
                </a:solidFill>
                <a:latin typeface="Roboto" panose="02000000000000000000" pitchFamily="2" charset="0"/>
                <a:ea typeface="Roboto" panose="02000000000000000000" pitchFamily="2" charset="0"/>
                <a:cs typeface="Calibri"/>
              </a:rPr>
              <a:t>snapshot</a:t>
            </a:r>
            <a:endParaRPr sz="1800" dirty="0">
              <a:latin typeface="Roboto" panose="02000000000000000000" pitchFamily="2" charset="0"/>
              <a:ea typeface="Roboto" panose="02000000000000000000" pitchFamily="2" charset="0"/>
              <a:cs typeface="Calibri"/>
            </a:endParaRPr>
          </a:p>
        </p:txBody>
      </p:sp>
      <p:sp>
        <p:nvSpPr>
          <p:cNvPr id="18" name="object 18"/>
          <p:cNvSpPr/>
          <p:nvPr/>
        </p:nvSpPr>
        <p:spPr>
          <a:xfrm>
            <a:off x="9391759" y="3803736"/>
            <a:ext cx="823594" cy="1452880"/>
          </a:xfrm>
          <a:custGeom>
            <a:avLst/>
            <a:gdLst/>
            <a:ahLst/>
            <a:cxnLst/>
            <a:rect l="l" t="t" r="r" b="b"/>
            <a:pathLst>
              <a:path w="823595" h="1452879">
                <a:moveTo>
                  <a:pt x="782798" y="64768"/>
                </a:moveTo>
                <a:lnTo>
                  <a:pt x="0" y="1449236"/>
                </a:lnTo>
                <a:lnTo>
                  <a:pt x="5527" y="1452361"/>
                </a:lnTo>
                <a:lnTo>
                  <a:pt x="788326" y="67894"/>
                </a:lnTo>
                <a:lnTo>
                  <a:pt x="782798" y="64768"/>
                </a:lnTo>
                <a:close/>
              </a:path>
              <a:path w="823595" h="1452879">
                <a:moveTo>
                  <a:pt x="820327" y="53712"/>
                </a:moveTo>
                <a:lnTo>
                  <a:pt x="789049" y="53712"/>
                </a:lnTo>
                <a:lnTo>
                  <a:pt x="794578" y="56837"/>
                </a:lnTo>
                <a:lnTo>
                  <a:pt x="788326" y="67894"/>
                </a:lnTo>
                <a:lnTo>
                  <a:pt x="818727" y="85083"/>
                </a:lnTo>
                <a:lnTo>
                  <a:pt x="820327" y="53712"/>
                </a:lnTo>
                <a:close/>
              </a:path>
              <a:path w="823595" h="1452879">
                <a:moveTo>
                  <a:pt x="789049" y="53712"/>
                </a:moveTo>
                <a:lnTo>
                  <a:pt x="782798" y="64768"/>
                </a:lnTo>
                <a:lnTo>
                  <a:pt x="788326" y="67894"/>
                </a:lnTo>
                <a:lnTo>
                  <a:pt x="794578" y="56837"/>
                </a:lnTo>
                <a:lnTo>
                  <a:pt x="789049" y="53712"/>
                </a:lnTo>
                <a:close/>
              </a:path>
              <a:path w="823595" h="1452879">
                <a:moveTo>
                  <a:pt x="823066" y="0"/>
                </a:moveTo>
                <a:lnTo>
                  <a:pt x="752396" y="47579"/>
                </a:lnTo>
                <a:lnTo>
                  <a:pt x="782798" y="64768"/>
                </a:lnTo>
                <a:lnTo>
                  <a:pt x="789049" y="53712"/>
                </a:lnTo>
                <a:lnTo>
                  <a:pt x="820327" y="53712"/>
                </a:lnTo>
                <a:lnTo>
                  <a:pt x="823066" y="0"/>
                </a:lnTo>
                <a:close/>
              </a:path>
            </a:pathLst>
          </a:custGeom>
          <a:solidFill>
            <a:srgbClr val="5091D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9" name="object 19"/>
          <p:cNvSpPr txBox="1"/>
          <p:nvPr/>
        </p:nvSpPr>
        <p:spPr>
          <a:xfrm>
            <a:off x="9904927" y="4595876"/>
            <a:ext cx="823594" cy="289823"/>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444949"/>
                </a:solidFill>
                <a:latin typeface="Roboto" panose="02000000000000000000" pitchFamily="2" charset="0"/>
                <a:ea typeface="Roboto" panose="02000000000000000000" pitchFamily="2" charset="0"/>
                <a:cs typeface="Calibri"/>
              </a:rPr>
              <a:t>r</a:t>
            </a:r>
            <a:r>
              <a:rPr sz="1800" dirty="0">
                <a:solidFill>
                  <a:srgbClr val="444949"/>
                </a:solidFill>
                <a:latin typeface="Roboto" panose="02000000000000000000" pitchFamily="2" charset="0"/>
                <a:ea typeface="Roboto" panose="02000000000000000000" pitchFamily="2" charset="0"/>
                <a:cs typeface="Calibri"/>
              </a:rPr>
              <a:t>e</a:t>
            </a:r>
            <a:r>
              <a:rPr sz="1800" spc="-25" dirty="0">
                <a:solidFill>
                  <a:srgbClr val="444949"/>
                </a:solidFill>
                <a:latin typeface="Roboto" panose="02000000000000000000" pitchFamily="2" charset="0"/>
                <a:ea typeface="Roboto" panose="02000000000000000000" pitchFamily="2" charset="0"/>
                <a:cs typeface="Calibri"/>
              </a:rPr>
              <a:t>st</a:t>
            </a:r>
            <a:r>
              <a:rPr sz="1800" dirty="0">
                <a:solidFill>
                  <a:srgbClr val="444949"/>
                </a:solidFill>
                <a:latin typeface="Roboto" panose="02000000000000000000" pitchFamily="2" charset="0"/>
                <a:ea typeface="Roboto" panose="02000000000000000000" pitchFamily="2" charset="0"/>
                <a:cs typeface="Calibri"/>
              </a:rPr>
              <a:t>o</a:t>
            </a:r>
            <a:r>
              <a:rPr sz="1800" spc="-30" dirty="0">
                <a:solidFill>
                  <a:srgbClr val="444949"/>
                </a:solidFill>
                <a:latin typeface="Roboto" panose="02000000000000000000" pitchFamily="2" charset="0"/>
                <a:ea typeface="Roboto" panose="02000000000000000000" pitchFamily="2" charset="0"/>
                <a:cs typeface="Calibri"/>
              </a:rPr>
              <a:t>re</a:t>
            </a:r>
            <a:endParaRPr sz="1800" dirty="0">
              <a:latin typeface="Roboto" panose="02000000000000000000" pitchFamily="2" charset="0"/>
              <a:ea typeface="Roboto" panose="02000000000000000000" pitchFamily="2" charset="0"/>
              <a:cs typeface="Calibri"/>
            </a:endParaRPr>
          </a:p>
        </p:txBody>
      </p:sp>
      <p:sp>
        <p:nvSpPr>
          <p:cNvPr id="20" name="object 20"/>
          <p:cNvSpPr txBox="1"/>
          <p:nvPr/>
        </p:nvSpPr>
        <p:spPr>
          <a:xfrm>
            <a:off x="8146028" y="5863844"/>
            <a:ext cx="1427179"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444949"/>
                </a:solidFill>
                <a:latin typeface="Roboto" panose="02000000000000000000" pitchFamily="2" charset="0"/>
                <a:ea typeface="Roboto" panose="02000000000000000000" pitchFamily="2" charset="0"/>
                <a:cs typeface="Calibri"/>
              </a:rPr>
              <a:t>DB</a:t>
            </a:r>
            <a:r>
              <a:rPr sz="1800" spc="-60" dirty="0">
                <a:solidFill>
                  <a:srgbClr val="444949"/>
                </a:solidFill>
                <a:latin typeface="Roboto" panose="02000000000000000000" pitchFamily="2" charset="0"/>
                <a:ea typeface="Roboto" panose="02000000000000000000" pitchFamily="2" charset="0"/>
                <a:cs typeface="Calibri"/>
              </a:rPr>
              <a:t> </a:t>
            </a:r>
            <a:r>
              <a:rPr sz="1800" spc="-5" dirty="0">
                <a:solidFill>
                  <a:srgbClr val="444949"/>
                </a:solidFill>
                <a:latin typeface="Roboto" panose="02000000000000000000" pitchFamily="2" charset="0"/>
                <a:ea typeface="Roboto" panose="02000000000000000000" pitchFamily="2" charset="0"/>
                <a:cs typeface="Calibri"/>
              </a:rPr>
              <a:t>snapshot</a:t>
            </a:r>
            <a:endParaRPr sz="1800" dirty="0">
              <a:latin typeface="Roboto" panose="02000000000000000000" pitchFamily="2" charset="0"/>
              <a:ea typeface="Roboto" panose="02000000000000000000" pitchFamily="2" charset="0"/>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5783580" cy="443711"/>
          </a:xfrm>
          <a:prstGeom prst="rect">
            <a:avLst/>
          </a:prstGeom>
        </p:spPr>
        <p:txBody>
          <a:bodyPr vert="horz" wrap="square" lIns="0" tIns="12700" rIns="0" bIns="0" rtlCol="0">
            <a:spAutoFit/>
          </a:bodyPr>
          <a:lstStyle/>
          <a:p>
            <a:pPr marL="12700">
              <a:lnSpc>
                <a:spcPct val="100000"/>
              </a:lnSpc>
              <a:spcBef>
                <a:spcPts val="100"/>
              </a:spcBef>
            </a:pPr>
            <a:r>
              <a:rPr spc="-45" dirty="0">
                <a:latin typeface="Roboto" panose="02000000000000000000" pitchFamily="2" charset="0"/>
                <a:ea typeface="Roboto" panose="02000000000000000000" pitchFamily="2" charset="0"/>
              </a:rPr>
              <a:t>RDS</a:t>
            </a:r>
            <a:r>
              <a:rPr spc="-25" dirty="0">
                <a:latin typeface="Roboto" panose="02000000000000000000" pitchFamily="2" charset="0"/>
                <a:ea typeface="Roboto" panose="02000000000000000000" pitchFamily="2" charset="0"/>
              </a:rPr>
              <a:t> </a:t>
            </a:r>
            <a:r>
              <a:rPr spc="-80" dirty="0">
                <a:latin typeface="Roboto" panose="02000000000000000000" pitchFamily="2" charset="0"/>
                <a:ea typeface="Roboto" panose="02000000000000000000" pitchFamily="2" charset="0"/>
              </a:rPr>
              <a:t>Security</a:t>
            </a:r>
            <a:r>
              <a:rPr spc="-15" dirty="0">
                <a:latin typeface="Roboto" panose="02000000000000000000" pitchFamily="2" charset="0"/>
                <a:ea typeface="Roboto" panose="02000000000000000000" pitchFamily="2" charset="0"/>
              </a:rPr>
              <a:t> </a:t>
            </a:r>
            <a:r>
              <a:rPr spc="-50" dirty="0">
                <a:latin typeface="Roboto" panose="02000000000000000000" pitchFamily="2" charset="0"/>
                <a:ea typeface="Roboto" panose="02000000000000000000" pitchFamily="2" charset="0"/>
              </a:rPr>
              <a:t>-</a:t>
            </a:r>
            <a:r>
              <a:rPr spc="-15" dirty="0">
                <a:latin typeface="Roboto" panose="02000000000000000000" pitchFamily="2" charset="0"/>
                <a:ea typeface="Roboto" panose="02000000000000000000" pitchFamily="2" charset="0"/>
              </a:rPr>
              <a:t> </a:t>
            </a:r>
            <a:r>
              <a:rPr spc="-60" dirty="0">
                <a:latin typeface="Roboto" panose="02000000000000000000" pitchFamily="2" charset="0"/>
                <a:ea typeface="Roboto" panose="02000000000000000000" pitchFamily="2" charset="0"/>
              </a:rPr>
              <a:t>Encryption</a:t>
            </a:r>
          </a:p>
        </p:txBody>
      </p:sp>
      <p:sp>
        <p:nvSpPr>
          <p:cNvPr id="5" name="object 5"/>
          <p:cNvSpPr txBox="1"/>
          <p:nvPr/>
        </p:nvSpPr>
        <p:spPr>
          <a:xfrm>
            <a:off x="916939" y="1389379"/>
            <a:ext cx="9293225" cy="4390946"/>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400" spc="-40" dirty="0">
                <a:solidFill>
                  <a:srgbClr val="444949"/>
                </a:solidFill>
                <a:latin typeface="Roboto" panose="02000000000000000000" pitchFamily="2" charset="0"/>
                <a:ea typeface="Roboto" panose="02000000000000000000" pitchFamily="2" charset="0"/>
                <a:cs typeface="Gill Sans MT"/>
              </a:rPr>
              <a:t>At</a:t>
            </a:r>
            <a:r>
              <a:rPr sz="2400" spc="-25" dirty="0">
                <a:solidFill>
                  <a:srgbClr val="444949"/>
                </a:solidFill>
                <a:latin typeface="Roboto" panose="02000000000000000000" pitchFamily="2" charset="0"/>
                <a:ea typeface="Roboto" panose="02000000000000000000" pitchFamily="2" charset="0"/>
                <a:cs typeface="Gill Sans MT"/>
              </a:rPr>
              <a:t> </a:t>
            </a:r>
            <a:r>
              <a:rPr sz="2400" spc="-75" dirty="0">
                <a:solidFill>
                  <a:srgbClr val="444949"/>
                </a:solidFill>
                <a:latin typeface="Roboto" panose="02000000000000000000" pitchFamily="2" charset="0"/>
                <a:ea typeface="Roboto" panose="02000000000000000000" pitchFamily="2" charset="0"/>
                <a:cs typeface="Gill Sans MT"/>
              </a:rPr>
              <a:t>rest</a:t>
            </a:r>
            <a:r>
              <a:rPr sz="2400" spc="-15"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encryption</a:t>
            </a:r>
            <a:endParaRPr sz="2400" dirty="0">
              <a:latin typeface="Roboto" panose="02000000000000000000" pitchFamily="2" charset="0"/>
              <a:ea typeface="Roboto" panose="02000000000000000000" pitchFamily="2" charset="0"/>
              <a:cs typeface="Gill Sans MT"/>
            </a:endParaRPr>
          </a:p>
          <a:p>
            <a:pPr marL="698500" lvl="1" indent="-228600">
              <a:lnSpc>
                <a:spcPct val="100000"/>
              </a:lnSpc>
              <a:spcBef>
                <a:spcPts val="40"/>
              </a:spcBef>
              <a:buFont typeface="Arial"/>
              <a:buChar char="•"/>
              <a:tabLst>
                <a:tab pos="697865" algn="l"/>
                <a:tab pos="698500" algn="l"/>
              </a:tabLst>
            </a:pPr>
            <a:r>
              <a:rPr sz="2000" spc="-55" dirty="0">
                <a:solidFill>
                  <a:srgbClr val="444949"/>
                </a:solidFill>
                <a:latin typeface="Roboto" panose="02000000000000000000" pitchFamily="2" charset="0"/>
                <a:ea typeface="Roboto" panose="02000000000000000000" pitchFamily="2" charset="0"/>
                <a:cs typeface="Gill Sans MT"/>
              </a:rPr>
              <a:t>Possibility</a:t>
            </a:r>
            <a:r>
              <a:rPr sz="2000" spc="-5"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to</a:t>
            </a:r>
            <a:r>
              <a:rPr sz="2000" dirty="0">
                <a:solidFill>
                  <a:srgbClr val="444949"/>
                </a:solidFill>
                <a:latin typeface="Roboto" panose="02000000000000000000" pitchFamily="2" charset="0"/>
                <a:ea typeface="Roboto" panose="02000000000000000000" pitchFamily="2" charset="0"/>
                <a:cs typeface="Gill Sans MT"/>
              </a:rPr>
              <a:t> </a:t>
            </a:r>
            <a:r>
              <a:rPr sz="2000" spc="-20" dirty="0">
                <a:solidFill>
                  <a:srgbClr val="444949"/>
                </a:solidFill>
                <a:latin typeface="Roboto" panose="02000000000000000000" pitchFamily="2" charset="0"/>
                <a:ea typeface="Roboto" panose="02000000000000000000" pitchFamily="2" charset="0"/>
                <a:cs typeface="Gill Sans MT"/>
              </a:rPr>
              <a:t>encrypt</a:t>
            </a:r>
            <a:r>
              <a:rPr sz="2000" spc="-5"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the</a:t>
            </a:r>
            <a:r>
              <a:rPr sz="2000"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master</a:t>
            </a:r>
            <a:r>
              <a:rPr sz="2000" spc="-5" dirty="0">
                <a:solidFill>
                  <a:srgbClr val="444949"/>
                </a:solidFill>
                <a:latin typeface="Roboto" panose="02000000000000000000" pitchFamily="2" charset="0"/>
                <a:ea typeface="Roboto" panose="02000000000000000000" pitchFamily="2" charset="0"/>
                <a:cs typeface="Gill Sans MT"/>
              </a:rPr>
              <a:t> </a:t>
            </a:r>
            <a:r>
              <a:rPr sz="2000" spc="-20" dirty="0">
                <a:solidFill>
                  <a:srgbClr val="444949"/>
                </a:solidFill>
                <a:latin typeface="Roboto" panose="02000000000000000000" pitchFamily="2" charset="0"/>
                <a:ea typeface="Roboto" panose="02000000000000000000" pitchFamily="2" charset="0"/>
                <a:cs typeface="Gill Sans MT"/>
              </a:rPr>
              <a:t>&amp;</a:t>
            </a:r>
            <a:r>
              <a:rPr sz="2000" spc="-10"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read</a:t>
            </a:r>
            <a:r>
              <a:rPr sz="2000" spc="5"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replicas</a:t>
            </a:r>
            <a:r>
              <a:rPr sz="2000" dirty="0">
                <a:solidFill>
                  <a:srgbClr val="444949"/>
                </a:solidFill>
                <a:latin typeface="Roboto" panose="02000000000000000000" pitchFamily="2" charset="0"/>
                <a:ea typeface="Roboto" panose="02000000000000000000" pitchFamily="2" charset="0"/>
                <a:cs typeface="Gill Sans MT"/>
              </a:rPr>
              <a:t> </a:t>
            </a:r>
            <a:r>
              <a:rPr sz="2000" spc="-50" dirty="0">
                <a:solidFill>
                  <a:srgbClr val="444949"/>
                </a:solidFill>
                <a:latin typeface="Roboto" panose="02000000000000000000" pitchFamily="2" charset="0"/>
                <a:ea typeface="Roboto" panose="02000000000000000000" pitchFamily="2" charset="0"/>
                <a:cs typeface="Gill Sans MT"/>
              </a:rPr>
              <a:t>with</a:t>
            </a:r>
            <a:r>
              <a:rPr sz="2000" spc="-135"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AWS</a:t>
            </a:r>
            <a:r>
              <a:rPr sz="2000" spc="-5" dirty="0">
                <a:solidFill>
                  <a:srgbClr val="444949"/>
                </a:solidFill>
                <a:latin typeface="Roboto" panose="02000000000000000000" pitchFamily="2" charset="0"/>
                <a:ea typeface="Roboto" panose="02000000000000000000" pitchFamily="2" charset="0"/>
                <a:cs typeface="Gill Sans MT"/>
              </a:rPr>
              <a:t> </a:t>
            </a:r>
            <a:r>
              <a:rPr sz="2000" spc="-80" dirty="0">
                <a:solidFill>
                  <a:srgbClr val="444949"/>
                </a:solidFill>
                <a:latin typeface="Roboto" panose="02000000000000000000" pitchFamily="2" charset="0"/>
                <a:ea typeface="Roboto" panose="02000000000000000000" pitchFamily="2" charset="0"/>
                <a:cs typeface="Gill Sans MT"/>
              </a:rPr>
              <a:t>KMS</a:t>
            </a:r>
            <a:r>
              <a:rPr sz="2000" spc="-10" dirty="0">
                <a:solidFill>
                  <a:srgbClr val="444949"/>
                </a:solidFill>
                <a:latin typeface="Roboto" panose="02000000000000000000" pitchFamily="2" charset="0"/>
                <a:ea typeface="Roboto" panose="02000000000000000000" pitchFamily="2" charset="0"/>
                <a:cs typeface="Gill Sans MT"/>
              </a:rPr>
              <a:t> </a:t>
            </a:r>
            <a:r>
              <a:rPr sz="2000" spc="-25" dirty="0">
                <a:solidFill>
                  <a:srgbClr val="444949"/>
                </a:solidFill>
                <a:latin typeface="Roboto" panose="02000000000000000000" pitchFamily="2" charset="0"/>
                <a:ea typeface="Roboto" panose="02000000000000000000" pitchFamily="2" charset="0"/>
                <a:cs typeface="Gill Sans MT"/>
              </a:rPr>
              <a:t>-</a:t>
            </a:r>
            <a:r>
              <a:rPr sz="2000" spc="-125" dirty="0">
                <a:solidFill>
                  <a:srgbClr val="444949"/>
                </a:solidFill>
                <a:latin typeface="Roboto" panose="02000000000000000000" pitchFamily="2" charset="0"/>
                <a:ea typeface="Roboto" panose="02000000000000000000" pitchFamily="2" charset="0"/>
                <a:cs typeface="Gill Sans MT"/>
              </a:rPr>
              <a:t> </a:t>
            </a:r>
            <a:r>
              <a:rPr sz="2000" spc="-5" dirty="0">
                <a:solidFill>
                  <a:srgbClr val="444949"/>
                </a:solidFill>
                <a:latin typeface="Roboto" panose="02000000000000000000" pitchFamily="2" charset="0"/>
                <a:ea typeface="Roboto" panose="02000000000000000000" pitchFamily="2" charset="0"/>
                <a:cs typeface="Gill Sans MT"/>
              </a:rPr>
              <a:t>AES-256 </a:t>
            </a:r>
            <a:r>
              <a:rPr sz="2000" spc="-30" dirty="0">
                <a:solidFill>
                  <a:srgbClr val="444949"/>
                </a:solidFill>
                <a:latin typeface="Roboto" panose="02000000000000000000" pitchFamily="2" charset="0"/>
                <a:ea typeface="Roboto" panose="02000000000000000000" pitchFamily="2" charset="0"/>
                <a:cs typeface="Gill Sans MT"/>
              </a:rPr>
              <a:t>encryption</a:t>
            </a:r>
            <a:endParaRPr sz="2000" dirty="0">
              <a:latin typeface="Roboto" panose="02000000000000000000" pitchFamily="2" charset="0"/>
              <a:ea typeface="Roboto" panose="02000000000000000000" pitchFamily="2" charset="0"/>
              <a:cs typeface="Gill Sans MT"/>
            </a:endParaRPr>
          </a:p>
          <a:p>
            <a:pPr marL="698500" lvl="1" indent="-228600">
              <a:lnSpc>
                <a:spcPct val="100000"/>
              </a:lnSpc>
              <a:spcBef>
                <a:spcPts val="95"/>
              </a:spcBef>
              <a:buFont typeface="Arial"/>
              <a:buChar char="•"/>
              <a:tabLst>
                <a:tab pos="697865" algn="l"/>
                <a:tab pos="698500" algn="l"/>
              </a:tabLst>
            </a:pPr>
            <a:r>
              <a:rPr sz="2000" spc="-30" dirty="0">
                <a:solidFill>
                  <a:srgbClr val="444949"/>
                </a:solidFill>
                <a:latin typeface="Roboto" panose="02000000000000000000" pitchFamily="2" charset="0"/>
                <a:ea typeface="Roboto" panose="02000000000000000000" pitchFamily="2" charset="0"/>
                <a:cs typeface="Gill Sans MT"/>
              </a:rPr>
              <a:t>Encryption</a:t>
            </a:r>
            <a:r>
              <a:rPr sz="2000" spc="-20"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has</a:t>
            </a:r>
            <a:r>
              <a:rPr sz="2000" spc="-5"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to</a:t>
            </a:r>
            <a:r>
              <a:rPr sz="2000" spc="-5" dirty="0">
                <a:solidFill>
                  <a:srgbClr val="444949"/>
                </a:solidFill>
                <a:latin typeface="Roboto" panose="02000000000000000000" pitchFamily="2" charset="0"/>
                <a:ea typeface="Roboto" panose="02000000000000000000" pitchFamily="2" charset="0"/>
                <a:cs typeface="Gill Sans MT"/>
              </a:rPr>
              <a:t> </a:t>
            </a:r>
            <a:r>
              <a:rPr sz="2000" spc="10" dirty="0">
                <a:solidFill>
                  <a:srgbClr val="444949"/>
                </a:solidFill>
                <a:latin typeface="Roboto" panose="02000000000000000000" pitchFamily="2" charset="0"/>
                <a:ea typeface="Roboto" panose="02000000000000000000" pitchFamily="2" charset="0"/>
                <a:cs typeface="Gill Sans MT"/>
              </a:rPr>
              <a:t>be</a:t>
            </a:r>
            <a:r>
              <a:rPr sz="2000" spc="-10" dirty="0">
                <a:solidFill>
                  <a:srgbClr val="444949"/>
                </a:solidFill>
                <a:latin typeface="Roboto" panose="02000000000000000000" pitchFamily="2" charset="0"/>
                <a:ea typeface="Roboto" panose="02000000000000000000" pitchFamily="2" charset="0"/>
                <a:cs typeface="Gill Sans MT"/>
              </a:rPr>
              <a:t> </a:t>
            </a:r>
            <a:r>
              <a:rPr sz="2000" spc="-25" dirty="0">
                <a:solidFill>
                  <a:srgbClr val="444949"/>
                </a:solidFill>
                <a:latin typeface="Roboto" panose="02000000000000000000" pitchFamily="2" charset="0"/>
                <a:ea typeface="Roboto" panose="02000000000000000000" pitchFamily="2" charset="0"/>
                <a:cs typeface="Gill Sans MT"/>
              </a:rPr>
              <a:t>defined</a:t>
            </a:r>
            <a:r>
              <a:rPr sz="2000" spc="-5"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at</a:t>
            </a:r>
            <a:r>
              <a:rPr sz="2000" spc="-10"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launch</a:t>
            </a:r>
            <a:r>
              <a:rPr sz="2000" spc="-15" dirty="0">
                <a:solidFill>
                  <a:srgbClr val="444949"/>
                </a:solidFill>
                <a:latin typeface="Roboto" panose="02000000000000000000" pitchFamily="2" charset="0"/>
                <a:ea typeface="Roboto" panose="02000000000000000000" pitchFamily="2" charset="0"/>
                <a:cs typeface="Gill Sans MT"/>
              </a:rPr>
              <a:t> </a:t>
            </a:r>
            <a:r>
              <a:rPr sz="2000" spc="-40" dirty="0">
                <a:solidFill>
                  <a:srgbClr val="444949"/>
                </a:solidFill>
                <a:latin typeface="Roboto" panose="02000000000000000000" pitchFamily="2" charset="0"/>
                <a:ea typeface="Roboto" panose="02000000000000000000" pitchFamily="2" charset="0"/>
                <a:cs typeface="Gill Sans MT"/>
              </a:rPr>
              <a:t>time</a:t>
            </a:r>
            <a:endParaRPr sz="2000" dirty="0">
              <a:latin typeface="Roboto" panose="02000000000000000000" pitchFamily="2" charset="0"/>
              <a:ea typeface="Roboto" panose="02000000000000000000" pitchFamily="2" charset="0"/>
              <a:cs typeface="Gill Sans MT"/>
            </a:endParaRPr>
          </a:p>
          <a:p>
            <a:pPr marL="698500" lvl="1" indent="-228600">
              <a:lnSpc>
                <a:spcPct val="100000"/>
              </a:lnSpc>
              <a:spcBef>
                <a:spcPts val="50"/>
              </a:spcBef>
              <a:buSzPct val="102564"/>
              <a:buFont typeface="Arial"/>
              <a:buChar char="•"/>
              <a:tabLst>
                <a:tab pos="697865" algn="l"/>
                <a:tab pos="698500" algn="l"/>
              </a:tabLst>
            </a:pPr>
            <a:r>
              <a:rPr sz="2925" spc="-67" baseline="1424" dirty="0">
                <a:solidFill>
                  <a:srgbClr val="444949"/>
                </a:solidFill>
                <a:latin typeface="Roboto" panose="02000000000000000000" pitchFamily="2" charset="0"/>
                <a:ea typeface="Roboto" panose="02000000000000000000" pitchFamily="2" charset="0"/>
                <a:cs typeface="Gill Sans MT"/>
              </a:rPr>
              <a:t>If</a:t>
            </a:r>
            <a:r>
              <a:rPr sz="2925" spc="37" baseline="1424" dirty="0">
                <a:solidFill>
                  <a:srgbClr val="444949"/>
                </a:solidFill>
                <a:latin typeface="Roboto" panose="02000000000000000000" pitchFamily="2" charset="0"/>
                <a:ea typeface="Roboto" panose="02000000000000000000" pitchFamily="2" charset="0"/>
                <a:cs typeface="Gill Sans MT"/>
              </a:rPr>
              <a:t> </a:t>
            </a:r>
            <a:r>
              <a:rPr sz="2925" spc="-15" baseline="1424" dirty="0">
                <a:solidFill>
                  <a:srgbClr val="444949"/>
                </a:solidFill>
                <a:latin typeface="Roboto" panose="02000000000000000000" pitchFamily="2" charset="0"/>
                <a:ea typeface="Roboto" panose="02000000000000000000" pitchFamily="2" charset="0"/>
                <a:cs typeface="Gill Sans MT"/>
              </a:rPr>
              <a:t>the</a:t>
            </a:r>
            <a:r>
              <a:rPr sz="2925" spc="44" baseline="1424" dirty="0">
                <a:solidFill>
                  <a:srgbClr val="444949"/>
                </a:solidFill>
                <a:latin typeface="Roboto" panose="02000000000000000000" pitchFamily="2" charset="0"/>
                <a:ea typeface="Roboto" panose="02000000000000000000" pitchFamily="2" charset="0"/>
                <a:cs typeface="Gill Sans MT"/>
              </a:rPr>
              <a:t> </a:t>
            </a:r>
            <a:r>
              <a:rPr sz="2925" spc="-37" baseline="1424" dirty="0">
                <a:solidFill>
                  <a:srgbClr val="444949"/>
                </a:solidFill>
                <a:latin typeface="Roboto" panose="02000000000000000000" pitchFamily="2" charset="0"/>
                <a:ea typeface="Roboto" panose="02000000000000000000" pitchFamily="2" charset="0"/>
                <a:cs typeface="Gill Sans MT"/>
              </a:rPr>
              <a:t>master</a:t>
            </a:r>
            <a:r>
              <a:rPr sz="2925" spc="22" baseline="1424" dirty="0">
                <a:solidFill>
                  <a:srgbClr val="444949"/>
                </a:solidFill>
                <a:latin typeface="Roboto" panose="02000000000000000000" pitchFamily="2" charset="0"/>
                <a:ea typeface="Roboto" panose="02000000000000000000" pitchFamily="2" charset="0"/>
                <a:cs typeface="Gill Sans MT"/>
              </a:rPr>
              <a:t> </a:t>
            </a:r>
            <a:r>
              <a:rPr sz="2925" spc="-75" baseline="1424" dirty="0">
                <a:solidFill>
                  <a:srgbClr val="444949"/>
                </a:solidFill>
                <a:latin typeface="Roboto" panose="02000000000000000000" pitchFamily="2" charset="0"/>
                <a:ea typeface="Roboto" panose="02000000000000000000" pitchFamily="2" charset="0"/>
                <a:cs typeface="Gill Sans MT"/>
              </a:rPr>
              <a:t>is</a:t>
            </a:r>
            <a:r>
              <a:rPr sz="2925" spc="44" baseline="1424" dirty="0">
                <a:solidFill>
                  <a:srgbClr val="444949"/>
                </a:solidFill>
                <a:latin typeface="Roboto" panose="02000000000000000000" pitchFamily="2" charset="0"/>
                <a:ea typeface="Roboto" panose="02000000000000000000" pitchFamily="2" charset="0"/>
                <a:cs typeface="Gill Sans MT"/>
              </a:rPr>
              <a:t> </a:t>
            </a:r>
            <a:r>
              <a:rPr sz="2925" spc="-15" baseline="1424" dirty="0">
                <a:solidFill>
                  <a:srgbClr val="444949"/>
                </a:solidFill>
                <a:latin typeface="Roboto" panose="02000000000000000000" pitchFamily="2" charset="0"/>
                <a:ea typeface="Roboto" panose="02000000000000000000" pitchFamily="2" charset="0"/>
                <a:cs typeface="Gill Sans MT"/>
              </a:rPr>
              <a:t>not</a:t>
            </a:r>
            <a:r>
              <a:rPr sz="2925" spc="30" baseline="1424" dirty="0">
                <a:solidFill>
                  <a:srgbClr val="444949"/>
                </a:solidFill>
                <a:latin typeface="Roboto" panose="02000000000000000000" pitchFamily="2" charset="0"/>
                <a:ea typeface="Roboto" panose="02000000000000000000" pitchFamily="2" charset="0"/>
                <a:cs typeface="Gill Sans MT"/>
              </a:rPr>
              <a:t> </a:t>
            </a:r>
            <a:r>
              <a:rPr sz="2925" baseline="1424" dirty="0">
                <a:solidFill>
                  <a:srgbClr val="444949"/>
                </a:solidFill>
                <a:latin typeface="Roboto" panose="02000000000000000000" pitchFamily="2" charset="0"/>
                <a:ea typeface="Roboto" panose="02000000000000000000" pitchFamily="2" charset="0"/>
                <a:cs typeface="Gill Sans MT"/>
              </a:rPr>
              <a:t>encrypted,</a:t>
            </a:r>
            <a:r>
              <a:rPr sz="2925" spc="-217" baseline="1424" dirty="0">
                <a:solidFill>
                  <a:srgbClr val="444949"/>
                </a:solidFill>
                <a:latin typeface="Roboto" panose="02000000000000000000" pitchFamily="2" charset="0"/>
                <a:ea typeface="Roboto" panose="02000000000000000000" pitchFamily="2" charset="0"/>
                <a:cs typeface="Gill Sans MT"/>
              </a:rPr>
              <a:t> </a:t>
            </a:r>
            <a:r>
              <a:rPr sz="2925" spc="-15" baseline="1424" dirty="0">
                <a:solidFill>
                  <a:srgbClr val="444949"/>
                </a:solidFill>
                <a:latin typeface="Roboto" panose="02000000000000000000" pitchFamily="2" charset="0"/>
                <a:ea typeface="Roboto" panose="02000000000000000000" pitchFamily="2" charset="0"/>
                <a:cs typeface="Gill Sans MT"/>
              </a:rPr>
              <a:t>the</a:t>
            </a:r>
            <a:r>
              <a:rPr sz="2925" spc="44" baseline="1424" dirty="0">
                <a:solidFill>
                  <a:srgbClr val="444949"/>
                </a:solidFill>
                <a:latin typeface="Roboto" panose="02000000000000000000" pitchFamily="2" charset="0"/>
                <a:ea typeface="Roboto" panose="02000000000000000000" pitchFamily="2" charset="0"/>
                <a:cs typeface="Gill Sans MT"/>
              </a:rPr>
              <a:t> </a:t>
            </a:r>
            <a:r>
              <a:rPr sz="2925" spc="-22" baseline="1424" dirty="0">
                <a:solidFill>
                  <a:srgbClr val="444949"/>
                </a:solidFill>
                <a:latin typeface="Roboto" panose="02000000000000000000" pitchFamily="2" charset="0"/>
                <a:ea typeface="Roboto" panose="02000000000000000000" pitchFamily="2" charset="0"/>
                <a:cs typeface="Gill Sans MT"/>
              </a:rPr>
              <a:t>read</a:t>
            </a:r>
            <a:r>
              <a:rPr sz="2925" spc="44" baseline="1424" dirty="0">
                <a:solidFill>
                  <a:srgbClr val="444949"/>
                </a:solidFill>
                <a:latin typeface="Roboto" panose="02000000000000000000" pitchFamily="2" charset="0"/>
                <a:ea typeface="Roboto" panose="02000000000000000000" pitchFamily="2" charset="0"/>
                <a:cs typeface="Gill Sans MT"/>
              </a:rPr>
              <a:t> </a:t>
            </a:r>
            <a:r>
              <a:rPr sz="2925" spc="-37" baseline="1424" dirty="0">
                <a:solidFill>
                  <a:srgbClr val="444949"/>
                </a:solidFill>
                <a:latin typeface="Roboto" panose="02000000000000000000" pitchFamily="2" charset="0"/>
                <a:ea typeface="Roboto" panose="02000000000000000000" pitchFamily="2" charset="0"/>
                <a:cs typeface="Gill Sans MT"/>
              </a:rPr>
              <a:t>replicas</a:t>
            </a:r>
            <a:r>
              <a:rPr sz="2925" spc="15" baseline="1424" dirty="0">
                <a:solidFill>
                  <a:srgbClr val="444949"/>
                </a:solidFill>
                <a:latin typeface="Roboto" panose="02000000000000000000" pitchFamily="2" charset="0"/>
                <a:ea typeface="Roboto" panose="02000000000000000000" pitchFamily="2" charset="0"/>
                <a:cs typeface="Gill Sans MT"/>
              </a:rPr>
              <a:t> </a:t>
            </a:r>
            <a:r>
              <a:rPr sz="2925" u="sng" spc="-7" baseline="1424" dirty="0">
                <a:solidFill>
                  <a:srgbClr val="444949"/>
                </a:solidFill>
                <a:uFill>
                  <a:solidFill>
                    <a:srgbClr val="444949"/>
                  </a:solidFill>
                </a:uFill>
                <a:latin typeface="Roboto" panose="02000000000000000000" pitchFamily="2" charset="0"/>
                <a:ea typeface="Roboto" panose="02000000000000000000" pitchFamily="2" charset="0"/>
                <a:cs typeface="Gill Sans MT"/>
              </a:rPr>
              <a:t>cannot</a:t>
            </a:r>
            <a:r>
              <a:rPr sz="2925" spc="22" baseline="1424" dirty="0">
                <a:solidFill>
                  <a:srgbClr val="444949"/>
                </a:solidFill>
                <a:latin typeface="Roboto" panose="02000000000000000000" pitchFamily="2" charset="0"/>
                <a:ea typeface="Roboto" panose="02000000000000000000" pitchFamily="2" charset="0"/>
                <a:cs typeface="Gill Sans MT"/>
              </a:rPr>
              <a:t> </a:t>
            </a:r>
            <a:r>
              <a:rPr sz="2925" spc="52" baseline="1424" dirty="0">
                <a:solidFill>
                  <a:srgbClr val="444949"/>
                </a:solidFill>
                <a:latin typeface="Roboto" panose="02000000000000000000" pitchFamily="2" charset="0"/>
                <a:ea typeface="Roboto" panose="02000000000000000000" pitchFamily="2" charset="0"/>
                <a:cs typeface="Gill Sans MT"/>
              </a:rPr>
              <a:t>be</a:t>
            </a:r>
            <a:r>
              <a:rPr sz="2925" spc="37" baseline="1424" dirty="0">
                <a:solidFill>
                  <a:srgbClr val="444949"/>
                </a:solidFill>
                <a:latin typeface="Roboto" panose="02000000000000000000" pitchFamily="2" charset="0"/>
                <a:ea typeface="Roboto" panose="02000000000000000000" pitchFamily="2" charset="0"/>
                <a:cs typeface="Gill Sans MT"/>
              </a:rPr>
              <a:t> </a:t>
            </a:r>
            <a:r>
              <a:rPr sz="2925" spc="7" baseline="1424" dirty="0">
                <a:solidFill>
                  <a:srgbClr val="444949"/>
                </a:solidFill>
                <a:latin typeface="Roboto" panose="02000000000000000000" pitchFamily="2" charset="0"/>
                <a:ea typeface="Roboto" panose="02000000000000000000" pitchFamily="2" charset="0"/>
                <a:cs typeface="Gill Sans MT"/>
              </a:rPr>
              <a:t>encrypted</a:t>
            </a:r>
            <a:endParaRPr sz="2925" baseline="1424" dirty="0">
              <a:latin typeface="Roboto" panose="02000000000000000000" pitchFamily="2" charset="0"/>
              <a:ea typeface="Roboto" panose="02000000000000000000" pitchFamily="2" charset="0"/>
              <a:cs typeface="Gill Sans MT"/>
            </a:endParaRPr>
          </a:p>
          <a:p>
            <a:pPr marL="698500" lvl="1" indent="-228600">
              <a:lnSpc>
                <a:spcPct val="100000"/>
              </a:lnSpc>
              <a:spcBef>
                <a:spcPts val="10"/>
              </a:spcBef>
              <a:buFont typeface="Arial"/>
              <a:buChar char="•"/>
              <a:tabLst>
                <a:tab pos="697865" algn="l"/>
                <a:tab pos="698500" algn="l"/>
              </a:tabLst>
            </a:pPr>
            <a:r>
              <a:rPr sz="2000" spc="-60" dirty="0">
                <a:solidFill>
                  <a:srgbClr val="444949"/>
                </a:solidFill>
                <a:latin typeface="Roboto" panose="02000000000000000000" pitchFamily="2" charset="0"/>
                <a:ea typeface="Roboto" panose="02000000000000000000" pitchFamily="2" charset="0"/>
                <a:cs typeface="Gill Sans MT"/>
              </a:rPr>
              <a:t>Transparent</a:t>
            </a:r>
            <a:r>
              <a:rPr sz="2000" spc="-5" dirty="0">
                <a:solidFill>
                  <a:srgbClr val="444949"/>
                </a:solidFill>
                <a:latin typeface="Roboto" panose="02000000000000000000" pitchFamily="2" charset="0"/>
                <a:ea typeface="Roboto" panose="02000000000000000000" pitchFamily="2" charset="0"/>
                <a:cs typeface="Gill Sans MT"/>
              </a:rPr>
              <a:t> </a:t>
            </a:r>
            <a:r>
              <a:rPr sz="2000" spc="-25" dirty="0">
                <a:solidFill>
                  <a:srgbClr val="444949"/>
                </a:solidFill>
                <a:latin typeface="Roboto" panose="02000000000000000000" pitchFamily="2" charset="0"/>
                <a:ea typeface="Roboto" panose="02000000000000000000" pitchFamily="2" charset="0"/>
                <a:cs typeface="Gill Sans MT"/>
              </a:rPr>
              <a:t>Data</a:t>
            </a:r>
            <a:r>
              <a:rPr sz="2000" spc="-5" dirty="0">
                <a:solidFill>
                  <a:srgbClr val="444949"/>
                </a:solidFill>
                <a:latin typeface="Roboto" panose="02000000000000000000" pitchFamily="2" charset="0"/>
                <a:ea typeface="Roboto" panose="02000000000000000000" pitchFamily="2" charset="0"/>
                <a:cs typeface="Gill Sans MT"/>
              </a:rPr>
              <a:t> </a:t>
            </a:r>
            <a:r>
              <a:rPr sz="2000" spc="-30" dirty="0">
                <a:solidFill>
                  <a:srgbClr val="444949"/>
                </a:solidFill>
                <a:latin typeface="Roboto" panose="02000000000000000000" pitchFamily="2" charset="0"/>
                <a:ea typeface="Roboto" panose="02000000000000000000" pitchFamily="2" charset="0"/>
                <a:cs typeface="Gill Sans MT"/>
              </a:rPr>
              <a:t>Encryption</a:t>
            </a:r>
            <a:r>
              <a:rPr sz="2000" spc="-10" dirty="0">
                <a:solidFill>
                  <a:srgbClr val="444949"/>
                </a:solidFill>
                <a:latin typeface="Roboto" panose="02000000000000000000" pitchFamily="2" charset="0"/>
                <a:ea typeface="Roboto" panose="02000000000000000000" pitchFamily="2" charset="0"/>
                <a:cs typeface="Gill Sans MT"/>
              </a:rPr>
              <a:t> </a:t>
            </a:r>
            <a:r>
              <a:rPr sz="2000" spc="-20" dirty="0">
                <a:solidFill>
                  <a:srgbClr val="444949"/>
                </a:solidFill>
                <a:latin typeface="Roboto" panose="02000000000000000000" pitchFamily="2" charset="0"/>
                <a:ea typeface="Roboto" panose="02000000000000000000" pitchFamily="2" charset="0"/>
                <a:cs typeface="Gill Sans MT"/>
              </a:rPr>
              <a:t>(TDE)</a:t>
            </a:r>
            <a:r>
              <a:rPr sz="2000" spc="-5"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available</a:t>
            </a:r>
            <a:r>
              <a:rPr sz="2000" dirty="0">
                <a:solidFill>
                  <a:srgbClr val="444949"/>
                </a:solidFill>
                <a:latin typeface="Roboto" panose="02000000000000000000" pitchFamily="2" charset="0"/>
                <a:ea typeface="Roboto" panose="02000000000000000000" pitchFamily="2" charset="0"/>
                <a:cs typeface="Gill Sans MT"/>
              </a:rPr>
              <a:t> </a:t>
            </a:r>
            <a:r>
              <a:rPr sz="2000" spc="-65" dirty="0">
                <a:solidFill>
                  <a:srgbClr val="444949"/>
                </a:solidFill>
                <a:latin typeface="Roboto" panose="02000000000000000000" pitchFamily="2" charset="0"/>
                <a:ea typeface="Roboto" panose="02000000000000000000" pitchFamily="2" charset="0"/>
                <a:cs typeface="Gill Sans MT"/>
              </a:rPr>
              <a:t>for</a:t>
            </a:r>
            <a:r>
              <a:rPr sz="2000" spc="-5"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Oracle</a:t>
            </a:r>
            <a:r>
              <a:rPr sz="2000" dirty="0">
                <a:solidFill>
                  <a:srgbClr val="444949"/>
                </a:solidFill>
                <a:latin typeface="Roboto" panose="02000000000000000000" pitchFamily="2" charset="0"/>
                <a:ea typeface="Roboto" panose="02000000000000000000" pitchFamily="2" charset="0"/>
                <a:cs typeface="Gill Sans MT"/>
              </a:rPr>
              <a:t> </a:t>
            </a:r>
            <a:r>
              <a:rPr sz="2000" spc="-10" dirty="0">
                <a:solidFill>
                  <a:srgbClr val="444949"/>
                </a:solidFill>
                <a:latin typeface="Roboto" panose="02000000000000000000" pitchFamily="2" charset="0"/>
                <a:ea typeface="Roboto" panose="02000000000000000000" pitchFamily="2" charset="0"/>
                <a:cs typeface="Gill Sans MT"/>
              </a:rPr>
              <a:t>and</a:t>
            </a:r>
            <a:r>
              <a:rPr sz="2000" spc="5" dirty="0">
                <a:solidFill>
                  <a:srgbClr val="444949"/>
                </a:solidFill>
                <a:latin typeface="Roboto" panose="02000000000000000000" pitchFamily="2" charset="0"/>
                <a:ea typeface="Roboto" panose="02000000000000000000" pitchFamily="2" charset="0"/>
                <a:cs typeface="Gill Sans MT"/>
              </a:rPr>
              <a:t> </a:t>
            </a:r>
            <a:r>
              <a:rPr sz="2000" spc="-10" dirty="0">
                <a:solidFill>
                  <a:srgbClr val="444949"/>
                </a:solidFill>
                <a:latin typeface="Roboto" panose="02000000000000000000" pitchFamily="2" charset="0"/>
                <a:ea typeface="Roboto" panose="02000000000000000000" pitchFamily="2" charset="0"/>
                <a:cs typeface="Gill Sans MT"/>
              </a:rPr>
              <a:t>SQL</a:t>
            </a:r>
            <a:r>
              <a:rPr sz="2000" spc="-5" dirty="0">
                <a:solidFill>
                  <a:srgbClr val="444949"/>
                </a:solidFill>
                <a:latin typeface="Roboto" panose="02000000000000000000" pitchFamily="2" charset="0"/>
                <a:ea typeface="Roboto" panose="02000000000000000000" pitchFamily="2" charset="0"/>
                <a:cs typeface="Gill Sans MT"/>
              </a:rPr>
              <a:t> </a:t>
            </a:r>
            <a:r>
              <a:rPr sz="2000" spc="-30" dirty="0">
                <a:solidFill>
                  <a:srgbClr val="444949"/>
                </a:solidFill>
                <a:latin typeface="Roboto" panose="02000000000000000000" pitchFamily="2" charset="0"/>
                <a:ea typeface="Roboto" panose="02000000000000000000" pitchFamily="2" charset="0"/>
                <a:cs typeface="Gill Sans MT"/>
              </a:rPr>
              <a:t>Server</a:t>
            </a:r>
            <a:endParaRPr sz="2000" dirty="0">
              <a:latin typeface="Roboto" panose="02000000000000000000" pitchFamily="2" charset="0"/>
              <a:ea typeface="Roboto" panose="02000000000000000000" pitchFamily="2" charset="0"/>
              <a:cs typeface="Gill Sans MT"/>
            </a:endParaRPr>
          </a:p>
          <a:p>
            <a:pPr lvl="1">
              <a:lnSpc>
                <a:spcPct val="100000"/>
              </a:lnSpc>
              <a:spcBef>
                <a:spcPts val="5"/>
              </a:spcBef>
              <a:buClr>
                <a:srgbClr val="444949"/>
              </a:buClr>
              <a:buFont typeface="Arial"/>
              <a:buChar char="•"/>
            </a:pPr>
            <a:endParaRPr sz="2400" dirty="0">
              <a:latin typeface="Roboto" panose="02000000000000000000" pitchFamily="2" charset="0"/>
              <a:ea typeface="Roboto" panose="02000000000000000000" pitchFamily="2" charset="0"/>
              <a:cs typeface="Gill Sans MT"/>
            </a:endParaRPr>
          </a:p>
          <a:p>
            <a:pPr marL="241300" indent="-228600">
              <a:lnSpc>
                <a:spcPct val="100000"/>
              </a:lnSpc>
              <a:spcBef>
                <a:spcPts val="5"/>
              </a:spcBef>
              <a:buFont typeface="Arial"/>
              <a:buChar char="•"/>
              <a:tabLst>
                <a:tab pos="241300" algn="l"/>
              </a:tabLst>
            </a:pPr>
            <a:r>
              <a:rPr sz="2400" spc="-55" dirty="0">
                <a:solidFill>
                  <a:srgbClr val="444949"/>
                </a:solidFill>
                <a:latin typeface="Roboto" panose="02000000000000000000" pitchFamily="2" charset="0"/>
                <a:ea typeface="Roboto" panose="02000000000000000000" pitchFamily="2" charset="0"/>
                <a:cs typeface="Gill Sans MT"/>
              </a:rPr>
              <a:t>In-flight</a:t>
            </a:r>
            <a:r>
              <a:rPr sz="2400" spc="-10"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encryption</a:t>
            </a:r>
            <a:endParaRPr sz="2400" dirty="0">
              <a:latin typeface="Roboto" panose="02000000000000000000" pitchFamily="2" charset="0"/>
              <a:ea typeface="Roboto" panose="02000000000000000000" pitchFamily="2" charset="0"/>
              <a:cs typeface="Gill Sans MT"/>
            </a:endParaRPr>
          </a:p>
          <a:p>
            <a:pPr marL="698500" lvl="1" indent="-228600">
              <a:lnSpc>
                <a:spcPct val="100000"/>
              </a:lnSpc>
              <a:spcBef>
                <a:spcPts val="15"/>
              </a:spcBef>
              <a:buFont typeface="Arial"/>
              <a:buChar char="•"/>
              <a:tabLst>
                <a:tab pos="697865" algn="l"/>
                <a:tab pos="698500" algn="l"/>
              </a:tabLst>
            </a:pPr>
            <a:r>
              <a:rPr sz="2000" spc="-5" dirty="0">
                <a:solidFill>
                  <a:srgbClr val="444949"/>
                </a:solidFill>
                <a:latin typeface="Roboto" panose="02000000000000000000" pitchFamily="2" charset="0"/>
                <a:ea typeface="Roboto" panose="02000000000000000000" pitchFamily="2" charset="0"/>
                <a:cs typeface="Gill Sans MT"/>
              </a:rPr>
              <a:t>SSL</a:t>
            </a:r>
            <a:r>
              <a:rPr sz="2000" spc="-15" dirty="0">
                <a:solidFill>
                  <a:srgbClr val="444949"/>
                </a:solidFill>
                <a:latin typeface="Roboto" panose="02000000000000000000" pitchFamily="2" charset="0"/>
                <a:ea typeface="Roboto" panose="02000000000000000000" pitchFamily="2" charset="0"/>
                <a:cs typeface="Gill Sans MT"/>
              </a:rPr>
              <a:t> </a:t>
            </a:r>
            <a:r>
              <a:rPr sz="2000" spc="-40" dirty="0">
                <a:solidFill>
                  <a:srgbClr val="444949"/>
                </a:solidFill>
                <a:latin typeface="Roboto" panose="02000000000000000000" pitchFamily="2" charset="0"/>
                <a:ea typeface="Roboto" panose="02000000000000000000" pitchFamily="2" charset="0"/>
                <a:cs typeface="Gill Sans MT"/>
              </a:rPr>
              <a:t>certificates</a:t>
            </a:r>
            <a:r>
              <a:rPr sz="2000" spc="-5"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to</a:t>
            </a:r>
            <a:r>
              <a:rPr sz="2000" spc="-5" dirty="0">
                <a:solidFill>
                  <a:srgbClr val="444949"/>
                </a:solidFill>
                <a:latin typeface="Roboto" panose="02000000000000000000" pitchFamily="2" charset="0"/>
                <a:ea typeface="Roboto" panose="02000000000000000000" pitchFamily="2" charset="0"/>
                <a:cs typeface="Gill Sans MT"/>
              </a:rPr>
              <a:t> </a:t>
            </a:r>
            <a:r>
              <a:rPr sz="2000" spc="-20" dirty="0">
                <a:solidFill>
                  <a:srgbClr val="444949"/>
                </a:solidFill>
                <a:latin typeface="Roboto" panose="02000000000000000000" pitchFamily="2" charset="0"/>
                <a:ea typeface="Roboto" panose="02000000000000000000" pitchFamily="2" charset="0"/>
                <a:cs typeface="Gill Sans MT"/>
              </a:rPr>
              <a:t>encrypt</a:t>
            </a:r>
            <a:r>
              <a:rPr sz="2000" spc="-10" dirty="0">
                <a:solidFill>
                  <a:srgbClr val="444949"/>
                </a:solidFill>
                <a:latin typeface="Roboto" panose="02000000000000000000" pitchFamily="2" charset="0"/>
                <a:ea typeface="Roboto" panose="02000000000000000000" pitchFamily="2" charset="0"/>
                <a:cs typeface="Gill Sans MT"/>
              </a:rPr>
              <a:t> </a:t>
            </a:r>
            <a:r>
              <a:rPr sz="2000" spc="-20" dirty="0">
                <a:solidFill>
                  <a:srgbClr val="444949"/>
                </a:solidFill>
                <a:latin typeface="Roboto" panose="02000000000000000000" pitchFamily="2" charset="0"/>
                <a:ea typeface="Roboto" panose="02000000000000000000" pitchFamily="2" charset="0"/>
                <a:cs typeface="Gill Sans MT"/>
              </a:rPr>
              <a:t>data</a:t>
            </a:r>
            <a:r>
              <a:rPr sz="2000" spc="-10"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to</a:t>
            </a:r>
            <a:r>
              <a:rPr sz="2000" spc="-5" dirty="0">
                <a:solidFill>
                  <a:srgbClr val="444949"/>
                </a:solidFill>
                <a:latin typeface="Roboto" panose="02000000000000000000" pitchFamily="2" charset="0"/>
                <a:ea typeface="Roboto" panose="02000000000000000000" pitchFamily="2" charset="0"/>
                <a:cs typeface="Gill Sans MT"/>
              </a:rPr>
              <a:t> </a:t>
            </a:r>
            <a:r>
              <a:rPr sz="2000" spc="-25" dirty="0">
                <a:solidFill>
                  <a:srgbClr val="444949"/>
                </a:solidFill>
                <a:latin typeface="Roboto" panose="02000000000000000000" pitchFamily="2" charset="0"/>
                <a:ea typeface="Roboto" panose="02000000000000000000" pitchFamily="2" charset="0"/>
                <a:cs typeface="Gill Sans MT"/>
              </a:rPr>
              <a:t>RDS</a:t>
            </a:r>
            <a:r>
              <a:rPr sz="2000" spc="-15"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in</a:t>
            </a:r>
            <a:r>
              <a:rPr sz="2000" spc="-15"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flight</a:t>
            </a:r>
            <a:endParaRPr sz="2000" dirty="0">
              <a:latin typeface="Roboto" panose="02000000000000000000" pitchFamily="2" charset="0"/>
              <a:ea typeface="Roboto" panose="02000000000000000000" pitchFamily="2" charset="0"/>
              <a:cs typeface="Gill Sans MT"/>
            </a:endParaRPr>
          </a:p>
          <a:p>
            <a:pPr marL="698500" lvl="1" indent="-228600">
              <a:lnSpc>
                <a:spcPct val="100000"/>
              </a:lnSpc>
              <a:spcBef>
                <a:spcPts val="95"/>
              </a:spcBef>
              <a:buFont typeface="Arial"/>
              <a:buChar char="•"/>
              <a:tabLst>
                <a:tab pos="697865" algn="l"/>
                <a:tab pos="698500" algn="l"/>
              </a:tabLst>
            </a:pPr>
            <a:r>
              <a:rPr sz="2000" spc="-40" dirty="0">
                <a:solidFill>
                  <a:srgbClr val="444949"/>
                </a:solidFill>
                <a:latin typeface="Roboto" panose="02000000000000000000" pitchFamily="2" charset="0"/>
                <a:ea typeface="Roboto" panose="02000000000000000000" pitchFamily="2" charset="0"/>
                <a:cs typeface="Gill Sans MT"/>
              </a:rPr>
              <a:t>Provide</a:t>
            </a:r>
            <a:r>
              <a:rPr sz="2000" spc="-5" dirty="0">
                <a:solidFill>
                  <a:srgbClr val="444949"/>
                </a:solidFill>
                <a:latin typeface="Roboto" panose="02000000000000000000" pitchFamily="2" charset="0"/>
                <a:ea typeface="Roboto" panose="02000000000000000000" pitchFamily="2" charset="0"/>
                <a:cs typeface="Gill Sans MT"/>
              </a:rPr>
              <a:t> SSL </a:t>
            </a:r>
            <a:r>
              <a:rPr sz="2000" spc="-35" dirty="0">
                <a:solidFill>
                  <a:srgbClr val="444949"/>
                </a:solidFill>
                <a:latin typeface="Roboto" panose="02000000000000000000" pitchFamily="2" charset="0"/>
                <a:ea typeface="Roboto" panose="02000000000000000000" pitchFamily="2" charset="0"/>
                <a:cs typeface="Gill Sans MT"/>
              </a:rPr>
              <a:t>options</a:t>
            </a:r>
            <a:r>
              <a:rPr sz="2000" dirty="0">
                <a:solidFill>
                  <a:srgbClr val="444949"/>
                </a:solidFill>
                <a:latin typeface="Roboto" panose="02000000000000000000" pitchFamily="2" charset="0"/>
                <a:ea typeface="Roboto" panose="02000000000000000000" pitchFamily="2" charset="0"/>
                <a:cs typeface="Gill Sans MT"/>
              </a:rPr>
              <a:t> </a:t>
            </a:r>
            <a:r>
              <a:rPr sz="2000" spc="-50" dirty="0">
                <a:solidFill>
                  <a:srgbClr val="444949"/>
                </a:solidFill>
                <a:latin typeface="Roboto" panose="02000000000000000000" pitchFamily="2" charset="0"/>
                <a:ea typeface="Roboto" panose="02000000000000000000" pitchFamily="2" charset="0"/>
                <a:cs typeface="Gill Sans MT"/>
              </a:rPr>
              <a:t>with</a:t>
            </a:r>
            <a:r>
              <a:rPr sz="2000" spc="-15" dirty="0">
                <a:solidFill>
                  <a:srgbClr val="444949"/>
                </a:solidFill>
                <a:latin typeface="Roboto" panose="02000000000000000000" pitchFamily="2" charset="0"/>
                <a:ea typeface="Roboto" panose="02000000000000000000" pitchFamily="2" charset="0"/>
                <a:cs typeface="Gill Sans MT"/>
              </a:rPr>
              <a:t> </a:t>
            </a:r>
            <a:r>
              <a:rPr sz="2000" spc="-55" dirty="0">
                <a:solidFill>
                  <a:srgbClr val="444949"/>
                </a:solidFill>
                <a:latin typeface="Roboto" panose="02000000000000000000" pitchFamily="2" charset="0"/>
                <a:ea typeface="Roboto" panose="02000000000000000000" pitchFamily="2" charset="0"/>
                <a:cs typeface="Gill Sans MT"/>
              </a:rPr>
              <a:t>trust</a:t>
            </a:r>
            <a:r>
              <a:rPr sz="2000" spc="-10" dirty="0">
                <a:solidFill>
                  <a:srgbClr val="444949"/>
                </a:solidFill>
                <a:latin typeface="Roboto" panose="02000000000000000000" pitchFamily="2" charset="0"/>
                <a:ea typeface="Roboto" panose="02000000000000000000" pitchFamily="2" charset="0"/>
                <a:cs typeface="Gill Sans MT"/>
              </a:rPr>
              <a:t> </a:t>
            </a:r>
            <a:r>
              <a:rPr sz="2000" spc="-40" dirty="0">
                <a:solidFill>
                  <a:srgbClr val="444949"/>
                </a:solidFill>
                <a:latin typeface="Roboto" panose="02000000000000000000" pitchFamily="2" charset="0"/>
                <a:ea typeface="Roboto" panose="02000000000000000000" pitchFamily="2" charset="0"/>
                <a:cs typeface="Gill Sans MT"/>
              </a:rPr>
              <a:t>certificate</a:t>
            </a:r>
            <a:r>
              <a:rPr sz="2000" dirty="0">
                <a:solidFill>
                  <a:srgbClr val="444949"/>
                </a:solidFill>
                <a:latin typeface="Roboto" panose="02000000000000000000" pitchFamily="2" charset="0"/>
                <a:ea typeface="Roboto" panose="02000000000000000000" pitchFamily="2" charset="0"/>
                <a:cs typeface="Gill Sans MT"/>
              </a:rPr>
              <a:t> </a:t>
            </a:r>
            <a:r>
              <a:rPr sz="2000" spc="-20" dirty="0">
                <a:solidFill>
                  <a:srgbClr val="444949"/>
                </a:solidFill>
                <a:latin typeface="Roboto" panose="02000000000000000000" pitchFamily="2" charset="0"/>
                <a:ea typeface="Roboto" panose="02000000000000000000" pitchFamily="2" charset="0"/>
                <a:cs typeface="Gill Sans MT"/>
              </a:rPr>
              <a:t>when</a:t>
            </a:r>
            <a:r>
              <a:rPr sz="2000" spc="-15"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connecting</a:t>
            </a:r>
            <a:r>
              <a:rPr sz="2000" spc="-10"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to</a:t>
            </a:r>
            <a:r>
              <a:rPr sz="2000" dirty="0">
                <a:solidFill>
                  <a:srgbClr val="444949"/>
                </a:solidFill>
                <a:latin typeface="Roboto" panose="02000000000000000000" pitchFamily="2" charset="0"/>
                <a:ea typeface="Roboto" panose="02000000000000000000" pitchFamily="2" charset="0"/>
                <a:cs typeface="Gill Sans MT"/>
              </a:rPr>
              <a:t> </a:t>
            </a:r>
            <a:r>
              <a:rPr sz="2000" spc="-15" dirty="0">
                <a:solidFill>
                  <a:srgbClr val="444949"/>
                </a:solidFill>
                <a:latin typeface="Roboto" panose="02000000000000000000" pitchFamily="2" charset="0"/>
                <a:ea typeface="Roboto" panose="02000000000000000000" pitchFamily="2" charset="0"/>
                <a:cs typeface="Gill Sans MT"/>
              </a:rPr>
              <a:t>database</a:t>
            </a:r>
            <a:endParaRPr sz="2000" dirty="0">
              <a:latin typeface="Roboto" panose="02000000000000000000" pitchFamily="2" charset="0"/>
              <a:ea typeface="Roboto" panose="02000000000000000000" pitchFamily="2" charset="0"/>
              <a:cs typeface="Gill Sans MT"/>
            </a:endParaRPr>
          </a:p>
          <a:p>
            <a:pPr marL="698500" lvl="1" indent="-228600">
              <a:lnSpc>
                <a:spcPct val="100000"/>
              </a:lnSpc>
              <a:buFont typeface="Arial"/>
              <a:buChar char="•"/>
              <a:tabLst>
                <a:tab pos="697865" algn="l"/>
                <a:tab pos="698500" algn="l"/>
              </a:tabLst>
            </a:pPr>
            <a:r>
              <a:rPr sz="2000" spc="-325" dirty="0">
                <a:solidFill>
                  <a:srgbClr val="444949"/>
                </a:solidFill>
                <a:latin typeface="Roboto" panose="02000000000000000000" pitchFamily="2" charset="0"/>
                <a:ea typeface="Roboto" panose="02000000000000000000" pitchFamily="2" charset="0"/>
                <a:cs typeface="Gill Sans MT"/>
              </a:rPr>
              <a:t>T</a:t>
            </a:r>
            <a:r>
              <a:rPr sz="2000" spc="-40" dirty="0">
                <a:solidFill>
                  <a:srgbClr val="444949"/>
                </a:solidFill>
                <a:latin typeface="Roboto" panose="02000000000000000000" pitchFamily="2" charset="0"/>
                <a:ea typeface="Roboto" panose="02000000000000000000" pitchFamily="2" charset="0"/>
                <a:cs typeface="Gill Sans MT"/>
              </a:rPr>
              <a:t>o</a:t>
            </a:r>
            <a:r>
              <a:rPr sz="2000" spc="-5" dirty="0">
                <a:solidFill>
                  <a:srgbClr val="444949"/>
                </a:solidFill>
                <a:latin typeface="Roboto" panose="02000000000000000000" pitchFamily="2" charset="0"/>
                <a:ea typeface="Roboto" panose="02000000000000000000" pitchFamily="2" charset="0"/>
                <a:cs typeface="Gill Sans MT"/>
              </a:rPr>
              <a:t> </a:t>
            </a:r>
            <a:r>
              <a:rPr sz="2000" u="sng" spc="-10" dirty="0">
                <a:solidFill>
                  <a:srgbClr val="444949"/>
                </a:solidFill>
                <a:uFill>
                  <a:solidFill>
                    <a:srgbClr val="444949"/>
                  </a:solidFill>
                </a:uFill>
                <a:latin typeface="Roboto" panose="02000000000000000000" pitchFamily="2" charset="0"/>
                <a:ea typeface="Roboto" panose="02000000000000000000" pitchFamily="2" charset="0"/>
                <a:cs typeface="Gill Sans MT"/>
              </a:rPr>
              <a:t>e</a:t>
            </a:r>
            <a:r>
              <a:rPr sz="2000" u="sng" spc="-20" dirty="0">
                <a:solidFill>
                  <a:srgbClr val="444949"/>
                </a:solidFill>
                <a:uFill>
                  <a:solidFill>
                    <a:srgbClr val="444949"/>
                  </a:solidFill>
                </a:uFill>
                <a:latin typeface="Roboto" panose="02000000000000000000" pitchFamily="2" charset="0"/>
                <a:ea typeface="Roboto" panose="02000000000000000000" pitchFamily="2" charset="0"/>
                <a:cs typeface="Gill Sans MT"/>
              </a:rPr>
              <a:t>n</a:t>
            </a:r>
            <a:r>
              <a:rPr sz="2000" u="sng" spc="-50" dirty="0">
                <a:solidFill>
                  <a:srgbClr val="444949"/>
                </a:solidFill>
                <a:uFill>
                  <a:solidFill>
                    <a:srgbClr val="444949"/>
                  </a:solidFill>
                </a:uFill>
                <a:latin typeface="Roboto" panose="02000000000000000000" pitchFamily="2" charset="0"/>
                <a:ea typeface="Roboto" panose="02000000000000000000" pitchFamily="2" charset="0"/>
                <a:cs typeface="Gill Sans MT"/>
              </a:rPr>
              <a:t>f</a:t>
            </a:r>
            <a:r>
              <a:rPr sz="2000" u="sng" spc="-85" dirty="0">
                <a:solidFill>
                  <a:srgbClr val="444949"/>
                </a:solidFill>
                <a:uFill>
                  <a:solidFill>
                    <a:srgbClr val="444949"/>
                  </a:solidFill>
                </a:uFill>
                <a:latin typeface="Roboto" panose="02000000000000000000" pitchFamily="2" charset="0"/>
                <a:ea typeface="Roboto" panose="02000000000000000000" pitchFamily="2" charset="0"/>
                <a:cs typeface="Gill Sans MT"/>
              </a:rPr>
              <a:t>o</a:t>
            </a:r>
            <a:r>
              <a:rPr sz="2000" u="sng" spc="-70" dirty="0">
                <a:solidFill>
                  <a:srgbClr val="444949"/>
                </a:solidFill>
                <a:uFill>
                  <a:solidFill>
                    <a:srgbClr val="444949"/>
                  </a:solidFill>
                </a:uFill>
                <a:latin typeface="Roboto" panose="02000000000000000000" pitchFamily="2" charset="0"/>
                <a:ea typeface="Roboto" panose="02000000000000000000" pitchFamily="2" charset="0"/>
                <a:cs typeface="Gill Sans MT"/>
              </a:rPr>
              <a:t>r</a:t>
            </a:r>
            <a:r>
              <a:rPr sz="2000" u="sng" spc="-45" dirty="0">
                <a:solidFill>
                  <a:srgbClr val="444949"/>
                </a:solidFill>
                <a:uFill>
                  <a:solidFill>
                    <a:srgbClr val="444949"/>
                  </a:solidFill>
                </a:uFill>
                <a:latin typeface="Roboto" panose="02000000000000000000" pitchFamily="2" charset="0"/>
                <a:ea typeface="Roboto" panose="02000000000000000000" pitchFamily="2" charset="0"/>
                <a:cs typeface="Gill Sans MT"/>
              </a:rPr>
              <a:t>c</a:t>
            </a:r>
            <a:r>
              <a:rPr sz="2000" u="sng" dirty="0">
                <a:solidFill>
                  <a:srgbClr val="444949"/>
                </a:solidFill>
                <a:uFill>
                  <a:solidFill>
                    <a:srgbClr val="444949"/>
                  </a:solidFill>
                </a:uFill>
                <a:latin typeface="Roboto" panose="02000000000000000000" pitchFamily="2" charset="0"/>
                <a:ea typeface="Roboto" panose="02000000000000000000" pitchFamily="2" charset="0"/>
                <a:cs typeface="Gill Sans MT"/>
              </a:rPr>
              <a:t>e</a:t>
            </a:r>
            <a:r>
              <a:rPr sz="2000" dirty="0">
                <a:solidFill>
                  <a:srgbClr val="444949"/>
                </a:solidFill>
                <a:latin typeface="Roboto" panose="02000000000000000000" pitchFamily="2" charset="0"/>
                <a:ea typeface="Roboto" panose="02000000000000000000" pitchFamily="2" charset="0"/>
                <a:cs typeface="Gill Sans MT"/>
              </a:rPr>
              <a:t> </a:t>
            </a:r>
            <a:r>
              <a:rPr sz="2000" spc="-30" dirty="0">
                <a:solidFill>
                  <a:srgbClr val="444949"/>
                </a:solidFill>
                <a:latin typeface="Roboto" panose="02000000000000000000" pitchFamily="2" charset="0"/>
                <a:ea typeface="Roboto" panose="02000000000000000000" pitchFamily="2" charset="0"/>
                <a:cs typeface="Gill Sans MT"/>
              </a:rPr>
              <a:t>SSL:</a:t>
            </a:r>
            <a:endParaRPr sz="2000" dirty="0">
              <a:latin typeface="Roboto" panose="02000000000000000000" pitchFamily="2" charset="0"/>
              <a:ea typeface="Roboto" panose="02000000000000000000" pitchFamily="2" charset="0"/>
              <a:cs typeface="Gill Sans MT"/>
            </a:endParaRPr>
          </a:p>
          <a:p>
            <a:pPr marL="1155700" lvl="2" indent="-229235">
              <a:lnSpc>
                <a:spcPct val="100000"/>
              </a:lnSpc>
              <a:spcBef>
                <a:spcPts val="105"/>
              </a:spcBef>
              <a:buSzPct val="102857"/>
              <a:buFont typeface="Arial"/>
              <a:buChar char="•"/>
              <a:tabLst>
                <a:tab pos="1155065" algn="l"/>
                <a:tab pos="1155700" algn="l"/>
              </a:tabLst>
            </a:pPr>
            <a:r>
              <a:rPr sz="1750" spc="-15" dirty="0">
                <a:solidFill>
                  <a:srgbClr val="444949"/>
                </a:solidFill>
                <a:latin typeface="Roboto" panose="02000000000000000000" pitchFamily="2" charset="0"/>
                <a:ea typeface="Roboto" panose="02000000000000000000" pitchFamily="2" charset="0"/>
                <a:cs typeface="Gill Sans MT"/>
              </a:rPr>
              <a:t>PostgreSQL:</a:t>
            </a:r>
            <a:r>
              <a:rPr sz="1750" spc="380" dirty="0">
                <a:solidFill>
                  <a:srgbClr val="444949"/>
                </a:solidFill>
                <a:latin typeface="Roboto" panose="02000000000000000000" pitchFamily="2" charset="0"/>
                <a:ea typeface="Roboto" panose="02000000000000000000" pitchFamily="2" charset="0"/>
                <a:cs typeface="Gill Sans MT"/>
              </a:rPr>
              <a:t> </a:t>
            </a:r>
            <a:r>
              <a:rPr sz="1800" spc="-45" dirty="0">
                <a:solidFill>
                  <a:srgbClr val="444949"/>
                </a:solidFill>
                <a:latin typeface="Roboto" panose="02000000000000000000" pitchFamily="2" charset="0"/>
                <a:ea typeface="Roboto" panose="02000000000000000000" pitchFamily="2" charset="0"/>
                <a:cs typeface="Gill Sans MT"/>
              </a:rPr>
              <a:t>rds.force_ssl=1</a:t>
            </a:r>
            <a:r>
              <a:rPr sz="1800" spc="-5" dirty="0">
                <a:solidFill>
                  <a:srgbClr val="444949"/>
                </a:solidFill>
                <a:latin typeface="Roboto" panose="02000000000000000000" pitchFamily="2" charset="0"/>
                <a:ea typeface="Roboto" panose="02000000000000000000" pitchFamily="2" charset="0"/>
                <a:cs typeface="Gill Sans MT"/>
              </a:rPr>
              <a:t> </a:t>
            </a:r>
            <a:r>
              <a:rPr sz="1800" spc="-40" dirty="0">
                <a:solidFill>
                  <a:srgbClr val="444949"/>
                </a:solidFill>
                <a:latin typeface="Roboto" panose="02000000000000000000" pitchFamily="2" charset="0"/>
                <a:ea typeface="Roboto" panose="02000000000000000000" pitchFamily="2" charset="0"/>
                <a:cs typeface="Gill Sans MT"/>
              </a:rPr>
              <a:t>in</a:t>
            </a:r>
            <a:r>
              <a:rPr sz="1800" spc="10" dirty="0">
                <a:solidFill>
                  <a:srgbClr val="444949"/>
                </a:solidFill>
                <a:latin typeface="Roboto" panose="02000000000000000000" pitchFamily="2" charset="0"/>
                <a:ea typeface="Roboto" panose="02000000000000000000" pitchFamily="2" charset="0"/>
                <a:cs typeface="Gill Sans MT"/>
              </a:rPr>
              <a:t> </a:t>
            </a:r>
            <a:r>
              <a:rPr sz="1800" spc="-30" dirty="0">
                <a:solidFill>
                  <a:srgbClr val="444949"/>
                </a:solidFill>
                <a:latin typeface="Roboto" panose="02000000000000000000" pitchFamily="2" charset="0"/>
                <a:ea typeface="Roboto" panose="02000000000000000000" pitchFamily="2" charset="0"/>
                <a:cs typeface="Gill Sans MT"/>
              </a:rPr>
              <a:t>the</a:t>
            </a:r>
            <a:r>
              <a:rPr sz="1800" spc="-110" dirty="0">
                <a:solidFill>
                  <a:srgbClr val="444949"/>
                </a:solidFill>
                <a:latin typeface="Roboto" panose="02000000000000000000" pitchFamily="2" charset="0"/>
                <a:ea typeface="Roboto" panose="02000000000000000000" pitchFamily="2" charset="0"/>
                <a:cs typeface="Gill Sans MT"/>
              </a:rPr>
              <a:t> </a:t>
            </a:r>
            <a:r>
              <a:rPr sz="1800" spc="-35" dirty="0">
                <a:solidFill>
                  <a:srgbClr val="444949"/>
                </a:solidFill>
                <a:latin typeface="Roboto" panose="02000000000000000000" pitchFamily="2" charset="0"/>
                <a:ea typeface="Roboto" panose="02000000000000000000" pitchFamily="2" charset="0"/>
                <a:cs typeface="Gill Sans MT"/>
              </a:rPr>
              <a:t>AWS</a:t>
            </a:r>
            <a:r>
              <a:rPr sz="1800" spc="5" dirty="0">
                <a:solidFill>
                  <a:srgbClr val="444949"/>
                </a:solidFill>
                <a:latin typeface="Roboto" panose="02000000000000000000" pitchFamily="2" charset="0"/>
                <a:ea typeface="Roboto" panose="02000000000000000000" pitchFamily="2" charset="0"/>
                <a:cs typeface="Gill Sans MT"/>
              </a:rPr>
              <a:t> </a:t>
            </a:r>
            <a:r>
              <a:rPr sz="1800" spc="-15" dirty="0">
                <a:solidFill>
                  <a:srgbClr val="444949"/>
                </a:solidFill>
                <a:latin typeface="Roboto" panose="02000000000000000000" pitchFamily="2" charset="0"/>
                <a:ea typeface="Roboto" panose="02000000000000000000" pitchFamily="2" charset="0"/>
                <a:cs typeface="Gill Sans MT"/>
              </a:rPr>
              <a:t>RDS</a:t>
            </a:r>
            <a:r>
              <a:rPr sz="1800" spc="10" dirty="0">
                <a:solidFill>
                  <a:srgbClr val="444949"/>
                </a:solidFill>
                <a:latin typeface="Roboto" panose="02000000000000000000" pitchFamily="2" charset="0"/>
                <a:ea typeface="Roboto" panose="02000000000000000000" pitchFamily="2" charset="0"/>
                <a:cs typeface="Gill Sans MT"/>
              </a:rPr>
              <a:t> </a:t>
            </a:r>
            <a:r>
              <a:rPr sz="1800" spc="-35" dirty="0">
                <a:solidFill>
                  <a:srgbClr val="444949"/>
                </a:solidFill>
                <a:latin typeface="Roboto" panose="02000000000000000000" pitchFamily="2" charset="0"/>
                <a:ea typeface="Roboto" panose="02000000000000000000" pitchFamily="2" charset="0"/>
                <a:cs typeface="Gill Sans MT"/>
              </a:rPr>
              <a:t>Console</a:t>
            </a:r>
            <a:r>
              <a:rPr sz="1800" dirty="0">
                <a:solidFill>
                  <a:srgbClr val="444949"/>
                </a:solidFill>
                <a:latin typeface="Roboto" panose="02000000000000000000" pitchFamily="2" charset="0"/>
                <a:ea typeface="Roboto" panose="02000000000000000000" pitchFamily="2" charset="0"/>
                <a:cs typeface="Gill Sans MT"/>
              </a:rPr>
              <a:t> </a:t>
            </a:r>
            <a:r>
              <a:rPr sz="1800" spc="-30" dirty="0">
                <a:solidFill>
                  <a:srgbClr val="444949"/>
                </a:solidFill>
                <a:latin typeface="Roboto" panose="02000000000000000000" pitchFamily="2" charset="0"/>
                <a:ea typeface="Roboto" panose="02000000000000000000" pitchFamily="2" charset="0"/>
                <a:cs typeface="Gill Sans MT"/>
              </a:rPr>
              <a:t>(Parameter</a:t>
            </a:r>
            <a:r>
              <a:rPr sz="1800" spc="5" dirty="0">
                <a:solidFill>
                  <a:srgbClr val="444949"/>
                </a:solidFill>
                <a:latin typeface="Roboto" panose="02000000000000000000" pitchFamily="2" charset="0"/>
                <a:ea typeface="Roboto" panose="02000000000000000000" pitchFamily="2" charset="0"/>
                <a:cs typeface="Gill Sans MT"/>
              </a:rPr>
              <a:t> </a:t>
            </a:r>
            <a:r>
              <a:rPr sz="1800" spc="-35" dirty="0">
                <a:solidFill>
                  <a:srgbClr val="444949"/>
                </a:solidFill>
                <a:latin typeface="Roboto" panose="02000000000000000000" pitchFamily="2" charset="0"/>
                <a:ea typeface="Roboto" panose="02000000000000000000" pitchFamily="2" charset="0"/>
                <a:cs typeface="Gill Sans MT"/>
              </a:rPr>
              <a:t>Groups)</a:t>
            </a:r>
            <a:endParaRPr sz="1800" dirty="0">
              <a:latin typeface="Roboto" panose="02000000000000000000" pitchFamily="2" charset="0"/>
              <a:ea typeface="Roboto" panose="02000000000000000000" pitchFamily="2" charset="0"/>
              <a:cs typeface="Gill Sans MT"/>
            </a:endParaRPr>
          </a:p>
          <a:p>
            <a:pPr marL="1155700" lvl="2" indent="-229235">
              <a:lnSpc>
                <a:spcPts val="1930"/>
              </a:lnSpc>
              <a:spcBef>
                <a:spcPts val="45"/>
              </a:spcBef>
              <a:buSzPct val="102857"/>
              <a:buFont typeface="Arial"/>
              <a:buChar char="•"/>
              <a:tabLst>
                <a:tab pos="1155065" algn="l"/>
                <a:tab pos="1155700" algn="l"/>
              </a:tabLst>
            </a:pPr>
            <a:r>
              <a:rPr sz="1750" spc="15" dirty="0">
                <a:solidFill>
                  <a:srgbClr val="444949"/>
                </a:solidFill>
                <a:latin typeface="Roboto" panose="02000000000000000000" pitchFamily="2" charset="0"/>
                <a:ea typeface="Roboto" panose="02000000000000000000" pitchFamily="2" charset="0"/>
                <a:cs typeface="Gill Sans MT"/>
              </a:rPr>
              <a:t>M</a:t>
            </a:r>
            <a:r>
              <a:rPr sz="1750" dirty="0">
                <a:solidFill>
                  <a:srgbClr val="444949"/>
                </a:solidFill>
                <a:latin typeface="Roboto" panose="02000000000000000000" pitchFamily="2" charset="0"/>
                <a:ea typeface="Roboto" panose="02000000000000000000" pitchFamily="2" charset="0"/>
                <a:cs typeface="Gill Sans MT"/>
              </a:rPr>
              <a:t>y</a:t>
            </a:r>
            <a:r>
              <a:rPr sz="1750" spc="40" dirty="0">
                <a:solidFill>
                  <a:srgbClr val="444949"/>
                </a:solidFill>
                <a:latin typeface="Roboto" panose="02000000000000000000" pitchFamily="2" charset="0"/>
                <a:ea typeface="Roboto" panose="02000000000000000000" pitchFamily="2" charset="0"/>
                <a:cs typeface="Gill Sans MT"/>
              </a:rPr>
              <a:t>S</a:t>
            </a:r>
            <a:r>
              <a:rPr sz="1750" spc="20" dirty="0">
                <a:solidFill>
                  <a:srgbClr val="444949"/>
                </a:solidFill>
                <a:latin typeface="Roboto" panose="02000000000000000000" pitchFamily="2" charset="0"/>
                <a:ea typeface="Roboto" panose="02000000000000000000" pitchFamily="2" charset="0"/>
                <a:cs typeface="Gill Sans MT"/>
              </a:rPr>
              <a:t>Q</a:t>
            </a:r>
            <a:r>
              <a:rPr sz="1750" spc="10" dirty="0">
                <a:solidFill>
                  <a:srgbClr val="444949"/>
                </a:solidFill>
                <a:latin typeface="Roboto" panose="02000000000000000000" pitchFamily="2" charset="0"/>
                <a:ea typeface="Roboto" panose="02000000000000000000" pitchFamily="2" charset="0"/>
                <a:cs typeface="Gill Sans MT"/>
              </a:rPr>
              <a:t>L</a:t>
            </a:r>
            <a:r>
              <a:rPr sz="1750" spc="-70" dirty="0">
                <a:solidFill>
                  <a:srgbClr val="444949"/>
                </a:solidFill>
                <a:latin typeface="Roboto" panose="02000000000000000000" pitchFamily="2" charset="0"/>
                <a:ea typeface="Roboto" panose="02000000000000000000" pitchFamily="2" charset="0"/>
                <a:cs typeface="Gill Sans MT"/>
              </a:rPr>
              <a:t>:</a:t>
            </a:r>
            <a:r>
              <a:rPr sz="1750" spc="-160" dirty="0">
                <a:solidFill>
                  <a:srgbClr val="444949"/>
                </a:solidFill>
                <a:latin typeface="Roboto" panose="02000000000000000000" pitchFamily="2" charset="0"/>
                <a:ea typeface="Roboto" panose="02000000000000000000" pitchFamily="2" charset="0"/>
                <a:cs typeface="Gill Sans MT"/>
              </a:rPr>
              <a:t> </a:t>
            </a:r>
            <a:r>
              <a:rPr sz="1800" spc="-75" dirty="0">
                <a:solidFill>
                  <a:srgbClr val="444949"/>
                </a:solidFill>
                <a:latin typeface="Roboto" panose="02000000000000000000" pitchFamily="2" charset="0"/>
                <a:ea typeface="Roboto" panose="02000000000000000000" pitchFamily="2" charset="0"/>
                <a:cs typeface="Gill Sans MT"/>
              </a:rPr>
              <a:t>W</a:t>
            </a:r>
            <a:r>
              <a:rPr sz="1800" spc="-15" dirty="0">
                <a:solidFill>
                  <a:srgbClr val="444949"/>
                </a:solidFill>
                <a:latin typeface="Roboto" panose="02000000000000000000" pitchFamily="2" charset="0"/>
                <a:ea typeface="Roboto" panose="02000000000000000000" pitchFamily="2" charset="0"/>
                <a:cs typeface="Gill Sans MT"/>
              </a:rPr>
              <a:t>i</a:t>
            </a:r>
            <a:r>
              <a:rPr sz="1800" spc="-40" dirty="0">
                <a:solidFill>
                  <a:srgbClr val="444949"/>
                </a:solidFill>
                <a:latin typeface="Roboto" panose="02000000000000000000" pitchFamily="2" charset="0"/>
                <a:ea typeface="Roboto" panose="02000000000000000000" pitchFamily="2" charset="0"/>
                <a:cs typeface="Gill Sans MT"/>
              </a:rPr>
              <a:t>th</a:t>
            </a:r>
            <a:r>
              <a:rPr sz="1800" spc="-65" dirty="0">
                <a:solidFill>
                  <a:srgbClr val="444949"/>
                </a:solidFill>
                <a:latin typeface="Roboto" panose="02000000000000000000" pitchFamily="2" charset="0"/>
                <a:ea typeface="Roboto" panose="02000000000000000000" pitchFamily="2" charset="0"/>
                <a:cs typeface="Gill Sans MT"/>
              </a:rPr>
              <a:t>i</a:t>
            </a:r>
            <a:r>
              <a:rPr sz="1800" spc="-20" dirty="0">
                <a:solidFill>
                  <a:srgbClr val="444949"/>
                </a:solidFill>
                <a:latin typeface="Roboto" panose="02000000000000000000" pitchFamily="2" charset="0"/>
                <a:ea typeface="Roboto" panose="02000000000000000000" pitchFamily="2" charset="0"/>
                <a:cs typeface="Gill Sans MT"/>
              </a:rPr>
              <a:t>n</a:t>
            </a:r>
            <a:r>
              <a:rPr sz="1800" dirty="0">
                <a:solidFill>
                  <a:srgbClr val="444949"/>
                </a:solidFill>
                <a:latin typeface="Roboto" panose="02000000000000000000" pitchFamily="2" charset="0"/>
                <a:ea typeface="Roboto" panose="02000000000000000000" pitchFamily="2" charset="0"/>
                <a:cs typeface="Gill Sans MT"/>
              </a:rPr>
              <a:t> </a:t>
            </a:r>
            <a:r>
              <a:rPr sz="1800" spc="-40" dirty="0">
                <a:solidFill>
                  <a:srgbClr val="444949"/>
                </a:solidFill>
                <a:latin typeface="Roboto" panose="02000000000000000000" pitchFamily="2" charset="0"/>
                <a:ea typeface="Roboto" panose="02000000000000000000" pitchFamily="2" charset="0"/>
                <a:cs typeface="Gill Sans MT"/>
              </a:rPr>
              <a:t>th</a:t>
            </a:r>
            <a:r>
              <a:rPr sz="1800" dirty="0">
                <a:solidFill>
                  <a:srgbClr val="444949"/>
                </a:solidFill>
                <a:latin typeface="Roboto" panose="02000000000000000000" pitchFamily="2" charset="0"/>
                <a:ea typeface="Roboto" panose="02000000000000000000" pitchFamily="2" charset="0"/>
                <a:cs typeface="Gill Sans MT"/>
              </a:rPr>
              <a:t>e</a:t>
            </a:r>
            <a:r>
              <a:rPr sz="1800" spc="-5" dirty="0">
                <a:solidFill>
                  <a:srgbClr val="444949"/>
                </a:solidFill>
                <a:latin typeface="Roboto" panose="02000000000000000000" pitchFamily="2" charset="0"/>
                <a:ea typeface="Roboto" panose="02000000000000000000" pitchFamily="2" charset="0"/>
                <a:cs typeface="Gill Sans MT"/>
              </a:rPr>
              <a:t> </a:t>
            </a:r>
            <a:r>
              <a:rPr sz="1800" spc="-20" dirty="0">
                <a:solidFill>
                  <a:srgbClr val="444949"/>
                </a:solidFill>
                <a:latin typeface="Roboto" panose="02000000000000000000" pitchFamily="2" charset="0"/>
                <a:ea typeface="Roboto" panose="02000000000000000000" pitchFamily="2" charset="0"/>
                <a:cs typeface="Gill Sans MT"/>
              </a:rPr>
              <a:t>D</a:t>
            </a:r>
            <a:r>
              <a:rPr sz="1800" spc="-80" dirty="0">
                <a:solidFill>
                  <a:srgbClr val="444949"/>
                </a:solidFill>
                <a:latin typeface="Roboto" panose="02000000000000000000" pitchFamily="2" charset="0"/>
                <a:ea typeface="Roboto" panose="02000000000000000000" pitchFamily="2" charset="0"/>
                <a:cs typeface="Gill Sans MT"/>
              </a:rPr>
              <a:t>B:</a:t>
            </a:r>
            <a:endParaRPr sz="1800" dirty="0">
              <a:latin typeface="Roboto" panose="02000000000000000000" pitchFamily="2" charset="0"/>
              <a:ea typeface="Roboto" panose="02000000000000000000" pitchFamily="2" charset="0"/>
              <a:cs typeface="Gill Sans MT"/>
            </a:endParaRPr>
          </a:p>
          <a:p>
            <a:pPr marL="1155065">
              <a:lnSpc>
                <a:spcPts val="1930"/>
              </a:lnSpc>
            </a:pPr>
            <a:r>
              <a:rPr sz="1800" spc="-35" dirty="0">
                <a:solidFill>
                  <a:srgbClr val="444949"/>
                </a:solidFill>
                <a:latin typeface="Roboto" panose="02000000000000000000" pitchFamily="2" charset="0"/>
                <a:ea typeface="Roboto" panose="02000000000000000000" pitchFamily="2" charset="0"/>
                <a:cs typeface="Gill Sans MT"/>
              </a:rPr>
              <a:t>GRANT</a:t>
            </a:r>
            <a:r>
              <a:rPr sz="1800" spc="5" dirty="0">
                <a:solidFill>
                  <a:srgbClr val="444949"/>
                </a:solidFill>
                <a:latin typeface="Roboto" panose="02000000000000000000" pitchFamily="2" charset="0"/>
                <a:ea typeface="Roboto" panose="02000000000000000000" pitchFamily="2" charset="0"/>
                <a:cs typeface="Gill Sans MT"/>
              </a:rPr>
              <a:t> </a:t>
            </a:r>
            <a:r>
              <a:rPr sz="1800" spc="-30" dirty="0">
                <a:solidFill>
                  <a:srgbClr val="444949"/>
                </a:solidFill>
                <a:latin typeface="Roboto" panose="02000000000000000000" pitchFamily="2" charset="0"/>
                <a:ea typeface="Roboto" panose="02000000000000000000" pitchFamily="2" charset="0"/>
                <a:cs typeface="Gill Sans MT"/>
              </a:rPr>
              <a:t>USAGE</a:t>
            </a:r>
            <a:r>
              <a:rPr sz="1800" spc="10" dirty="0">
                <a:solidFill>
                  <a:srgbClr val="444949"/>
                </a:solidFill>
                <a:latin typeface="Roboto" panose="02000000000000000000" pitchFamily="2" charset="0"/>
                <a:ea typeface="Roboto" panose="02000000000000000000" pitchFamily="2" charset="0"/>
                <a:cs typeface="Gill Sans MT"/>
              </a:rPr>
              <a:t> </a:t>
            </a:r>
            <a:r>
              <a:rPr sz="1800" spc="-10" dirty="0">
                <a:solidFill>
                  <a:srgbClr val="444949"/>
                </a:solidFill>
                <a:latin typeface="Roboto" panose="02000000000000000000" pitchFamily="2" charset="0"/>
                <a:ea typeface="Roboto" panose="02000000000000000000" pitchFamily="2" charset="0"/>
                <a:cs typeface="Gill Sans MT"/>
              </a:rPr>
              <a:t>ON</a:t>
            </a:r>
            <a:r>
              <a:rPr sz="1800" dirty="0">
                <a:solidFill>
                  <a:srgbClr val="444949"/>
                </a:solidFill>
                <a:latin typeface="Roboto" panose="02000000000000000000" pitchFamily="2" charset="0"/>
                <a:ea typeface="Roboto" panose="02000000000000000000" pitchFamily="2" charset="0"/>
                <a:cs typeface="Gill Sans MT"/>
              </a:rPr>
              <a:t> </a:t>
            </a:r>
            <a:r>
              <a:rPr sz="1800" spc="35" dirty="0">
                <a:solidFill>
                  <a:srgbClr val="444949"/>
                </a:solidFill>
                <a:latin typeface="Roboto" panose="02000000000000000000" pitchFamily="2" charset="0"/>
                <a:ea typeface="Roboto" panose="02000000000000000000" pitchFamily="2" charset="0"/>
                <a:cs typeface="Gill Sans MT"/>
              </a:rPr>
              <a:t>*.*</a:t>
            </a:r>
            <a:r>
              <a:rPr sz="1800" spc="-250" dirty="0">
                <a:solidFill>
                  <a:srgbClr val="444949"/>
                </a:solidFill>
                <a:latin typeface="Roboto" panose="02000000000000000000" pitchFamily="2" charset="0"/>
                <a:ea typeface="Roboto" panose="02000000000000000000" pitchFamily="2" charset="0"/>
                <a:cs typeface="Gill Sans MT"/>
              </a:rPr>
              <a:t> </a:t>
            </a:r>
            <a:r>
              <a:rPr sz="1800" spc="-95" dirty="0">
                <a:solidFill>
                  <a:srgbClr val="444949"/>
                </a:solidFill>
                <a:latin typeface="Roboto" panose="02000000000000000000" pitchFamily="2" charset="0"/>
                <a:ea typeface="Roboto" panose="02000000000000000000" pitchFamily="2" charset="0"/>
                <a:cs typeface="Gill Sans MT"/>
              </a:rPr>
              <a:t>TO</a:t>
            </a:r>
            <a:r>
              <a:rPr sz="1800" spc="10" dirty="0">
                <a:solidFill>
                  <a:srgbClr val="444949"/>
                </a:solidFill>
                <a:latin typeface="Roboto" panose="02000000000000000000" pitchFamily="2" charset="0"/>
                <a:ea typeface="Roboto" panose="02000000000000000000" pitchFamily="2" charset="0"/>
                <a:cs typeface="Gill Sans MT"/>
              </a:rPr>
              <a:t> </a:t>
            </a:r>
            <a:r>
              <a:rPr sz="1800" spc="-35" dirty="0">
                <a:solidFill>
                  <a:srgbClr val="444949"/>
                </a:solidFill>
                <a:latin typeface="Roboto" panose="02000000000000000000" pitchFamily="2" charset="0"/>
                <a:ea typeface="Roboto" panose="02000000000000000000" pitchFamily="2" charset="0"/>
                <a:cs typeface="Gill Sans MT"/>
              </a:rPr>
              <a:t>'mysqluser'@'%'</a:t>
            </a:r>
            <a:r>
              <a:rPr sz="1800" dirty="0">
                <a:solidFill>
                  <a:srgbClr val="444949"/>
                </a:solidFill>
                <a:latin typeface="Roboto" panose="02000000000000000000" pitchFamily="2" charset="0"/>
                <a:ea typeface="Roboto" panose="02000000000000000000" pitchFamily="2" charset="0"/>
                <a:cs typeface="Gill Sans MT"/>
              </a:rPr>
              <a:t> </a:t>
            </a:r>
            <a:r>
              <a:rPr sz="1750" spc="-10" dirty="0">
                <a:solidFill>
                  <a:srgbClr val="444949"/>
                </a:solidFill>
                <a:latin typeface="Roboto" panose="02000000000000000000" pitchFamily="2" charset="0"/>
                <a:ea typeface="Roboto" panose="02000000000000000000" pitchFamily="2" charset="0"/>
                <a:cs typeface="Gill Sans MT"/>
              </a:rPr>
              <a:t>REQUIRE</a:t>
            </a:r>
            <a:r>
              <a:rPr sz="1750" spc="20" dirty="0">
                <a:solidFill>
                  <a:srgbClr val="444949"/>
                </a:solidFill>
                <a:latin typeface="Roboto" panose="02000000000000000000" pitchFamily="2" charset="0"/>
                <a:ea typeface="Roboto" panose="02000000000000000000" pitchFamily="2" charset="0"/>
                <a:cs typeface="Gill Sans MT"/>
              </a:rPr>
              <a:t> </a:t>
            </a:r>
            <a:r>
              <a:rPr sz="1750" dirty="0">
                <a:solidFill>
                  <a:srgbClr val="444949"/>
                </a:solidFill>
                <a:latin typeface="Roboto" panose="02000000000000000000" pitchFamily="2" charset="0"/>
                <a:ea typeface="Roboto" panose="02000000000000000000" pitchFamily="2" charset="0"/>
                <a:cs typeface="Gill Sans MT"/>
              </a:rPr>
              <a:t>SSL;</a:t>
            </a:r>
            <a:endParaRPr sz="1750" dirty="0">
              <a:latin typeface="Roboto" panose="02000000000000000000" pitchFamily="2" charset="0"/>
              <a:ea typeface="Roboto" panose="02000000000000000000" pitchFamily="2" charset="0"/>
              <a:cs typeface="Gill Sans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6210300" cy="443711"/>
          </a:xfrm>
          <a:prstGeom prst="rect">
            <a:avLst/>
          </a:prstGeom>
        </p:spPr>
        <p:txBody>
          <a:bodyPr vert="horz" wrap="square" lIns="0" tIns="12700" rIns="0" bIns="0" rtlCol="0">
            <a:spAutoFit/>
          </a:bodyPr>
          <a:lstStyle/>
          <a:p>
            <a:pPr marL="12700">
              <a:lnSpc>
                <a:spcPct val="100000"/>
              </a:lnSpc>
              <a:spcBef>
                <a:spcPts val="100"/>
              </a:spcBef>
            </a:pPr>
            <a:r>
              <a:rPr spc="-45" dirty="0">
                <a:latin typeface="Roboto" panose="02000000000000000000" pitchFamily="2" charset="0"/>
                <a:ea typeface="Roboto" panose="02000000000000000000" pitchFamily="2" charset="0"/>
              </a:rPr>
              <a:t>RDS</a:t>
            </a:r>
            <a:r>
              <a:rPr spc="-35" dirty="0">
                <a:latin typeface="Roboto" panose="02000000000000000000" pitchFamily="2" charset="0"/>
                <a:ea typeface="Roboto" panose="02000000000000000000" pitchFamily="2" charset="0"/>
              </a:rPr>
              <a:t> </a:t>
            </a:r>
            <a:r>
              <a:rPr spc="-60" dirty="0">
                <a:latin typeface="Roboto" panose="02000000000000000000" pitchFamily="2" charset="0"/>
                <a:ea typeface="Roboto" panose="02000000000000000000" pitchFamily="2" charset="0"/>
              </a:rPr>
              <a:t>Encryption</a:t>
            </a:r>
            <a:r>
              <a:rPr spc="-20" dirty="0">
                <a:latin typeface="Roboto" panose="02000000000000000000" pitchFamily="2" charset="0"/>
                <a:ea typeface="Roboto" panose="02000000000000000000" pitchFamily="2" charset="0"/>
              </a:rPr>
              <a:t> </a:t>
            </a:r>
            <a:r>
              <a:rPr spc="-65" dirty="0">
                <a:latin typeface="Roboto" panose="02000000000000000000" pitchFamily="2" charset="0"/>
                <a:ea typeface="Roboto" panose="02000000000000000000" pitchFamily="2" charset="0"/>
              </a:rPr>
              <a:t>Operations</a:t>
            </a:r>
          </a:p>
        </p:txBody>
      </p:sp>
      <p:sp>
        <p:nvSpPr>
          <p:cNvPr id="4" name="object 4"/>
          <p:cNvSpPr txBox="1"/>
          <p:nvPr/>
        </p:nvSpPr>
        <p:spPr>
          <a:xfrm>
            <a:off x="916939" y="1382970"/>
            <a:ext cx="9076055" cy="4544834"/>
          </a:xfrm>
          <a:prstGeom prst="rect">
            <a:avLst/>
          </a:prstGeom>
        </p:spPr>
        <p:txBody>
          <a:bodyPr vert="horz" wrap="square" lIns="0" tIns="50800" rIns="0" bIns="0" rtlCol="0">
            <a:spAutoFit/>
          </a:bodyPr>
          <a:lstStyle/>
          <a:p>
            <a:pPr marL="241300" indent="-228600">
              <a:lnSpc>
                <a:spcPct val="100000"/>
              </a:lnSpc>
              <a:spcBef>
                <a:spcPts val="400"/>
              </a:spcBef>
              <a:buSzPct val="101818"/>
              <a:buFont typeface="Arial"/>
              <a:buChar char="•"/>
              <a:tabLst>
                <a:tab pos="241300" algn="l"/>
              </a:tabLst>
            </a:pPr>
            <a:r>
              <a:rPr sz="4125" spc="-22" baseline="1010" dirty="0">
                <a:solidFill>
                  <a:srgbClr val="444949"/>
                </a:solidFill>
                <a:latin typeface="Roboto" panose="02000000000000000000" pitchFamily="2" charset="0"/>
                <a:ea typeface="Roboto" panose="02000000000000000000" pitchFamily="2" charset="0"/>
                <a:cs typeface="Gill Sans MT"/>
              </a:rPr>
              <a:t>Encrypting</a:t>
            </a:r>
            <a:r>
              <a:rPr sz="4125" spc="7" baseline="1010" dirty="0">
                <a:solidFill>
                  <a:srgbClr val="444949"/>
                </a:solidFill>
                <a:latin typeface="Roboto" panose="02000000000000000000" pitchFamily="2" charset="0"/>
                <a:ea typeface="Roboto" panose="02000000000000000000" pitchFamily="2" charset="0"/>
                <a:cs typeface="Gill Sans MT"/>
              </a:rPr>
              <a:t> </a:t>
            </a:r>
            <a:r>
              <a:rPr sz="4125" baseline="1010" dirty="0">
                <a:solidFill>
                  <a:srgbClr val="444949"/>
                </a:solidFill>
                <a:latin typeface="Roboto" panose="02000000000000000000" pitchFamily="2" charset="0"/>
                <a:ea typeface="Roboto" panose="02000000000000000000" pitchFamily="2" charset="0"/>
                <a:cs typeface="Gill Sans MT"/>
              </a:rPr>
              <a:t>RDS</a:t>
            </a:r>
            <a:r>
              <a:rPr sz="4125" spc="7" baseline="1010" dirty="0">
                <a:solidFill>
                  <a:srgbClr val="444949"/>
                </a:solidFill>
                <a:latin typeface="Roboto" panose="02000000000000000000" pitchFamily="2" charset="0"/>
                <a:ea typeface="Roboto" panose="02000000000000000000" pitchFamily="2" charset="0"/>
                <a:cs typeface="Gill Sans MT"/>
              </a:rPr>
              <a:t> </a:t>
            </a:r>
            <a:r>
              <a:rPr sz="4125" spc="-22" baseline="1010" dirty="0">
                <a:solidFill>
                  <a:srgbClr val="444949"/>
                </a:solidFill>
                <a:latin typeface="Roboto" panose="02000000000000000000" pitchFamily="2" charset="0"/>
                <a:ea typeface="Roboto" panose="02000000000000000000" pitchFamily="2" charset="0"/>
                <a:cs typeface="Gill Sans MT"/>
              </a:rPr>
              <a:t>backups</a:t>
            </a:r>
            <a:endParaRPr sz="4125" baseline="1010">
              <a:latin typeface="Roboto" panose="02000000000000000000" pitchFamily="2" charset="0"/>
              <a:ea typeface="Roboto" panose="02000000000000000000" pitchFamily="2" charset="0"/>
              <a:cs typeface="Gill Sans MT"/>
            </a:endParaRPr>
          </a:p>
          <a:p>
            <a:pPr marL="698500" lvl="1" indent="-228600">
              <a:lnSpc>
                <a:spcPct val="100000"/>
              </a:lnSpc>
              <a:spcBef>
                <a:spcPts val="265"/>
              </a:spcBef>
              <a:buFont typeface="Arial"/>
              <a:buChar char="•"/>
              <a:tabLst>
                <a:tab pos="698500" algn="l"/>
              </a:tabLst>
            </a:pPr>
            <a:r>
              <a:rPr sz="2400" spc="-35" dirty="0">
                <a:solidFill>
                  <a:srgbClr val="444949"/>
                </a:solidFill>
                <a:latin typeface="Roboto" panose="02000000000000000000" pitchFamily="2" charset="0"/>
                <a:ea typeface="Roboto" panose="02000000000000000000" pitchFamily="2" charset="0"/>
                <a:cs typeface="Gill Sans MT"/>
              </a:rPr>
              <a:t>Snapshots</a:t>
            </a:r>
            <a:r>
              <a:rPr sz="2400" dirty="0">
                <a:solidFill>
                  <a:srgbClr val="444949"/>
                </a:solidFill>
                <a:latin typeface="Roboto" panose="02000000000000000000" pitchFamily="2" charset="0"/>
                <a:ea typeface="Roboto" panose="02000000000000000000" pitchFamily="2" charset="0"/>
                <a:cs typeface="Gill Sans MT"/>
              </a:rPr>
              <a:t> </a:t>
            </a:r>
            <a:r>
              <a:rPr sz="2400" spc="-30" dirty="0">
                <a:solidFill>
                  <a:srgbClr val="444949"/>
                </a:solidFill>
                <a:latin typeface="Roboto" panose="02000000000000000000" pitchFamily="2" charset="0"/>
                <a:ea typeface="Roboto" panose="02000000000000000000" pitchFamily="2" charset="0"/>
                <a:cs typeface="Gill Sans MT"/>
              </a:rPr>
              <a:t>of</a:t>
            </a:r>
            <a:r>
              <a:rPr sz="2400" spc="-5" dirty="0">
                <a:solidFill>
                  <a:srgbClr val="444949"/>
                </a:solidFill>
                <a:latin typeface="Roboto" panose="02000000000000000000" pitchFamily="2" charset="0"/>
                <a:ea typeface="Roboto" panose="02000000000000000000" pitchFamily="2" charset="0"/>
                <a:cs typeface="Gill Sans MT"/>
              </a:rPr>
              <a:t> </a:t>
            </a:r>
            <a:r>
              <a:rPr sz="2400" spc="-25" dirty="0">
                <a:solidFill>
                  <a:srgbClr val="444949"/>
                </a:solidFill>
                <a:latin typeface="Roboto" panose="02000000000000000000" pitchFamily="2" charset="0"/>
                <a:ea typeface="Roboto" panose="02000000000000000000" pitchFamily="2" charset="0"/>
                <a:cs typeface="Gill Sans MT"/>
              </a:rPr>
              <a:t>un-encrypted</a:t>
            </a:r>
            <a:r>
              <a:rPr sz="2400" spc="5" dirty="0">
                <a:solidFill>
                  <a:srgbClr val="444949"/>
                </a:solidFill>
                <a:latin typeface="Roboto" panose="02000000000000000000" pitchFamily="2" charset="0"/>
                <a:ea typeface="Roboto" panose="02000000000000000000" pitchFamily="2" charset="0"/>
                <a:cs typeface="Gill Sans MT"/>
              </a:rPr>
              <a:t> </a:t>
            </a:r>
            <a:r>
              <a:rPr sz="2400" spc="-30" dirty="0">
                <a:solidFill>
                  <a:srgbClr val="444949"/>
                </a:solidFill>
                <a:latin typeface="Roboto" panose="02000000000000000000" pitchFamily="2" charset="0"/>
                <a:ea typeface="Roboto" panose="02000000000000000000" pitchFamily="2" charset="0"/>
                <a:cs typeface="Gill Sans MT"/>
              </a:rPr>
              <a:t>RDS</a:t>
            </a:r>
            <a:r>
              <a:rPr sz="2400" spc="-5" dirty="0">
                <a:solidFill>
                  <a:srgbClr val="444949"/>
                </a:solidFill>
                <a:latin typeface="Roboto" panose="02000000000000000000" pitchFamily="2" charset="0"/>
                <a:ea typeface="Roboto" panose="02000000000000000000" pitchFamily="2" charset="0"/>
                <a:cs typeface="Gill Sans MT"/>
              </a:rPr>
              <a:t> </a:t>
            </a:r>
            <a:r>
              <a:rPr sz="2400" spc="-25" dirty="0">
                <a:solidFill>
                  <a:srgbClr val="444949"/>
                </a:solidFill>
                <a:latin typeface="Roboto" panose="02000000000000000000" pitchFamily="2" charset="0"/>
                <a:ea typeface="Roboto" panose="02000000000000000000" pitchFamily="2" charset="0"/>
                <a:cs typeface="Gill Sans MT"/>
              </a:rPr>
              <a:t>databases</a:t>
            </a:r>
            <a:r>
              <a:rPr sz="2400" spc="5" dirty="0">
                <a:solidFill>
                  <a:srgbClr val="444949"/>
                </a:solidFill>
                <a:latin typeface="Roboto" panose="02000000000000000000" pitchFamily="2" charset="0"/>
                <a:ea typeface="Roboto" panose="02000000000000000000" pitchFamily="2" charset="0"/>
                <a:cs typeface="Gill Sans MT"/>
              </a:rPr>
              <a:t> </a:t>
            </a:r>
            <a:r>
              <a:rPr sz="2400" spc="-55" dirty="0">
                <a:solidFill>
                  <a:srgbClr val="444949"/>
                </a:solidFill>
                <a:latin typeface="Roboto" panose="02000000000000000000" pitchFamily="2" charset="0"/>
                <a:ea typeface="Roboto" panose="02000000000000000000" pitchFamily="2" charset="0"/>
                <a:cs typeface="Gill Sans MT"/>
              </a:rPr>
              <a:t>are</a:t>
            </a:r>
            <a:r>
              <a:rPr sz="2400" dirty="0">
                <a:solidFill>
                  <a:srgbClr val="444949"/>
                </a:solidFill>
                <a:latin typeface="Roboto" panose="02000000000000000000" pitchFamily="2" charset="0"/>
                <a:ea typeface="Roboto" panose="02000000000000000000" pitchFamily="2" charset="0"/>
                <a:cs typeface="Gill Sans MT"/>
              </a:rPr>
              <a:t> </a:t>
            </a:r>
            <a:r>
              <a:rPr sz="2400" spc="-25" dirty="0">
                <a:solidFill>
                  <a:srgbClr val="444949"/>
                </a:solidFill>
                <a:latin typeface="Roboto" panose="02000000000000000000" pitchFamily="2" charset="0"/>
                <a:ea typeface="Roboto" panose="02000000000000000000" pitchFamily="2" charset="0"/>
                <a:cs typeface="Gill Sans MT"/>
              </a:rPr>
              <a:t>un-encrypted</a:t>
            </a:r>
            <a:endParaRPr sz="2400">
              <a:latin typeface="Roboto" panose="02000000000000000000" pitchFamily="2" charset="0"/>
              <a:ea typeface="Roboto" panose="02000000000000000000" pitchFamily="2" charset="0"/>
              <a:cs typeface="Gill Sans MT"/>
            </a:endParaRPr>
          </a:p>
          <a:p>
            <a:pPr marL="698500" lvl="1" indent="-228600">
              <a:lnSpc>
                <a:spcPct val="100000"/>
              </a:lnSpc>
              <a:spcBef>
                <a:spcPts val="215"/>
              </a:spcBef>
              <a:buFont typeface="Arial"/>
              <a:buChar char="•"/>
              <a:tabLst>
                <a:tab pos="698500" algn="l"/>
              </a:tabLst>
            </a:pPr>
            <a:r>
              <a:rPr sz="2400" spc="-35" dirty="0">
                <a:solidFill>
                  <a:srgbClr val="444949"/>
                </a:solidFill>
                <a:latin typeface="Roboto" panose="02000000000000000000" pitchFamily="2" charset="0"/>
                <a:ea typeface="Roboto" panose="02000000000000000000" pitchFamily="2" charset="0"/>
                <a:cs typeface="Gill Sans MT"/>
              </a:rPr>
              <a:t>Snapshots</a:t>
            </a:r>
            <a:r>
              <a:rPr sz="2400" dirty="0">
                <a:solidFill>
                  <a:srgbClr val="444949"/>
                </a:solidFill>
                <a:latin typeface="Roboto" panose="02000000000000000000" pitchFamily="2" charset="0"/>
                <a:ea typeface="Roboto" panose="02000000000000000000" pitchFamily="2" charset="0"/>
                <a:cs typeface="Gill Sans MT"/>
              </a:rPr>
              <a:t> </a:t>
            </a:r>
            <a:r>
              <a:rPr sz="2400" spc="-30" dirty="0">
                <a:solidFill>
                  <a:srgbClr val="444949"/>
                </a:solidFill>
                <a:latin typeface="Roboto" panose="02000000000000000000" pitchFamily="2" charset="0"/>
                <a:ea typeface="Roboto" panose="02000000000000000000" pitchFamily="2" charset="0"/>
                <a:cs typeface="Gill Sans MT"/>
              </a:rPr>
              <a:t>of</a:t>
            </a:r>
            <a:r>
              <a:rPr sz="2400" spc="-5" dirty="0">
                <a:solidFill>
                  <a:srgbClr val="444949"/>
                </a:solidFill>
                <a:latin typeface="Roboto" panose="02000000000000000000" pitchFamily="2" charset="0"/>
                <a:ea typeface="Roboto" panose="02000000000000000000" pitchFamily="2" charset="0"/>
                <a:cs typeface="Gill Sans MT"/>
              </a:rPr>
              <a:t> </a:t>
            </a:r>
            <a:r>
              <a:rPr sz="2400" spc="-25" dirty="0">
                <a:solidFill>
                  <a:srgbClr val="444949"/>
                </a:solidFill>
                <a:latin typeface="Roboto" panose="02000000000000000000" pitchFamily="2" charset="0"/>
                <a:ea typeface="Roboto" panose="02000000000000000000" pitchFamily="2" charset="0"/>
                <a:cs typeface="Gill Sans MT"/>
              </a:rPr>
              <a:t>encrypted</a:t>
            </a:r>
            <a:r>
              <a:rPr sz="2400" dirty="0">
                <a:solidFill>
                  <a:srgbClr val="444949"/>
                </a:solidFill>
                <a:latin typeface="Roboto" panose="02000000000000000000" pitchFamily="2" charset="0"/>
                <a:ea typeface="Roboto" panose="02000000000000000000" pitchFamily="2" charset="0"/>
                <a:cs typeface="Gill Sans MT"/>
              </a:rPr>
              <a:t> </a:t>
            </a:r>
            <a:r>
              <a:rPr sz="2400" spc="-30" dirty="0">
                <a:solidFill>
                  <a:srgbClr val="444949"/>
                </a:solidFill>
                <a:latin typeface="Roboto" panose="02000000000000000000" pitchFamily="2" charset="0"/>
                <a:ea typeface="Roboto" panose="02000000000000000000" pitchFamily="2" charset="0"/>
                <a:cs typeface="Gill Sans MT"/>
              </a:rPr>
              <a:t>RDS</a:t>
            </a:r>
            <a:r>
              <a:rPr sz="2400" dirty="0">
                <a:solidFill>
                  <a:srgbClr val="444949"/>
                </a:solidFill>
                <a:latin typeface="Roboto" panose="02000000000000000000" pitchFamily="2" charset="0"/>
                <a:ea typeface="Roboto" panose="02000000000000000000" pitchFamily="2" charset="0"/>
                <a:cs typeface="Gill Sans MT"/>
              </a:rPr>
              <a:t> </a:t>
            </a:r>
            <a:r>
              <a:rPr sz="2400" spc="-25" dirty="0">
                <a:solidFill>
                  <a:srgbClr val="444949"/>
                </a:solidFill>
                <a:latin typeface="Roboto" panose="02000000000000000000" pitchFamily="2" charset="0"/>
                <a:ea typeface="Roboto" panose="02000000000000000000" pitchFamily="2" charset="0"/>
                <a:cs typeface="Gill Sans MT"/>
              </a:rPr>
              <a:t>databases</a:t>
            </a:r>
            <a:r>
              <a:rPr sz="2400" dirty="0">
                <a:solidFill>
                  <a:srgbClr val="444949"/>
                </a:solidFill>
                <a:latin typeface="Roboto" panose="02000000000000000000" pitchFamily="2" charset="0"/>
                <a:ea typeface="Roboto" panose="02000000000000000000" pitchFamily="2" charset="0"/>
                <a:cs typeface="Gill Sans MT"/>
              </a:rPr>
              <a:t> </a:t>
            </a:r>
            <a:r>
              <a:rPr sz="2400" spc="-55" dirty="0">
                <a:solidFill>
                  <a:srgbClr val="444949"/>
                </a:solidFill>
                <a:latin typeface="Roboto" panose="02000000000000000000" pitchFamily="2" charset="0"/>
                <a:ea typeface="Roboto" panose="02000000000000000000" pitchFamily="2" charset="0"/>
                <a:cs typeface="Gill Sans MT"/>
              </a:rPr>
              <a:t>are</a:t>
            </a:r>
            <a:r>
              <a:rPr sz="2400" dirty="0">
                <a:solidFill>
                  <a:srgbClr val="444949"/>
                </a:solidFill>
                <a:latin typeface="Roboto" panose="02000000000000000000" pitchFamily="2" charset="0"/>
                <a:ea typeface="Roboto" panose="02000000000000000000" pitchFamily="2" charset="0"/>
                <a:cs typeface="Gill Sans MT"/>
              </a:rPr>
              <a:t> </a:t>
            </a:r>
            <a:r>
              <a:rPr sz="2400" spc="-25" dirty="0">
                <a:solidFill>
                  <a:srgbClr val="444949"/>
                </a:solidFill>
                <a:latin typeface="Roboto" panose="02000000000000000000" pitchFamily="2" charset="0"/>
                <a:ea typeface="Roboto" panose="02000000000000000000" pitchFamily="2" charset="0"/>
                <a:cs typeface="Gill Sans MT"/>
              </a:rPr>
              <a:t>encrypted</a:t>
            </a:r>
            <a:endParaRPr sz="2400">
              <a:latin typeface="Roboto" panose="02000000000000000000" pitchFamily="2" charset="0"/>
              <a:ea typeface="Roboto" panose="02000000000000000000" pitchFamily="2" charset="0"/>
              <a:cs typeface="Gill Sans MT"/>
            </a:endParaRPr>
          </a:p>
          <a:p>
            <a:pPr marL="698500" lvl="1" indent="-228600">
              <a:lnSpc>
                <a:spcPct val="100000"/>
              </a:lnSpc>
              <a:spcBef>
                <a:spcPts val="215"/>
              </a:spcBef>
              <a:buFont typeface="Arial"/>
              <a:buChar char="•"/>
              <a:tabLst>
                <a:tab pos="698500" algn="l"/>
              </a:tabLst>
            </a:pPr>
            <a:r>
              <a:rPr sz="2400" spc="-35" dirty="0">
                <a:solidFill>
                  <a:srgbClr val="444949"/>
                </a:solidFill>
                <a:latin typeface="Roboto" panose="02000000000000000000" pitchFamily="2" charset="0"/>
                <a:ea typeface="Roboto" panose="02000000000000000000" pitchFamily="2" charset="0"/>
                <a:cs typeface="Gill Sans MT"/>
              </a:rPr>
              <a:t>Can</a:t>
            </a:r>
            <a:r>
              <a:rPr sz="2400" spc="-15" dirty="0">
                <a:solidFill>
                  <a:srgbClr val="444949"/>
                </a:solidFill>
                <a:latin typeface="Roboto" panose="02000000000000000000" pitchFamily="2" charset="0"/>
                <a:ea typeface="Roboto" panose="02000000000000000000" pitchFamily="2" charset="0"/>
                <a:cs typeface="Gill Sans MT"/>
              </a:rPr>
              <a:t> </a:t>
            </a:r>
            <a:r>
              <a:rPr sz="2400" spc="-40" dirty="0">
                <a:solidFill>
                  <a:srgbClr val="444949"/>
                </a:solidFill>
                <a:latin typeface="Roboto" panose="02000000000000000000" pitchFamily="2" charset="0"/>
                <a:ea typeface="Roboto" panose="02000000000000000000" pitchFamily="2" charset="0"/>
                <a:cs typeface="Gill Sans MT"/>
              </a:rPr>
              <a:t>copy</a:t>
            </a:r>
            <a:r>
              <a:rPr sz="2400" spc="-10" dirty="0">
                <a:solidFill>
                  <a:srgbClr val="444949"/>
                </a:solidFill>
                <a:latin typeface="Roboto" panose="02000000000000000000" pitchFamily="2" charset="0"/>
                <a:ea typeface="Roboto" panose="02000000000000000000" pitchFamily="2" charset="0"/>
                <a:cs typeface="Gill Sans MT"/>
              </a:rPr>
              <a:t> </a:t>
            </a:r>
            <a:r>
              <a:rPr sz="2400" dirty="0">
                <a:solidFill>
                  <a:srgbClr val="444949"/>
                </a:solidFill>
                <a:latin typeface="Roboto" panose="02000000000000000000" pitchFamily="2" charset="0"/>
                <a:ea typeface="Roboto" panose="02000000000000000000" pitchFamily="2" charset="0"/>
                <a:cs typeface="Gill Sans MT"/>
              </a:rPr>
              <a:t>a</a:t>
            </a:r>
            <a:r>
              <a:rPr sz="2400" spc="-10"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snapshot</a:t>
            </a:r>
            <a:r>
              <a:rPr sz="2400" spc="-10" dirty="0">
                <a:solidFill>
                  <a:srgbClr val="444949"/>
                </a:solidFill>
                <a:latin typeface="Roboto" panose="02000000000000000000" pitchFamily="2" charset="0"/>
                <a:ea typeface="Roboto" panose="02000000000000000000" pitchFamily="2" charset="0"/>
                <a:cs typeface="Gill Sans MT"/>
              </a:rPr>
              <a:t> </a:t>
            </a:r>
            <a:r>
              <a:rPr sz="2400" spc="-55" dirty="0">
                <a:solidFill>
                  <a:srgbClr val="444949"/>
                </a:solidFill>
                <a:latin typeface="Roboto" panose="02000000000000000000" pitchFamily="2" charset="0"/>
                <a:ea typeface="Roboto" panose="02000000000000000000" pitchFamily="2" charset="0"/>
                <a:cs typeface="Gill Sans MT"/>
              </a:rPr>
              <a:t>into</a:t>
            </a:r>
            <a:r>
              <a:rPr sz="2400" spc="-10" dirty="0">
                <a:solidFill>
                  <a:srgbClr val="444949"/>
                </a:solidFill>
                <a:latin typeface="Roboto" panose="02000000000000000000" pitchFamily="2" charset="0"/>
                <a:ea typeface="Roboto" panose="02000000000000000000" pitchFamily="2" charset="0"/>
                <a:cs typeface="Gill Sans MT"/>
              </a:rPr>
              <a:t> </a:t>
            </a:r>
            <a:r>
              <a:rPr sz="2400" spc="-15" dirty="0">
                <a:solidFill>
                  <a:srgbClr val="444949"/>
                </a:solidFill>
                <a:latin typeface="Roboto" panose="02000000000000000000" pitchFamily="2" charset="0"/>
                <a:ea typeface="Roboto" panose="02000000000000000000" pitchFamily="2" charset="0"/>
                <a:cs typeface="Gill Sans MT"/>
              </a:rPr>
              <a:t>an</a:t>
            </a:r>
            <a:r>
              <a:rPr sz="2400" spc="-10" dirty="0">
                <a:solidFill>
                  <a:srgbClr val="444949"/>
                </a:solidFill>
                <a:latin typeface="Roboto" panose="02000000000000000000" pitchFamily="2" charset="0"/>
                <a:ea typeface="Roboto" panose="02000000000000000000" pitchFamily="2" charset="0"/>
                <a:cs typeface="Gill Sans MT"/>
              </a:rPr>
              <a:t> </a:t>
            </a:r>
            <a:r>
              <a:rPr sz="2400" spc="-20" dirty="0">
                <a:solidFill>
                  <a:srgbClr val="444949"/>
                </a:solidFill>
                <a:latin typeface="Roboto" panose="02000000000000000000" pitchFamily="2" charset="0"/>
                <a:ea typeface="Roboto" panose="02000000000000000000" pitchFamily="2" charset="0"/>
                <a:cs typeface="Gill Sans MT"/>
              </a:rPr>
              <a:t>encrypted</a:t>
            </a:r>
            <a:r>
              <a:rPr sz="2400" spc="-10" dirty="0">
                <a:solidFill>
                  <a:srgbClr val="444949"/>
                </a:solidFill>
                <a:latin typeface="Roboto" panose="02000000000000000000" pitchFamily="2" charset="0"/>
                <a:ea typeface="Roboto" panose="02000000000000000000" pitchFamily="2" charset="0"/>
                <a:cs typeface="Gill Sans MT"/>
              </a:rPr>
              <a:t> </a:t>
            </a:r>
            <a:r>
              <a:rPr sz="2400" spc="-20" dirty="0">
                <a:solidFill>
                  <a:srgbClr val="444949"/>
                </a:solidFill>
                <a:latin typeface="Roboto" panose="02000000000000000000" pitchFamily="2" charset="0"/>
                <a:ea typeface="Roboto" panose="02000000000000000000" pitchFamily="2" charset="0"/>
                <a:cs typeface="Gill Sans MT"/>
              </a:rPr>
              <a:t>one</a:t>
            </a:r>
            <a:endParaRPr sz="2400">
              <a:latin typeface="Roboto" panose="02000000000000000000" pitchFamily="2" charset="0"/>
              <a:ea typeface="Roboto" panose="02000000000000000000" pitchFamily="2" charset="0"/>
              <a:cs typeface="Gill Sans MT"/>
            </a:endParaRPr>
          </a:p>
          <a:p>
            <a:pPr lvl="1">
              <a:lnSpc>
                <a:spcPct val="100000"/>
              </a:lnSpc>
              <a:spcBef>
                <a:spcPts val="10"/>
              </a:spcBef>
              <a:buClr>
                <a:srgbClr val="444949"/>
              </a:buClr>
              <a:buFont typeface="Arial"/>
              <a:buChar char="•"/>
            </a:pPr>
            <a:endParaRPr sz="3250">
              <a:latin typeface="Roboto" panose="02000000000000000000" pitchFamily="2" charset="0"/>
              <a:ea typeface="Roboto" panose="02000000000000000000" pitchFamily="2" charset="0"/>
              <a:cs typeface="Gill Sans MT"/>
            </a:endParaRPr>
          </a:p>
          <a:p>
            <a:pPr marL="241300" indent="-228600">
              <a:lnSpc>
                <a:spcPct val="100000"/>
              </a:lnSpc>
              <a:buSzPct val="101818"/>
              <a:buFont typeface="Arial"/>
              <a:buChar char="•"/>
              <a:tabLst>
                <a:tab pos="241300" algn="l"/>
              </a:tabLst>
            </a:pPr>
            <a:r>
              <a:rPr sz="4125" spc="-630" baseline="1010" dirty="0">
                <a:solidFill>
                  <a:srgbClr val="444949"/>
                </a:solidFill>
                <a:latin typeface="Roboto" panose="02000000000000000000" pitchFamily="2" charset="0"/>
                <a:ea typeface="Roboto" panose="02000000000000000000" pitchFamily="2" charset="0"/>
                <a:cs typeface="Gill Sans MT"/>
              </a:rPr>
              <a:t>T</a:t>
            </a:r>
            <a:r>
              <a:rPr sz="4125" spc="-44" baseline="1010" dirty="0">
                <a:solidFill>
                  <a:srgbClr val="444949"/>
                </a:solidFill>
                <a:latin typeface="Roboto" panose="02000000000000000000" pitchFamily="2" charset="0"/>
                <a:ea typeface="Roboto" panose="02000000000000000000" pitchFamily="2" charset="0"/>
                <a:cs typeface="Gill Sans MT"/>
              </a:rPr>
              <a:t>o</a:t>
            </a:r>
            <a:r>
              <a:rPr sz="4125" spc="22" baseline="1010" dirty="0">
                <a:solidFill>
                  <a:srgbClr val="444949"/>
                </a:solidFill>
                <a:latin typeface="Roboto" panose="02000000000000000000" pitchFamily="2" charset="0"/>
                <a:ea typeface="Roboto" panose="02000000000000000000" pitchFamily="2" charset="0"/>
                <a:cs typeface="Gill Sans MT"/>
              </a:rPr>
              <a:t> e</a:t>
            </a:r>
            <a:r>
              <a:rPr sz="4125" spc="-7" baseline="1010" dirty="0">
                <a:solidFill>
                  <a:srgbClr val="444949"/>
                </a:solidFill>
                <a:latin typeface="Roboto" panose="02000000000000000000" pitchFamily="2" charset="0"/>
                <a:ea typeface="Roboto" panose="02000000000000000000" pitchFamily="2" charset="0"/>
                <a:cs typeface="Gill Sans MT"/>
              </a:rPr>
              <a:t>n</a:t>
            </a:r>
            <a:r>
              <a:rPr sz="4125" spc="-52" baseline="1010" dirty="0">
                <a:solidFill>
                  <a:srgbClr val="444949"/>
                </a:solidFill>
                <a:latin typeface="Roboto" panose="02000000000000000000" pitchFamily="2" charset="0"/>
                <a:ea typeface="Roboto" panose="02000000000000000000" pitchFamily="2" charset="0"/>
                <a:cs typeface="Gill Sans MT"/>
              </a:rPr>
              <a:t>c</a:t>
            </a:r>
            <a:r>
              <a:rPr sz="4125" spc="60" baseline="1010" dirty="0">
                <a:solidFill>
                  <a:srgbClr val="444949"/>
                </a:solidFill>
                <a:latin typeface="Roboto" panose="02000000000000000000" pitchFamily="2" charset="0"/>
                <a:ea typeface="Roboto" panose="02000000000000000000" pitchFamily="2" charset="0"/>
                <a:cs typeface="Gill Sans MT"/>
              </a:rPr>
              <a:t>r</a:t>
            </a:r>
            <a:r>
              <a:rPr sz="4125" spc="-52" baseline="1010" dirty="0">
                <a:solidFill>
                  <a:srgbClr val="444949"/>
                </a:solidFill>
                <a:latin typeface="Roboto" panose="02000000000000000000" pitchFamily="2" charset="0"/>
                <a:ea typeface="Roboto" panose="02000000000000000000" pitchFamily="2" charset="0"/>
                <a:cs typeface="Gill Sans MT"/>
              </a:rPr>
              <a:t>y</a:t>
            </a:r>
            <a:r>
              <a:rPr sz="4125" spc="67" baseline="1010" dirty="0">
                <a:solidFill>
                  <a:srgbClr val="444949"/>
                </a:solidFill>
                <a:latin typeface="Roboto" panose="02000000000000000000" pitchFamily="2" charset="0"/>
                <a:ea typeface="Roboto" panose="02000000000000000000" pitchFamily="2" charset="0"/>
                <a:cs typeface="Gill Sans MT"/>
              </a:rPr>
              <a:t>p</a:t>
            </a:r>
            <a:r>
              <a:rPr sz="4125" spc="-112" baseline="1010" dirty="0">
                <a:solidFill>
                  <a:srgbClr val="444949"/>
                </a:solidFill>
                <a:latin typeface="Roboto" panose="02000000000000000000" pitchFamily="2" charset="0"/>
                <a:ea typeface="Roboto" panose="02000000000000000000" pitchFamily="2" charset="0"/>
                <a:cs typeface="Gill Sans MT"/>
              </a:rPr>
              <a:t>t</a:t>
            </a:r>
            <a:r>
              <a:rPr sz="4125" spc="22" baseline="1010" dirty="0">
                <a:solidFill>
                  <a:srgbClr val="444949"/>
                </a:solidFill>
                <a:latin typeface="Roboto" panose="02000000000000000000" pitchFamily="2" charset="0"/>
                <a:ea typeface="Roboto" panose="02000000000000000000" pitchFamily="2" charset="0"/>
                <a:cs typeface="Gill Sans MT"/>
              </a:rPr>
              <a:t> </a:t>
            </a:r>
            <a:r>
              <a:rPr sz="4125" spc="37" baseline="1010" dirty="0">
                <a:solidFill>
                  <a:srgbClr val="444949"/>
                </a:solidFill>
                <a:latin typeface="Roboto" panose="02000000000000000000" pitchFamily="2" charset="0"/>
                <a:ea typeface="Roboto" panose="02000000000000000000" pitchFamily="2" charset="0"/>
                <a:cs typeface="Gill Sans MT"/>
              </a:rPr>
              <a:t>a</a:t>
            </a:r>
            <a:r>
              <a:rPr sz="4125" spc="-7" baseline="1010" dirty="0">
                <a:solidFill>
                  <a:srgbClr val="444949"/>
                </a:solidFill>
                <a:latin typeface="Roboto" panose="02000000000000000000" pitchFamily="2" charset="0"/>
                <a:ea typeface="Roboto" panose="02000000000000000000" pitchFamily="2" charset="0"/>
                <a:cs typeface="Gill Sans MT"/>
              </a:rPr>
              <a:t>n</a:t>
            </a:r>
            <a:r>
              <a:rPr sz="4125" spc="15" baseline="1010" dirty="0">
                <a:solidFill>
                  <a:srgbClr val="444949"/>
                </a:solidFill>
                <a:latin typeface="Roboto" panose="02000000000000000000" pitchFamily="2" charset="0"/>
                <a:ea typeface="Roboto" panose="02000000000000000000" pitchFamily="2" charset="0"/>
                <a:cs typeface="Gill Sans MT"/>
              </a:rPr>
              <a:t> </a:t>
            </a:r>
            <a:r>
              <a:rPr sz="4125" spc="-7" baseline="1010" dirty="0">
                <a:solidFill>
                  <a:srgbClr val="444949"/>
                </a:solidFill>
                <a:latin typeface="Roboto" panose="02000000000000000000" pitchFamily="2" charset="0"/>
                <a:ea typeface="Roboto" panose="02000000000000000000" pitchFamily="2" charset="0"/>
                <a:cs typeface="Gill Sans MT"/>
              </a:rPr>
              <a:t>u</a:t>
            </a:r>
            <a:r>
              <a:rPr sz="4125" baseline="1010" dirty="0">
                <a:solidFill>
                  <a:srgbClr val="444949"/>
                </a:solidFill>
                <a:latin typeface="Roboto" panose="02000000000000000000" pitchFamily="2" charset="0"/>
                <a:ea typeface="Roboto" panose="02000000000000000000" pitchFamily="2" charset="0"/>
                <a:cs typeface="Gill Sans MT"/>
              </a:rPr>
              <a:t>n</a:t>
            </a:r>
            <a:r>
              <a:rPr sz="4125" spc="-30" baseline="1010" dirty="0">
                <a:solidFill>
                  <a:srgbClr val="444949"/>
                </a:solidFill>
                <a:latin typeface="Roboto" panose="02000000000000000000" pitchFamily="2" charset="0"/>
                <a:ea typeface="Roboto" panose="02000000000000000000" pitchFamily="2" charset="0"/>
                <a:cs typeface="Gill Sans MT"/>
              </a:rPr>
              <a:t>-</a:t>
            </a:r>
            <a:r>
              <a:rPr sz="4125" spc="7" baseline="1010" dirty="0">
                <a:solidFill>
                  <a:srgbClr val="444949"/>
                </a:solidFill>
                <a:latin typeface="Roboto" panose="02000000000000000000" pitchFamily="2" charset="0"/>
                <a:ea typeface="Roboto" panose="02000000000000000000" pitchFamily="2" charset="0"/>
                <a:cs typeface="Gill Sans MT"/>
              </a:rPr>
              <a:t>e</a:t>
            </a:r>
            <a:r>
              <a:rPr sz="4125" spc="15" baseline="1010" dirty="0">
                <a:solidFill>
                  <a:srgbClr val="444949"/>
                </a:solidFill>
                <a:latin typeface="Roboto" panose="02000000000000000000" pitchFamily="2" charset="0"/>
                <a:ea typeface="Roboto" panose="02000000000000000000" pitchFamily="2" charset="0"/>
                <a:cs typeface="Gill Sans MT"/>
              </a:rPr>
              <a:t>n</a:t>
            </a:r>
            <a:r>
              <a:rPr sz="4125" spc="-52" baseline="1010" dirty="0">
                <a:solidFill>
                  <a:srgbClr val="444949"/>
                </a:solidFill>
                <a:latin typeface="Roboto" panose="02000000000000000000" pitchFamily="2" charset="0"/>
                <a:ea typeface="Roboto" panose="02000000000000000000" pitchFamily="2" charset="0"/>
                <a:cs typeface="Gill Sans MT"/>
              </a:rPr>
              <a:t>c</a:t>
            </a:r>
            <a:r>
              <a:rPr sz="4125" spc="60" baseline="1010" dirty="0">
                <a:solidFill>
                  <a:srgbClr val="444949"/>
                </a:solidFill>
                <a:latin typeface="Roboto" panose="02000000000000000000" pitchFamily="2" charset="0"/>
                <a:ea typeface="Roboto" panose="02000000000000000000" pitchFamily="2" charset="0"/>
                <a:cs typeface="Gill Sans MT"/>
              </a:rPr>
              <a:t>r</a:t>
            </a:r>
            <a:r>
              <a:rPr sz="4125" spc="-52" baseline="1010" dirty="0">
                <a:solidFill>
                  <a:srgbClr val="444949"/>
                </a:solidFill>
                <a:latin typeface="Roboto" panose="02000000000000000000" pitchFamily="2" charset="0"/>
                <a:ea typeface="Roboto" panose="02000000000000000000" pitchFamily="2" charset="0"/>
                <a:cs typeface="Gill Sans MT"/>
              </a:rPr>
              <a:t>y</a:t>
            </a:r>
            <a:r>
              <a:rPr sz="4125" spc="-30" baseline="1010" dirty="0">
                <a:solidFill>
                  <a:srgbClr val="444949"/>
                </a:solidFill>
                <a:latin typeface="Roboto" panose="02000000000000000000" pitchFamily="2" charset="0"/>
                <a:ea typeface="Roboto" panose="02000000000000000000" pitchFamily="2" charset="0"/>
                <a:cs typeface="Gill Sans MT"/>
              </a:rPr>
              <a:t>p</a:t>
            </a:r>
            <a:r>
              <a:rPr sz="4125" spc="-7" baseline="1010" dirty="0">
                <a:solidFill>
                  <a:srgbClr val="444949"/>
                </a:solidFill>
                <a:latin typeface="Roboto" panose="02000000000000000000" pitchFamily="2" charset="0"/>
                <a:ea typeface="Roboto" panose="02000000000000000000" pitchFamily="2" charset="0"/>
                <a:cs typeface="Gill Sans MT"/>
              </a:rPr>
              <a:t>t</a:t>
            </a:r>
            <a:r>
              <a:rPr sz="4125" spc="22" baseline="1010" dirty="0">
                <a:solidFill>
                  <a:srgbClr val="444949"/>
                </a:solidFill>
                <a:latin typeface="Roboto" panose="02000000000000000000" pitchFamily="2" charset="0"/>
                <a:ea typeface="Roboto" panose="02000000000000000000" pitchFamily="2" charset="0"/>
                <a:cs typeface="Gill Sans MT"/>
              </a:rPr>
              <a:t>e</a:t>
            </a:r>
            <a:r>
              <a:rPr sz="4125" spc="37" baseline="1010" dirty="0">
                <a:solidFill>
                  <a:srgbClr val="444949"/>
                </a:solidFill>
                <a:latin typeface="Roboto" panose="02000000000000000000" pitchFamily="2" charset="0"/>
                <a:ea typeface="Roboto" panose="02000000000000000000" pitchFamily="2" charset="0"/>
                <a:cs typeface="Gill Sans MT"/>
              </a:rPr>
              <a:t>d</a:t>
            </a:r>
            <a:r>
              <a:rPr sz="4125" spc="7" baseline="1010" dirty="0">
                <a:solidFill>
                  <a:srgbClr val="444949"/>
                </a:solidFill>
                <a:latin typeface="Roboto" panose="02000000000000000000" pitchFamily="2" charset="0"/>
                <a:ea typeface="Roboto" panose="02000000000000000000" pitchFamily="2" charset="0"/>
                <a:cs typeface="Gill Sans MT"/>
              </a:rPr>
              <a:t> </a:t>
            </a:r>
            <a:r>
              <a:rPr sz="4125" spc="-82" baseline="1010" dirty="0">
                <a:solidFill>
                  <a:srgbClr val="444949"/>
                </a:solidFill>
                <a:latin typeface="Roboto" panose="02000000000000000000" pitchFamily="2" charset="0"/>
                <a:ea typeface="Roboto" panose="02000000000000000000" pitchFamily="2" charset="0"/>
                <a:cs typeface="Gill Sans MT"/>
              </a:rPr>
              <a:t>R</a:t>
            </a:r>
            <a:r>
              <a:rPr sz="4125" spc="15" baseline="1010" dirty="0">
                <a:solidFill>
                  <a:srgbClr val="444949"/>
                </a:solidFill>
                <a:latin typeface="Roboto" panose="02000000000000000000" pitchFamily="2" charset="0"/>
                <a:ea typeface="Roboto" panose="02000000000000000000" pitchFamily="2" charset="0"/>
                <a:cs typeface="Gill Sans MT"/>
              </a:rPr>
              <a:t>D</a:t>
            </a:r>
            <a:r>
              <a:rPr sz="4125" spc="75" baseline="1010" dirty="0">
                <a:solidFill>
                  <a:srgbClr val="444949"/>
                </a:solidFill>
                <a:latin typeface="Roboto" panose="02000000000000000000" pitchFamily="2" charset="0"/>
                <a:ea typeface="Roboto" panose="02000000000000000000" pitchFamily="2" charset="0"/>
                <a:cs typeface="Gill Sans MT"/>
              </a:rPr>
              <a:t>S</a:t>
            </a:r>
            <a:r>
              <a:rPr sz="4125" spc="7" baseline="1010" dirty="0">
                <a:solidFill>
                  <a:srgbClr val="444949"/>
                </a:solidFill>
                <a:latin typeface="Roboto" panose="02000000000000000000" pitchFamily="2" charset="0"/>
                <a:ea typeface="Roboto" panose="02000000000000000000" pitchFamily="2" charset="0"/>
                <a:cs typeface="Gill Sans MT"/>
              </a:rPr>
              <a:t> </a:t>
            </a:r>
            <a:r>
              <a:rPr sz="4125" spc="30" baseline="1010" dirty="0">
                <a:solidFill>
                  <a:srgbClr val="444949"/>
                </a:solidFill>
                <a:latin typeface="Roboto" panose="02000000000000000000" pitchFamily="2" charset="0"/>
                <a:ea typeface="Roboto" panose="02000000000000000000" pitchFamily="2" charset="0"/>
                <a:cs typeface="Gill Sans MT"/>
              </a:rPr>
              <a:t>d</a:t>
            </a:r>
            <a:r>
              <a:rPr sz="4125" spc="37" baseline="1010" dirty="0">
                <a:solidFill>
                  <a:srgbClr val="444949"/>
                </a:solidFill>
                <a:latin typeface="Roboto" panose="02000000000000000000" pitchFamily="2" charset="0"/>
                <a:ea typeface="Roboto" panose="02000000000000000000" pitchFamily="2" charset="0"/>
                <a:cs typeface="Gill Sans MT"/>
              </a:rPr>
              <a:t>a</a:t>
            </a:r>
            <a:r>
              <a:rPr sz="4125" spc="-104" baseline="1010" dirty="0">
                <a:solidFill>
                  <a:srgbClr val="444949"/>
                </a:solidFill>
                <a:latin typeface="Roboto" panose="02000000000000000000" pitchFamily="2" charset="0"/>
                <a:ea typeface="Roboto" panose="02000000000000000000" pitchFamily="2" charset="0"/>
                <a:cs typeface="Gill Sans MT"/>
              </a:rPr>
              <a:t>t</a:t>
            </a:r>
            <a:r>
              <a:rPr sz="4125" spc="37" baseline="1010" dirty="0">
                <a:solidFill>
                  <a:srgbClr val="444949"/>
                </a:solidFill>
                <a:latin typeface="Roboto" panose="02000000000000000000" pitchFamily="2" charset="0"/>
                <a:ea typeface="Roboto" panose="02000000000000000000" pitchFamily="2" charset="0"/>
                <a:cs typeface="Gill Sans MT"/>
              </a:rPr>
              <a:t>a</a:t>
            </a:r>
            <a:r>
              <a:rPr sz="4125" spc="44" baseline="1010" dirty="0">
                <a:solidFill>
                  <a:srgbClr val="444949"/>
                </a:solidFill>
                <a:latin typeface="Roboto" panose="02000000000000000000" pitchFamily="2" charset="0"/>
                <a:ea typeface="Roboto" panose="02000000000000000000" pitchFamily="2" charset="0"/>
                <a:cs typeface="Gill Sans MT"/>
              </a:rPr>
              <a:t>b</a:t>
            </a:r>
            <a:r>
              <a:rPr sz="4125" spc="52" baseline="1010" dirty="0">
                <a:solidFill>
                  <a:srgbClr val="444949"/>
                </a:solidFill>
                <a:latin typeface="Roboto" panose="02000000000000000000" pitchFamily="2" charset="0"/>
                <a:ea typeface="Roboto" panose="02000000000000000000" pitchFamily="2" charset="0"/>
                <a:cs typeface="Gill Sans MT"/>
              </a:rPr>
              <a:t>a</a:t>
            </a:r>
            <a:r>
              <a:rPr sz="4125" spc="-89" baseline="1010" dirty="0">
                <a:solidFill>
                  <a:srgbClr val="444949"/>
                </a:solidFill>
                <a:latin typeface="Roboto" panose="02000000000000000000" pitchFamily="2" charset="0"/>
                <a:ea typeface="Roboto" panose="02000000000000000000" pitchFamily="2" charset="0"/>
                <a:cs typeface="Gill Sans MT"/>
              </a:rPr>
              <a:t>se:</a:t>
            </a:r>
            <a:endParaRPr sz="4125" baseline="1010">
              <a:latin typeface="Roboto" panose="02000000000000000000" pitchFamily="2" charset="0"/>
              <a:ea typeface="Roboto" panose="02000000000000000000" pitchFamily="2" charset="0"/>
              <a:cs typeface="Gill Sans MT"/>
            </a:endParaRPr>
          </a:p>
          <a:p>
            <a:pPr marL="698500" lvl="1" indent="-228600">
              <a:lnSpc>
                <a:spcPct val="100000"/>
              </a:lnSpc>
              <a:spcBef>
                <a:spcPts val="244"/>
              </a:spcBef>
              <a:buFont typeface="Arial"/>
              <a:buChar char="•"/>
              <a:tabLst>
                <a:tab pos="698500" algn="l"/>
              </a:tabLst>
            </a:pPr>
            <a:r>
              <a:rPr sz="2400" spc="-55" dirty="0">
                <a:solidFill>
                  <a:srgbClr val="444949"/>
                </a:solidFill>
                <a:latin typeface="Roboto" panose="02000000000000000000" pitchFamily="2" charset="0"/>
                <a:ea typeface="Roboto" panose="02000000000000000000" pitchFamily="2" charset="0"/>
                <a:cs typeface="Gill Sans MT"/>
              </a:rPr>
              <a:t>Create</a:t>
            </a:r>
            <a:r>
              <a:rPr sz="2400" spc="-5" dirty="0">
                <a:solidFill>
                  <a:srgbClr val="444949"/>
                </a:solidFill>
                <a:latin typeface="Roboto" panose="02000000000000000000" pitchFamily="2" charset="0"/>
                <a:ea typeface="Roboto" panose="02000000000000000000" pitchFamily="2" charset="0"/>
                <a:cs typeface="Gill Sans MT"/>
              </a:rPr>
              <a:t> </a:t>
            </a:r>
            <a:r>
              <a:rPr sz="2400" dirty="0">
                <a:solidFill>
                  <a:srgbClr val="444949"/>
                </a:solidFill>
                <a:latin typeface="Roboto" panose="02000000000000000000" pitchFamily="2" charset="0"/>
                <a:ea typeface="Roboto" panose="02000000000000000000" pitchFamily="2" charset="0"/>
                <a:cs typeface="Gill Sans MT"/>
              </a:rPr>
              <a:t>a</a:t>
            </a:r>
            <a:r>
              <a:rPr sz="2400" spc="-5"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snapshot</a:t>
            </a:r>
            <a:r>
              <a:rPr sz="2400" spc="-5" dirty="0">
                <a:solidFill>
                  <a:srgbClr val="444949"/>
                </a:solidFill>
                <a:latin typeface="Roboto" panose="02000000000000000000" pitchFamily="2" charset="0"/>
                <a:ea typeface="Roboto" panose="02000000000000000000" pitchFamily="2" charset="0"/>
                <a:cs typeface="Gill Sans MT"/>
              </a:rPr>
              <a:t> </a:t>
            </a:r>
            <a:r>
              <a:rPr sz="2400" spc="-25" dirty="0">
                <a:solidFill>
                  <a:srgbClr val="444949"/>
                </a:solidFill>
                <a:latin typeface="Roboto" panose="02000000000000000000" pitchFamily="2" charset="0"/>
                <a:ea typeface="Roboto" panose="02000000000000000000" pitchFamily="2" charset="0"/>
                <a:cs typeface="Gill Sans MT"/>
              </a:rPr>
              <a:t>of</a:t>
            </a:r>
            <a:r>
              <a:rPr sz="2400" spc="-10"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the</a:t>
            </a:r>
            <a:r>
              <a:rPr sz="2400" spc="-5" dirty="0">
                <a:solidFill>
                  <a:srgbClr val="444949"/>
                </a:solidFill>
                <a:latin typeface="Roboto" panose="02000000000000000000" pitchFamily="2" charset="0"/>
                <a:ea typeface="Roboto" panose="02000000000000000000" pitchFamily="2" charset="0"/>
                <a:cs typeface="Gill Sans MT"/>
              </a:rPr>
              <a:t> </a:t>
            </a:r>
            <a:r>
              <a:rPr sz="2400" spc="-25" dirty="0">
                <a:solidFill>
                  <a:srgbClr val="444949"/>
                </a:solidFill>
                <a:latin typeface="Roboto" panose="02000000000000000000" pitchFamily="2" charset="0"/>
                <a:ea typeface="Roboto" panose="02000000000000000000" pitchFamily="2" charset="0"/>
                <a:cs typeface="Gill Sans MT"/>
              </a:rPr>
              <a:t>un-encrypted</a:t>
            </a:r>
            <a:r>
              <a:rPr sz="2400" spc="-5" dirty="0">
                <a:solidFill>
                  <a:srgbClr val="444949"/>
                </a:solidFill>
                <a:latin typeface="Roboto" panose="02000000000000000000" pitchFamily="2" charset="0"/>
                <a:ea typeface="Roboto" panose="02000000000000000000" pitchFamily="2" charset="0"/>
                <a:cs typeface="Gill Sans MT"/>
              </a:rPr>
              <a:t> </a:t>
            </a:r>
            <a:r>
              <a:rPr sz="2400" spc="-20" dirty="0">
                <a:solidFill>
                  <a:srgbClr val="444949"/>
                </a:solidFill>
                <a:latin typeface="Roboto" panose="02000000000000000000" pitchFamily="2" charset="0"/>
                <a:ea typeface="Roboto" panose="02000000000000000000" pitchFamily="2" charset="0"/>
                <a:cs typeface="Gill Sans MT"/>
              </a:rPr>
              <a:t>database</a:t>
            </a:r>
            <a:endParaRPr sz="2400">
              <a:latin typeface="Roboto" panose="02000000000000000000" pitchFamily="2" charset="0"/>
              <a:ea typeface="Roboto" panose="02000000000000000000" pitchFamily="2" charset="0"/>
              <a:cs typeface="Gill Sans MT"/>
            </a:endParaRPr>
          </a:p>
          <a:p>
            <a:pPr marL="698500" lvl="1" indent="-228600">
              <a:lnSpc>
                <a:spcPct val="100000"/>
              </a:lnSpc>
              <a:spcBef>
                <a:spcPts val="215"/>
              </a:spcBef>
              <a:buFont typeface="Arial"/>
              <a:buChar char="•"/>
              <a:tabLst>
                <a:tab pos="698500" algn="l"/>
              </a:tabLst>
            </a:pPr>
            <a:r>
              <a:rPr sz="2400" spc="-45" dirty="0">
                <a:solidFill>
                  <a:srgbClr val="444949"/>
                </a:solidFill>
                <a:latin typeface="Roboto" panose="02000000000000000000" pitchFamily="2" charset="0"/>
                <a:ea typeface="Roboto" panose="02000000000000000000" pitchFamily="2" charset="0"/>
                <a:cs typeface="Gill Sans MT"/>
              </a:rPr>
              <a:t>Copy</a:t>
            </a:r>
            <a:r>
              <a:rPr sz="2400" spc="-10"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the</a:t>
            </a:r>
            <a:r>
              <a:rPr sz="2400" spc="-10"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snapshot</a:t>
            </a:r>
            <a:r>
              <a:rPr sz="2400" spc="-10" dirty="0">
                <a:solidFill>
                  <a:srgbClr val="444949"/>
                </a:solidFill>
                <a:latin typeface="Roboto" panose="02000000000000000000" pitchFamily="2" charset="0"/>
                <a:ea typeface="Roboto" panose="02000000000000000000" pitchFamily="2" charset="0"/>
                <a:cs typeface="Gill Sans MT"/>
              </a:rPr>
              <a:t> and </a:t>
            </a:r>
            <a:r>
              <a:rPr sz="2400" spc="-25" dirty="0">
                <a:solidFill>
                  <a:srgbClr val="444949"/>
                </a:solidFill>
                <a:latin typeface="Roboto" panose="02000000000000000000" pitchFamily="2" charset="0"/>
                <a:ea typeface="Roboto" panose="02000000000000000000" pitchFamily="2" charset="0"/>
                <a:cs typeface="Gill Sans MT"/>
              </a:rPr>
              <a:t>enable</a:t>
            </a:r>
            <a:r>
              <a:rPr sz="2400" spc="-10" dirty="0">
                <a:solidFill>
                  <a:srgbClr val="444949"/>
                </a:solidFill>
                <a:latin typeface="Roboto" panose="02000000000000000000" pitchFamily="2" charset="0"/>
                <a:ea typeface="Roboto" panose="02000000000000000000" pitchFamily="2" charset="0"/>
                <a:cs typeface="Gill Sans MT"/>
              </a:rPr>
              <a:t> </a:t>
            </a:r>
            <a:r>
              <a:rPr sz="2400" spc="-30" dirty="0">
                <a:solidFill>
                  <a:srgbClr val="444949"/>
                </a:solidFill>
                <a:latin typeface="Roboto" panose="02000000000000000000" pitchFamily="2" charset="0"/>
                <a:ea typeface="Roboto" panose="02000000000000000000" pitchFamily="2" charset="0"/>
                <a:cs typeface="Gill Sans MT"/>
              </a:rPr>
              <a:t>encryption</a:t>
            </a:r>
            <a:r>
              <a:rPr sz="2400" spc="-15" dirty="0">
                <a:solidFill>
                  <a:srgbClr val="444949"/>
                </a:solidFill>
                <a:latin typeface="Roboto" panose="02000000000000000000" pitchFamily="2" charset="0"/>
                <a:ea typeface="Roboto" panose="02000000000000000000" pitchFamily="2" charset="0"/>
                <a:cs typeface="Gill Sans MT"/>
              </a:rPr>
              <a:t> </a:t>
            </a:r>
            <a:r>
              <a:rPr sz="2400" spc="-75" dirty="0">
                <a:solidFill>
                  <a:srgbClr val="444949"/>
                </a:solidFill>
                <a:latin typeface="Roboto" panose="02000000000000000000" pitchFamily="2" charset="0"/>
                <a:ea typeface="Roboto" panose="02000000000000000000" pitchFamily="2" charset="0"/>
                <a:cs typeface="Gill Sans MT"/>
              </a:rPr>
              <a:t>for</a:t>
            </a:r>
            <a:r>
              <a:rPr sz="2400" spc="-10"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the</a:t>
            </a:r>
            <a:r>
              <a:rPr sz="2400" spc="-10"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snapshot</a:t>
            </a:r>
            <a:endParaRPr sz="2400">
              <a:latin typeface="Roboto" panose="02000000000000000000" pitchFamily="2" charset="0"/>
              <a:ea typeface="Roboto" panose="02000000000000000000" pitchFamily="2" charset="0"/>
              <a:cs typeface="Gill Sans MT"/>
            </a:endParaRPr>
          </a:p>
          <a:p>
            <a:pPr marL="698500" lvl="1" indent="-228600">
              <a:lnSpc>
                <a:spcPct val="100000"/>
              </a:lnSpc>
              <a:spcBef>
                <a:spcPts val="215"/>
              </a:spcBef>
              <a:buFont typeface="Arial"/>
              <a:buChar char="•"/>
              <a:tabLst>
                <a:tab pos="698500" algn="l"/>
              </a:tabLst>
            </a:pPr>
            <a:r>
              <a:rPr sz="2400" spc="-65" dirty="0">
                <a:solidFill>
                  <a:srgbClr val="444949"/>
                </a:solidFill>
                <a:latin typeface="Roboto" panose="02000000000000000000" pitchFamily="2" charset="0"/>
                <a:ea typeface="Roboto" panose="02000000000000000000" pitchFamily="2" charset="0"/>
                <a:cs typeface="Gill Sans MT"/>
              </a:rPr>
              <a:t>Restore</a:t>
            </a:r>
            <a:r>
              <a:rPr sz="2400" spc="-10"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the</a:t>
            </a:r>
            <a:r>
              <a:rPr sz="2400" dirty="0">
                <a:solidFill>
                  <a:srgbClr val="444949"/>
                </a:solidFill>
                <a:latin typeface="Roboto" panose="02000000000000000000" pitchFamily="2" charset="0"/>
                <a:ea typeface="Roboto" panose="02000000000000000000" pitchFamily="2" charset="0"/>
                <a:cs typeface="Gill Sans MT"/>
              </a:rPr>
              <a:t> </a:t>
            </a:r>
            <a:r>
              <a:rPr sz="2400" spc="-20" dirty="0">
                <a:solidFill>
                  <a:srgbClr val="444949"/>
                </a:solidFill>
                <a:latin typeface="Roboto" panose="02000000000000000000" pitchFamily="2" charset="0"/>
                <a:ea typeface="Roboto" panose="02000000000000000000" pitchFamily="2" charset="0"/>
                <a:cs typeface="Gill Sans MT"/>
              </a:rPr>
              <a:t>database</a:t>
            </a:r>
            <a:r>
              <a:rPr sz="2400" dirty="0">
                <a:solidFill>
                  <a:srgbClr val="444949"/>
                </a:solidFill>
                <a:latin typeface="Roboto" panose="02000000000000000000" pitchFamily="2" charset="0"/>
                <a:ea typeface="Roboto" panose="02000000000000000000" pitchFamily="2" charset="0"/>
                <a:cs typeface="Gill Sans MT"/>
              </a:rPr>
              <a:t> </a:t>
            </a:r>
            <a:r>
              <a:rPr sz="2400" spc="-55" dirty="0">
                <a:solidFill>
                  <a:srgbClr val="444949"/>
                </a:solidFill>
                <a:latin typeface="Roboto" panose="02000000000000000000" pitchFamily="2" charset="0"/>
                <a:ea typeface="Roboto" panose="02000000000000000000" pitchFamily="2" charset="0"/>
                <a:cs typeface="Gill Sans MT"/>
              </a:rPr>
              <a:t>from</a:t>
            </a:r>
            <a:r>
              <a:rPr sz="2400" spc="-5"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the</a:t>
            </a:r>
            <a:r>
              <a:rPr sz="2400" dirty="0">
                <a:solidFill>
                  <a:srgbClr val="444949"/>
                </a:solidFill>
                <a:latin typeface="Roboto" panose="02000000000000000000" pitchFamily="2" charset="0"/>
                <a:ea typeface="Roboto" panose="02000000000000000000" pitchFamily="2" charset="0"/>
                <a:cs typeface="Gill Sans MT"/>
              </a:rPr>
              <a:t> </a:t>
            </a:r>
            <a:r>
              <a:rPr sz="2400" spc="-25" dirty="0">
                <a:solidFill>
                  <a:srgbClr val="444949"/>
                </a:solidFill>
                <a:latin typeface="Roboto" panose="02000000000000000000" pitchFamily="2" charset="0"/>
                <a:ea typeface="Roboto" panose="02000000000000000000" pitchFamily="2" charset="0"/>
                <a:cs typeface="Gill Sans MT"/>
              </a:rPr>
              <a:t>encrypted</a:t>
            </a:r>
            <a:r>
              <a:rPr sz="2400" dirty="0">
                <a:solidFill>
                  <a:srgbClr val="444949"/>
                </a:solidFill>
                <a:latin typeface="Roboto" panose="02000000000000000000" pitchFamily="2" charset="0"/>
                <a:ea typeface="Roboto" panose="02000000000000000000" pitchFamily="2" charset="0"/>
                <a:cs typeface="Gill Sans MT"/>
              </a:rPr>
              <a:t> </a:t>
            </a:r>
            <a:r>
              <a:rPr sz="2400" spc="-40" dirty="0">
                <a:solidFill>
                  <a:srgbClr val="444949"/>
                </a:solidFill>
                <a:latin typeface="Roboto" panose="02000000000000000000" pitchFamily="2" charset="0"/>
                <a:ea typeface="Roboto" panose="02000000000000000000" pitchFamily="2" charset="0"/>
                <a:cs typeface="Gill Sans MT"/>
              </a:rPr>
              <a:t>snapshot</a:t>
            </a:r>
            <a:endParaRPr sz="2400">
              <a:latin typeface="Roboto" panose="02000000000000000000" pitchFamily="2" charset="0"/>
              <a:ea typeface="Roboto" panose="02000000000000000000" pitchFamily="2" charset="0"/>
              <a:cs typeface="Gill Sans MT"/>
            </a:endParaRPr>
          </a:p>
          <a:p>
            <a:pPr marL="698500" lvl="1" indent="-228600">
              <a:lnSpc>
                <a:spcPct val="100000"/>
              </a:lnSpc>
              <a:spcBef>
                <a:spcPts val="240"/>
              </a:spcBef>
              <a:buFont typeface="Arial"/>
              <a:buChar char="•"/>
              <a:tabLst>
                <a:tab pos="698500" algn="l"/>
              </a:tabLst>
            </a:pPr>
            <a:r>
              <a:rPr sz="2400" spc="-40" dirty="0">
                <a:solidFill>
                  <a:srgbClr val="444949"/>
                </a:solidFill>
                <a:latin typeface="Roboto" panose="02000000000000000000" pitchFamily="2" charset="0"/>
                <a:ea typeface="Roboto" panose="02000000000000000000" pitchFamily="2" charset="0"/>
                <a:cs typeface="Gill Sans MT"/>
              </a:rPr>
              <a:t>Migrate</a:t>
            </a:r>
            <a:r>
              <a:rPr sz="2400" dirty="0">
                <a:solidFill>
                  <a:srgbClr val="444949"/>
                </a:solidFill>
                <a:latin typeface="Roboto" panose="02000000000000000000" pitchFamily="2" charset="0"/>
                <a:ea typeface="Roboto" panose="02000000000000000000" pitchFamily="2" charset="0"/>
                <a:cs typeface="Gill Sans MT"/>
              </a:rPr>
              <a:t> </a:t>
            </a:r>
            <a:r>
              <a:rPr sz="2400" spc="-40" dirty="0">
                <a:solidFill>
                  <a:srgbClr val="444949"/>
                </a:solidFill>
                <a:latin typeface="Roboto" panose="02000000000000000000" pitchFamily="2" charset="0"/>
                <a:ea typeface="Roboto" panose="02000000000000000000" pitchFamily="2" charset="0"/>
                <a:cs typeface="Gill Sans MT"/>
              </a:rPr>
              <a:t>applications</a:t>
            </a:r>
            <a:r>
              <a:rPr sz="2400" dirty="0">
                <a:solidFill>
                  <a:srgbClr val="444949"/>
                </a:solidFill>
                <a:latin typeface="Roboto" panose="02000000000000000000" pitchFamily="2" charset="0"/>
                <a:ea typeface="Roboto" panose="02000000000000000000" pitchFamily="2" charset="0"/>
                <a:cs typeface="Gill Sans MT"/>
              </a:rPr>
              <a:t> </a:t>
            </a:r>
            <a:r>
              <a:rPr sz="2400" spc="-50" dirty="0">
                <a:solidFill>
                  <a:srgbClr val="444949"/>
                </a:solidFill>
                <a:latin typeface="Roboto" panose="02000000000000000000" pitchFamily="2" charset="0"/>
                <a:ea typeface="Roboto" panose="02000000000000000000" pitchFamily="2" charset="0"/>
                <a:cs typeface="Gill Sans MT"/>
              </a:rPr>
              <a:t>to</a:t>
            </a:r>
            <a:r>
              <a:rPr sz="2400"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the</a:t>
            </a:r>
            <a:r>
              <a:rPr sz="2400" spc="5" dirty="0">
                <a:solidFill>
                  <a:srgbClr val="444949"/>
                </a:solidFill>
                <a:latin typeface="Roboto" panose="02000000000000000000" pitchFamily="2" charset="0"/>
                <a:ea typeface="Roboto" panose="02000000000000000000" pitchFamily="2" charset="0"/>
                <a:cs typeface="Gill Sans MT"/>
              </a:rPr>
              <a:t> </a:t>
            </a:r>
            <a:r>
              <a:rPr sz="2400" spc="-20" dirty="0">
                <a:solidFill>
                  <a:srgbClr val="444949"/>
                </a:solidFill>
                <a:latin typeface="Roboto" panose="02000000000000000000" pitchFamily="2" charset="0"/>
                <a:ea typeface="Roboto" panose="02000000000000000000" pitchFamily="2" charset="0"/>
                <a:cs typeface="Gill Sans MT"/>
              </a:rPr>
              <a:t>new</a:t>
            </a:r>
            <a:r>
              <a:rPr sz="2400" dirty="0">
                <a:solidFill>
                  <a:srgbClr val="444949"/>
                </a:solidFill>
                <a:latin typeface="Roboto" panose="02000000000000000000" pitchFamily="2" charset="0"/>
                <a:ea typeface="Roboto" panose="02000000000000000000" pitchFamily="2" charset="0"/>
                <a:cs typeface="Gill Sans MT"/>
              </a:rPr>
              <a:t> </a:t>
            </a:r>
            <a:r>
              <a:rPr sz="2400" spc="-20" dirty="0">
                <a:solidFill>
                  <a:srgbClr val="444949"/>
                </a:solidFill>
                <a:latin typeface="Roboto" panose="02000000000000000000" pitchFamily="2" charset="0"/>
                <a:ea typeface="Roboto" panose="02000000000000000000" pitchFamily="2" charset="0"/>
                <a:cs typeface="Gill Sans MT"/>
              </a:rPr>
              <a:t>database,</a:t>
            </a:r>
            <a:r>
              <a:rPr sz="2400" spc="-190" dirty="0">
                <a:solidFill>
                  <a:srgbClr val="444949"/>
                </a:solidFill>
                <a:latin typeface="Roboto" panose="02000000000000000000" pitchFamily="2" charset="0"/>
                <a:ea typeface="Roboto" panose="02000000000000000000" pitchFamily="2" charset="0"/>
                <a:cs typeface="Gill Sans MT"/>
              </a:rPr>
              <a:t> </a:t>
            </a:r>
            <a:r>
              <a:rPr sz="2400" spc="-10" dirty="0">
                <a:solidFill>
                  <a:srgbClr val="444949"/>
                </a:solidFill>
                <a:latin typeface="Roboto" panose="02000000000000000000" pitchFamily="2" charset="0"/>
                <a:ea typeface="Roboto" panose="02000000000000000000" pitchFamily="2" charset="0"/>
                <a:cs typeface="Gill Sans MT"/>
              </a:rPr>
              <a:t>and</a:t>
            </a:r>
            <a:r>
              <a:rPr sz="2400" dirty="0">
                <a:solidFill>
                  <a:srgbClr val="444949"/>
                </a:solidFill>
                <a:latin typeface="Roboto" panose="02000000000000000000" pitchFamily="2" charset="0"/>
                <a:ea typeface="Roboto" panose="02000000000000000000" pitchFamily="2" charset="0"/>
                <a:cs typeface="Gill Sans MT"/>
              </a:rPr>
              <a:t> </a:t>
            </a:r>
            <a:r>
              <a:rPr sz="2400" spc="-30" dirty="0">
                <a:solidFill>
                  <a:srgbClr val="444949"/>
                </a:solidFill>
                <a:latin typeface="Roboto" panose="02000000000000000000" pitchFamily="2" charset="0"/>
                <a:ea typeface="Roboto" panose="02000000000000000000" pitchFamily="2" charset="0"/>
                <a:cs typeface="Gill Sans MT"/>
              </a:rPr>
              <a:t>delete</a:t>
            </a:r>
            <a:r>
              <a:rPr sz="2400"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the</a:t>
            </a:r>
            <a:r>
              <a:rPr sz="2400" spc="5" dirty="0">
                <a:solidFill>
                  <a:srgbClr val="444949"/>
                </a:solidFill>
                <a:latin typeface="Roboto" panose="02000000000000000000" pitchFamily="2" charset="0"/>
                <a:ea typeface="Roboto" panose="02000000000000000000" pitchFamily="2" charset="0"/>
                <a:cs typeface="Gill Sans MT"/>
              </a:rPr>
              <a:t> </a:t>
            </a:r>
            <a:r>
              <a:rPr sz="2400" spc="-40" dirty="0">
                <a:solidFill>
                  <a:srgbClr val="444949"/>
                </a:solidFill>
                <a:latin typeface="Roboto" panose="02000000000000000000" pitchFamily="2" charset="0"/>
                <a:ea typeface="Roboto" panose="02000000000000000000" pitchFamily="2" charset="0"/>
                <a:cs typeface="Gill Sans MT"/>
              </a:rPr>
              <a:t>old</a:t>
            </a:r>
            <a:r>
              <a:rPr sz="2400" dirty="0">
                <a:solidFill>
                  <a:srgbClr val="444949"/>
                </a:solidFill>
                <a:latin typeface="Roboto" panose="02000000000000000000" pitchFamily="2" charset="0"/>
                <a:ea typeface="Roboto" panose="02000000000000000000" pitchFamily="2" charset="0"/>
                <a:cs typeface="Gill Sans MT"/>
              </a:rPr>
              <a:t> </a:t>
            </a:r>
            <a:r>
              <a:rPr sz="2400" spc="-20" dirty="0">
                <a:solidFill>
                  <a:srgbClr val="444949"/>
                </a:solidFill>
                <a:latin typeface="Roboto" panose="02000000000000000000" pitchFamily="2" charset="0"/>
                <a:ea typeface="Roboto" panose="02000000000000000000" pitchFamily="2" charset="0"/>
                <a:cs typeface="Gill Sans MT"/>
              </a:rPr>
              <a:t>database</a:t>
            </a:r>
            <a:endParaRPr sz="2400">
              <a:latin typeface="Roboto" panose="02000000000000000000" pitchFamily="2" charset="0"/>
              <a:ea typeface="Roboto" panose="02000000000000000000" pitchFamily="2" charset="0"/>
              <a:cs typeface="Gill Sans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7098665" cy="443711"/>
          </a:xfrm>
          <a:prstGeom prst="rect">
            <a:avLst/>
          </a:prstGeom>
        </p:spPr>
        <p:txBody>
          <a:bodyPr vert="horz" wrap="square" lIns="0" tIns="12700" rIns="0" bIns="0" rtlCol="0">
            <a:spAutoFit/>
          </a:bodyPr>
          <a:lstStyle/>
          <a:p>
            <a:pPr marL="12700">
              <a:lnSpc>
                <a:spcPct val="100000"/>
              </a:lnSpc>
              <a:spcBef>
                <a:spcPts val="100"/>
              </a:spcBef>
            </a:pPr>
            <a:r>
              <a:rPr spc="-45" dirty="0">
                <a:latin typeface="Roboto" panose="02000000000000000000" pitchFamily="2" charset="0"/>
                <a:ea typeface="Roboto" panose="02000000000000000000" pitchFamily="2" charset="0"/>
              </a:rPr>
              <a:t>RDS</a:t>
            </a:r>
            <a:r>
              <a:rPr spc="-20" dirty="0">
                <a:latin typeface="Roboto" panose="02000000000000000000" pitchFamily="2" charset="0"/>
                <a:ea typeface="Roboto" panose="02000000000000000000" pitchFamily="2" charset="0"/>
              </a:rPr>
              <a:t> </a:t>
            </a:r>
            <a:r>
              <a:rPr spc="-80" dirty="0">
                <a:latin typeface="Roboto" panose="02000000000000000000" pitchFamily="2" charset="0"/>
                <a:ea typeface="Roboto" panose="02000000000000000000" pitchFamily="2" charset="0"/>
              </a:rPr>
              <a:t>Security</a:t>
            </a:r>
            <a:r>
              <a:rPr spc="-10" dirty="0">
                <a:latin typeface="Roboto" panose="02000000000000000000" pitchFamily="2" charset="0"/>
                <a:ea typeface="Roboto" panose="02000000000000000000" pitchFamily="2" charset="0"/>
              </a:rPr>
              <a:t> </a:t>
            </a:r>
            <a:r>
              <a:rPr dirty="0">
                <a:latin typeface="Roboto" panose="02000000000000000000" pitchFamily="2" charset="0"/>
                <a:ea typeface="Roboto" panose="02000000000000000000" pitchFamily="2" charset="0"/>
              </a:rPr>
              <a:t>–</a:t>
            </a:r>
            <a:r>
              <a:rPr spc="-15" dirty="0">
                <a:latin typeface="Roboto" panose="02000000000000000000" pitchFamily="2" charset="0"/>
                <a:ea typeface="Roboto" panose="02000000000000000000" pitchFamily="2" charset="0"/>
              </a:rPr>
              <a:t> </a:t>
            </a:r>
            <a:r>
              <a:rPr spc="-100" dirty="0">
                <a:latin typeface="Roboto" panose="02000000000000000000" pitchFamily="2" charset="0"/>
                <a:ea typeface="Roboto" panose="02000000000000000000" pitchFamily="2" charset="0"/>
              </a:rPr>
              <a:t>Network</a:t>
            </a:r>
            <a:r>
              <a:rPr spc="-10" dirty="0">
                <a:latin typeface="Roboto" panose="02000000000000000000" pitchFamily="2" charset="0"/>
                <a:ea typeface="Roboto" panose="02000000000000000000" pitchFamily="2" charset="0"/>
              </a:rPr>
              <a:t> </a:t>
            </a:r>
            <a:r>
              <a:rPr spc="-45" dirty="0">
                <a:latin typeface="Roboto" panose="02000000000000000000" pitchFamily="2" charset="0"/>
                <a:ea typeface="Roboto" panose="02000000000000000000" pitchFamily="2" charset="0"/>
              </a:rPr>
              <a:t>&amp;</a:t>
            </a:r>
            <a:r>
              <a:rPr spc="-5" dirty="0">
                <a:latin typeface="Roboto" panose="02000000000000000000" pitchFamily="2" charset="0"/>
                <a:ea typeface="Roboto" panose="02000000000000000000" pitchFamily="2" charset="0"/>
              </a:rPr>
              <a:t> </a:t>
            </a:r>
            <a:r>
              <a:rPr spc="-65" dirty="0">
                <a:latin typeface="Roboto" panose="02000000000000000000" pitchFamily="2" charset="0"/>
                <a:ea typeface="Roboto" panose="02000000000000000000" pitchFamily="2" charset="0"/>
              </a:rPr>
              <a:t>IAM</a:t>
            </a:r>
          </a:p>
        </p:txBody>
      </p:sp>
      <p:sp>
        <p:nvSpPr>
          <p:cNvPr id="4" name="object 4"/>
          <p:cNvSpPr txBox="1"/>
          <p:nvPr/>
        </p:nvSpPr>
        <p:spPr>
          <a:xfrm>
            <a:off x="513184" y="1376849"/>
            <a:ext cx="11206065" cy="3720890"/>
          </a:xfrm>
          <a:prstGeom prst="rect">
            <a:avLst/>
          </a:prstGeom>
        </p:spPr>
        <p:txBody>
          <a:bodyPr vert="horz" wrap="square" lIns="0" tIns="50165" rIns="0" bIns="0" rtlCol="0">
            <a:spAutoFit/>
          </a:bodyPr>
          <a:lstStyle/>
          <a:p>
            <a:pPr marL="241300" indent="-228600">
              <a:lnSpc>
                <a:spcPct val="100000"/>
              </a:lnSpc>
              <a:spcBef>
                <a:spcPts val="395"/>
              </a:spcBef>
              <a:buFont typeface="Arial"/>
              <a:buChar char="•"/>
              <a:tabLst>
                <a:tab pos="241300" algn="l"/>
              </a:tabLst>
            </a:pPr>
            <a:r>
              <a:rPr sz="2800" spc="-65" dirty="0">
                <a:solidFill>
                  <a:srgbClr val="444949"/>
                </a:solidFill>
                <a:latin typeface="Roboto" panose="02000000000000000000" pitchFamily="2" charset="0"/>
                <a:ea typeface="Roboto" panose="02000000000000000000" pitchFamily="2" charset="0"/>
                <a:cs typeface="Gill Sans MT"/>
              </a:rPr>
              <a:t>Network</a:t>
            </a:r>
            <a:r>
              <a:rPr sz="2800" spc="-15"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Security</a:t>
            </a:r>
            <a:endParaRPr sz="2800" dirty="0">
              <a:latin typeface="Roboto" panose="02000000000000000000" pitchFamily="2" charset="0"/>
              <a:ea typeface="Roboto" panose="02000000000000000000" pitchFamily="2" charset="0"/>
              <a:cs typeface="Gill Sans MT"/>
            </a:endParaRPr>
          </a:p>
          <a:p>
            <a:pPr marL="698500" lvl="1" indent="-228600">
              <a:lnSpc>
                <a:spcPct val="100000"/>
              </a:lnSpc>
              <a:spcBef>
                <a:spcPts val="259"/>
              </a:spcBef>
              <a:buFont typeface="Arial"/>
              <a:buChar char="•"/>
              <a:tabLst>
                <a:tab pos="698500" algn="l"/>
              </a:tabLst>
            </a:pPr>
            <a:r>
              <a:rPr sz="2400" spc="-30" dirty="0">
                <a:solidFill>
                  <a:srgbClr val="444949"/>
                </a:solidFill>
                <a:latin typeface="Roboto" panose="02000000000000000000" pitchFamily="2" charset="0"/>
                <a:ea typeface="Roboto" panose="02000000000000000000" pitchFamily="2" charset="0"/>
                <a:cs typeface="Gill Sans MT"/>
              </a:rPr>
              <a:t>RDS</a:t>
            </a:r>
            <a:r>
              <a:rPr sz="2400" spc="-10" dirty="0">
                <a:solidFill>
                  <a:srgbClr val="444949"/>
                </a:solidFill>
                <a:latin typeface="Roboto" panose="02000000000000000000" pitchFamily="2" charset="0"/>
                <a:ea typeface="Roboto" panose="02000000000000000000" pitchFamily="2" charset="0"/>
                <a:cs typeface="Gill Sans MT"/>
              </a:rPr>
              <a:t> </a:t>
            </a:r>
            <a:r>
              <a:rPr sz="2400" spc="-25" dirty="0">
                <a:solidFill>
                  <a:srgbClr val="444949"/>
                </a:solidFill>
                <a:latin typeface="Roboto" panose="02000000000000000000" pitchFamily="2" charset="0"/>
                <a:ea typeface="Roboto" panose="02000000000000000000" pitchFamily="2" charset="0"/>
                <a:cs typeface="Gill Sans MT"/>
              </a:rPr>
              <a:t>databases</a:t>
            </a:r>
            <a:r>
              <a:rPr sz="2400" spc="-5" dirty="0">
                <a:solidFill>
                  <a:srgbClr val="444949"/>
                </a:solidFill>
                <a:latin typeface="Roboto" panose="02000000000000000000" pitchFamily="2" charset="0"/>
                <a:ea typeface="Roboto" panose="02000000000000000000" pitchFamily="2" charset="0"/>
                <a:cs typeface="Gill Sans MT"/>
              </a:rPr>
              <a:t> </a:t>
            </a:r>
            <a:r>
              <a:rPr sz="2400" spc="-55" dirty="0">
                <a:solidFill>
                  <a:srgbClr val="444949"/>
                </a:solidFill>
                <a:latin typeface="Roboto" panose="02000000000000000000" pitchFamily="2" charset="0"/>
                <a:ea typeface="Roboto" panose="02000000000000000000" pitchFamily="2" charset="0"/>
                <a:cs typeface="Gill Sans MT"/>
              </a:rPr>
              <a:t>are</a:t>
            </a:r>
            <a:r>
              <a:rPr sz="2400" dirty="0">
                <a:solidFill>
                  <a:srgbClr val="444949"/>
                </a:solidFill>
                <a:latin typeface="Roboto" panose="02000000000000000000" pitchFamily="2" charset="0"/>
                <a:ea typeface="Roboto" panose="02000000000000000000" pitchFamily="2" charset="0"/>
                <a:cs typeface="Gill Sans MT"/>
              </a:rPr>
              <a:t> </a:t>
            </a:r>
            <a:r>
              <a:rPr sz="2400" spc="-55" dirty="0">
                <a:solidFill>
                  <a:srgbClr val="444949"/>
                </a:solidFill>
                <a:latin typeface="Roboto" panose="02000000000000000000" pitchFamily="2" charset="0"/>
                <a:ea typeface="Roboto" panose="02000000000000000000" pitchFamily="2" charset="0"/>
                <a:cs typeface="Gill Sans MT"/>
              </a:rPr>
              <a:t>usually</a:t>
            </a:r>
            <a:r>
              <a:rPr sz="2400" spc="-5" dirty="0">
                <a:solidFill>
                  <a:srgbClr val="444949"/>
                </a:solidFill>
                <a:latin typeface="Roboto" panose="02000000000000000000" pitchFamily="2" charset="0"/>
                <a:ea typeface="Roboto" panose="02000000000000000000" pitchFamily="2" charset="0"/>
                <a:cs typeface="Gill Sans MT"/>
              </a:rPr>
              <a:t> </a:t>
            </a:r>
            <a:r>
              <a:rPr sz="2400" spc="-30" dirty="0">
                <a:solidFill>
                  <a:srgbClr val="444949"/>
                </a:solidFill>
                <a:latin typeface="Roboto" panose="02000000000000000000" pitchFamily="2" charset="0"/>
                <a:ea typeface="Roboto" panose="02000000000000000000" pitchFamily="2" charset="0"/>
                <a:cs typeface="Gill Sans MT"/>
              </a:rPr>
              <a:t>deployed</a:t>
            </a:r>
            <a:r>
              <a:rPr sz="2400" spc="-5" dirty="0">
                <a:solidFill>
                  <a:srgbClr val="444949"/>
                </a:solidFill>
                <a:latin typeface="Roboto" panose="02000000000000000000" pitchFamily="2" charset="0"/>
                <a:ea typeface="Roboto" panose="02000000000000000000" pitchFamily="2" charset="0"/>
                <a:cs typeface="Gill Sans MT"/>
              </a:rPr>
              <a:t> </a:t>
            </a:r>
            <a:r>
              <a:rPr sz="2400" spc="-55" dirty="0">
                <a:solidFill>
                  <a:srgbClr val="444949"/>
                </a:solidFill>
                <a:latin typeface="Roboto" panose="02000000000000000000" pitchFamily="2" charset="0"/>
                <a:ea typeface="Roboto" panose="02000000000000000000" pitchFamily="2" charset="0"/>
                <a:cs typeface="Gill Sans MT"/>
              </a:rPr>
              <a:t>within</a:t>
            </a:r>
            <a:r>
              <a:rPr sz="2400" dirty="0">
                <a:solidFill>
                  <a:srgbClr val="444949"/>
                </a:solidFill>
                <a:latin typeface="Roboto" panose="02000000000000000000" pitchFamily="2" charset="0"/>
                <a:ea typeface="Roboto" panose="02000000000000000000" pitchFamily="2" charset="0"/>
                <a:cs typeface="Gill Sans MT"/>
              </a:rPr>
              <a:t> a</a:t>
            </a:r>
            <a:r>
              <a:rPr sz="2400" spc="-5" dirty="0">
                <a:solidFill>
                  <a:srgbClr val="444949"/>
                </a:solidFill>
                <a:latin typeface="Roboto" panose="02000000000000000000" pitchFamily="2" charset="0"/>
                <a:ea typeface="Roboto" panose="02000000000000000000" pitchFamily="2" charset="0"/>
                <a:cs typeface="Gill Sans MT"/>
              </a:rPr>
              <a:t> </a:t>
            </a:r>
            <a:r>
              <a:rPr sz="2400" spc="-40" dirty="0">
                <a:solidFill>
                  <a:srgbClr val="444949"/>
                </a:solidFill>
                <a:latin typeface="Roboto" panose="02000000000000000000" pitchFamily="2" charset="0"/>
                <a:ea typeface="Roboto" panose="02000000000000000000" pitchFamily="2" charset="0"/>
                <a:cs typeface="Gill Sans MT"/>
              </a:rPr>
              <a:t>private</a:t>
            </a:r>
            <a:r>
              <a:rPr sz="2400" spc="-5" dirty="0">
                <a:solidFill>
                  <a:srgbClr val="444949"/>
                </a:solidFill>
                <a:latin typeface="Roboto" panose="02000000000000000000" pitchFamily="2" charset="0"/>
                <a:ea typeface="Roboto" panose="02000000000000000000" pitchFamily="2" charset="0"/>
                <a:cs typeface="Gill Sans MT"/>
              </a:rPr>
              <a:t> </a:t>
            </a:r>
            <a:r>
              <a:rPr sz="2400" spc="-45" dirty="0">
                <a:solidFill>
                  <a:srgbClr val="444949"/>
                </a:solidFill>
                <a:latin typeface="Roboto" panose="02000000000000000000" pitchFamily="2" charset="0"/>
                <a:ea typeface="Roboto" panose="02000000000000000000" pitchFamily="2" charset="0"/>
                <a:cs typeface="Gill Sans MT"/>
              </a:rPr>
              <a:t>subnet,</a:t>
            </a:r>
            <a:r>
              <a:rPr sz="2400" spc="-195" dirty="0">
                <a:solidFill>
                  <a:srgbClr val="444949"/>
                </a:solidFill>
                <a:latin typeface="Roboto" panose="02000000000000000000" pitchFamily="2" charset="0"/>
                <a:ea typeface="Roboto" panose="02000000000000000000" pitchFamily="2" charset="0"/>
                <a:cs typeface="Gill Sans MT"/>
              </a:rPr>
              <a:t> </a:t>
            </a:r>
            <a:r>
              <a:rPr sz="2400" spc="-45" dirty="0">
                <a:solidFill>
                  <a:srgbClr val="444949"/>
                </a:solidFill>
                <a:latin typeface="Roboto" panose="02000000000000000000" pitchFamily="2" charset="0"/>
                <a:ea typeface="Roboto" panose="02000000000000000000" pitchFamily="2" charset="0"/>
                <a:cs typeface="Gill Sans MT"/>
              </a:rPr>
              <a:t>not</a:t>
            </a:r>
            <a:r>
              <a:rPr sz="2400" spc="-10" dirty="0">
                <a:solidFill>
                  <a:srgbClr val="444949"/>
                </a:solidFill>
                <a:latin typeface="Roboto" panose="02000000000000000000" pitchFamily="2" charset="0"/>
                <a:ea typeface="Roboto" panose="02000000000000000000" pitchFamily="2" charset="0"/>
                <a:cs typeface="Gill Sans MT"/>
              </a:rPr>
              <a:t> </a:t>
            </a:r>
            <a:r>
              <a:rPr sz="2400" spc="-55" dirty="0">
                <a:solidFill>
                  <a:srgbClr val="444949"/>
                </a:solidFill>
                <a:latin typeface="Roboto" panose="02000000000000000000" pitchFamily="2" charset="0"/>
                <a:ea typeface="Roboto" panose="02000000000000000000" pitchFamily="2" charset="0"/>
                <a:cs typeface="Gill Sans MT"/>
              </a:rPr>
              <a:t>in</a:t>
            </a:r>
            <a:r>
              <a:rPr sz="2400" spc="-5" dirty="0">
                <a:solidFill>
                  <a:srgbClr val="444949"/>
                </a:solidFill>
                <a:latin typeface="Roboto" panose="02000000000000000000" pitchFamily="2" charset="0"/>
                <a:ea typeface="Roboto" panose="02000000000000000000" pitchFamily="2" charset="0"/>
                <a:cs typeface="Gill Sans MT"/>
              </a:rPr>
              <a:t> </a:t>
            </a:r>
            <a:r>
              <a:rPr sz="2400" dirty="0">
                <a:solidFill>
                  <a:srgbClr val="444949"/>
                </a:solidFill>
                <a:latin typeface="Roboto" panose="02000000000000000000" pitchFamily="2" charset="0"/>
                <a:ea typeface="Roboto" panose="02000000000000000000" pitchFamily="2" charset="0"/>
                <a:cs typeface="Gill Sans MT"/>
              </a:rPr>
              <a:t>a </a:t>
            </a:r>
            <a:r>
              <a:rPr sz="2400" spc="-40" dirty="0">
                <a:solidFill>
                  <a:srgbClr val="444949"/>
                </a:solidFill>
                <a:latin typeface="Roboto" panose="02000000000000000000" pitchFamily="2" charset="0"/>
                <a:ea typeface="Roboto" panose="02000000000000000000" pitchFamily="2" charset="0"/>
                <a:cs typeface="Gill Sans MT"/>
              </a:rPr>
              <a:t>public</a:t>
            </a:r>
            <a:r>
              <a:rPr sz="2400" spc="-5" dirty="0">
                <a:solidFill>
                  <a:srgbClr val="444949"/>
                </a:solidFill>
                <a:latin typeface="Roboto" panose="02000000000000000000" pitchFamily="2" charset="0"/>
                <a:ea typeface="Roboto" panose="02000000000000000000" pitchFamily="2" charset="0"/>
                <a:cs typeface="Gill Sans MT"/>
              </a:rPr>
              <a:t> </a:t>
            </a:r>
            <a:r>
              <a:rPr sz="2400" spc="-25" dirty="0">
                <a:solidFill>
                  <a:srgbClr val="444949"/>
                </a:solidFill>
                <a:latin typeface="Roboto" panose="02000000000000000000" pitchFamily="2" charset="0"/>
                <a:ea typeface="Roboto" panose="02000000000000000000" pitchFamily="2" charset="0"/>
                <a:cs typeface="Gill Sans MT"/>
              </a:rPr>
              <a:t>one</a:t>
            </a:r>
            <a:endParaRPr sz="2400" dirty="0">
              <a:latin typeface="Roboto" panose="02000000000000000000" pitchFamily="2" charset="0"/>
              <a:ea typeface="Roboto" panose="02000000000000000000" pitchFamily="2" charset="0"/>
              <a:cs typeface="Gill Sans MT"/>
            </a:endParaRPr>
          </a:p>
          <a:p>
            <a:pPr marL="698500" marR="5080" lvl="1" indent="-228600">
              <a:lnSpc>
                <a:spcPts val="2590"/>
              </a:lnSpc>
              <a:spcBef>
                <a:spcPts val="540"/>
              </a:spcBef>
              <a:buFont typeface="Arial"/>
              <a:buChar char="•"/>
              <a:tabLst>
                <a:tab pos="698500" algn="l"/>
              </a:tabLst>
            </a:pPr>
            <a:r>
              <a:rPr sz="2400" spc="-30" dirty="0">
                <a:solidFill>
                  <a:srgbClr val="444949"/>
                </a:solidFill>
                <a:latin typeface="Roboto" panose="02000000000000000000" pitchFamily="2" charset="0"/>
                <a:ea typeface="Roboto" panose="02000000000000000000" pitchFamily="2" charset="0"/>
                <a:cs typeface="Gill Sans MT"/>
              </a:rPr>
              <a:t>RDS</a:t>
            </a:r>
            <a:r>
              <a:rPr sz="2400" spc="-10" dirty="0">
                <a:solidFill>
                  <a:srgbClr val="444949"/>
                </a:solidFill>
                <a:latin typeface="Roboto" panose="02000000000000000000" pitchFamily="2" charset="0"/>
                <a:ea typeface="Roboto" panose="02000000000000000000" pitchFamily="2" charset="0"/>
                <a:cs typeface="Gill Sans MT"/>
              </a:rPr>
              <a:t> </a:t>
            </a:r>
            <a:r>
              <a:rPr sz="2400" spc="-60" dirty="0">
                <a:solidFill>
                  <a:srgbClr val="444949"/>
                </a:solidFill>
                <a:latin typeface="Roboto" panose="02000000000000000000" pitchFamily="2" charset="0"/>
                <a:ea typeface="Roboto" panose="02000000000000000000" pitchFamily="2" charset="0"/>
                <a:cs typeface="Gill Sans MT"/>
              </a:rPr>
              <a:t>security</a:t>
            </a:r>
            <a:r>
              <a:rPr sz="2400" spc="-5" dirty="0">
                <a:solidFill>
                  <a:srgbClr val="444949"/>
                </a:solidFill>
                <a:latin typeface="Roboto" panose="02000000000000000000" pitchFamily="2" charset="0"/>
                <a:ea typeface="Roboto" panose="02000000000000000000" pitchFamily="2" charset="0"/>
                <a:cs typeface="Gill Sans MT"/>
              </a:rPr>
              <a:t> </a:t>
            </a:r>
            <a:r>
              <a:rPr sz="2400" spc="-75" dirty="0">
                <a:solidFill>
                  <a:srgbClr val="444949"/>
                </a:solidFill>
                <a:latin typeface="Roboto" panose="02000000000000000000" pitchFamily="2" charset="0"/>
                <a:ea typeface="Roboto" panose="02000000000000000000" pitchFamily="2" charset="0"/>
                <a:cs typeface="Gill Sans MT"/>
              </a:rPr>
              <a:t>works</a:t>
            </a:r>
            <a:r>
              <a:rPr sz="2400"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by</a:t>
            </a:r>
            <a:r>
              <a:rPr sz="2400" spc="-5"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leveraging</a:t>
            </a:r>
            <a:r>
              <a:rPr sz="2400" dirty="0">
                <a:solidFill>
                  <a:srgbClr val="444949"/>
                </a:solidFill>
                <a:latin typeface="Roboto" panose="02000000000000000000" pitchFamily="2" charset="0"/>
                <a:ea typeface="Roboto" panose="02000000000000000000" pitchFamily="2" charset="0"/>
                <a:cs typeface="Gill Sans MT"/>
              </a:rPr>
              <a:t> </a:t>
            </a:r>
            <a:r>
              <a:rPr sz="2400" spc="-60" dirty="0">
                <a:solidFill>
                  <a:srgbClr val="444949"/>
                </a:solidFill>
                <a:latin typeface="Roboto" panose="02000000000000000000" pitchFamily="2" charset="0"/>
                <a:ea typeface="Roboto" panose="02000000000000000000" pitchFamily="2" charset="0"/>
                <a:cs typeface="Gill Sans MT"/>
              </a:rPr>
              <a:t>security</a:t>
            </a:r>
            <a:r>
              <a:rPr sz="2400" spc="-5" dirty="0">
                <a:solidFill>
                  <a:srgbClr val="444949"/>
                </a:solidFill>
                <a:latin typeface="Roboto" panose="02000000000000000000" pitchFamily="2" charset="0"/>
                <a:ea typeface="Roboto" panose="02000000000000000000" pitchFamily="2" charset="0"/>
                <a:cs typeface="Gill Sans MT"/>
              </a:rPr>
              <a:t> </a:t>
            </a:r>
            <a:r>
              <a:rPr sz="2400" spc="-45" dirty="0">
                <a:solidFill>
                  <a:srgbClr val="444949"/>
                </a:solidFill>
                <a:latin typeface="Roboto" panose="02000000000000000000" pitchFamily="2" charset="0"/>
                <a:ea typeface="Roboto" panose="02000000000000000000" pitchFamily="2" charset="0"/>
                <a:cs typeface="Gill Sans MT"/>
              </a:rPr>
              <a:t>groups</a:t>
            </a:r>
            <a:r>
              <a:rPr sz="2400" dirty="0">
                <a:solidFill>
                  <a:srgbClr val="444949"/>
                </a:solidFill>
                <a:latin typeface="Roboto" panose="02000000000000000000" pitchFamily="2" charset="0"/>
                <a:ea typeface="Roboto" panose="02000000000000000000" pitchFamily="2" charset="0"/>
                <a:cs typeface="Gill Sans MT"/>
              </a:rPr>
              <a:t> </a:t>
            </a:r>
            <a:r>
              <a:rPr sz="2400" spc="-20" dirty="0">
                <a:solidFill>
                  <a:srgbClr val="444949"/>
                </a:solidFill>
                <a:latin typeface="Roboto" panose="02000000000000000000" pitchFamily="2" charset="0"/>
                <a:ea typeface="Roboto" panose="02000000000000000000" pitchFamily="2" charset="0"/>
                <a:cs typeface="Gill Sans MT"/>
              </a:rPr>
              <a:t>(the</a:t>
            </a:r>
            <a:r>
              <a:rPr sz="2400" dirty="0">
                <a:solidFill>
                  <a:srgbClr val="444949"/>
                </a:solidFill>
                <a:latin typeface="Roboto" panose="02000000000000000000" pitchFamily="2" charset="0"/>
                <a:ea typeface="Roboto" panose="02000000000000000000" pitchFamily="2" charset="0"/>
                <a:cs typeface="Gill Sans MT"/>
              </a:rPr>
              <a:t> </a:t>
            </a:r>
            <a:r>
              <a:rPr sz="2400" spc="-20" dirty="0">
                <a:solidFill>
                  <a:srgbClr val="444949"/>
                </a:solidFill>
                <a:latin typeface="Roboto" panose="02000000000000000000" pitchFamily="2" charset="0"/>
                <a:ea typeface="Roboto" panose="02000000000000000000" pitchFamily="2" charset="0"/>
                <a:cs typeface="Gill Sans MT"/>
              </a:rPr>
              <a:t>same</a:t>
            </a:r>
            <a:r>
              <a:rPr sz="2400"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concept</a:t>
            </a:r>
            <a:r>
              <a:rPr sz="2400" dirty="0">
                <a:solidFill>
                  <a:srgbClr val="444949"/>
                </a:solidFill>
                <a:latin typeface="Roboto" panose="02000000000000000000" pitchFamily="2" charset="0"/>
                <a:ea typeface="Roboto" panose="02000000000000000000" pitchFamily="2" charset="0"/>
                <a:cs typeface="Gill Sans MT"/>
              </a:rPr>
              <a:t> </a:t>
            </a:r>
            <a:r>
              <a:rPr sz="2400" spc="-40" dirty="0">
                <a:solidFill>
                  <a:srgbClr val="444949"/>
                </a:solidFill>
                <a:latin typeface="Roboto" panose="02000000000000000000" pitchFamily="2" charset="0"/>
                <a:ea typeface="Roboto" panose="02000000000000000000" pitchFamily="2" charset="0"/>
                <a:cs typeface="Gill Sans MT"/>
              </a:rPr>
              <a:t>as</a:t>
            </a:r>
            <a:r>
              <a:rPr sz="2400" spc="-5" dirty="0">
                <a:solidFill>
                  <a:srgbClr val="444949"/>
                </a:solidFill>
                <a:latin typeface="Roboto" panose="02000000000000000000" pitchFamily="2" charset="0"/>
                <a:ea typeface="Roboto" panose="02000000000000000000" pitchFamily="2" charset="0"/>
                <a:cs typeface="Gill Sans MT"/>
              </a:rPr>
              <a:t> </a:t>
            </a:r>
            <a:r>
              <a:rPr sz="2400" spc="-80" dirty="0">
                <a:solidFill>
                  <a:srgbClr val="444949"/>
                </a:solidFill>
                <a:latin typeface="Roboto" panose="02000000000000000000" pitchFamily="2" charset="0"/>
                <a:ea typeface="Roboto" panose="02000000000000000000" pitchFamily="2" charset="0"/>
                <a:cs typeface="Gill Sans MT"/>
              </a:rPr>
              <a:t>for</a:t>
            </a:r>
            <a:r>
              <a:rPr sz="2400"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EC2 </a:t>
            </a:r>
            <a:r>
              <a:rPr sz="2400" spc="-650" dirty="0">
                <a:solidFill>
                  <a:srgbClr val="444949"/>
                </a:solidFill>
                <a:latin typeface="Roboto" panose="02000000000000000000" pitchFamily="2" charset="0"/>
                <a:ea typeface="Roboto" panose="02000000000000000000" pitchFamily="2" charset="0"/>
                <a:cs typeface="Gill Sans MT"/>
              </a:rPr>
              <a:t> </a:t>
            </a:r>
            <a:r>
              <a:rPr sz="2400" spc="-40" dirty="0">
                <a:solidFill>
                  <a:srgbClr val="444949"/>
                </a:solidFill>
                <a:latin typeface="Roboto" panose="02000000000000000000" pitchFamily="2" charset="0"/>
                <a:ea typeface="Roboto" panose="02000000000000000000" pitchFamily="2" charset="0"/>
                <a:cs typeface="Gill Sans MT"/>
              </a:rPr>
              <a:t>instances)</a:t>
            </a:r>
            <a:r>
              <a:rPr sz="2400" spc="-5" dirty="0">
                <a:solidFill>
                  <a:srgbClr val="444949"/>
                </a:solidFill>
                <a:latin typeface="Roboto" panose="02000000000000000000" pitchFamily="2" charset="0"/>
                <a:ea typeface="Roboto" panose="02000000000000000000" pitchFamily="2" charset="0"/>
                <a:cs typeface="Gill Sans MT"/>
              </a:rPr>
              <a:t> </a:t>
            </a:r>
            <a:r>
              <a:rPr sz="2400" dirty="0">
                <a:solidFill>
                  <a:srgbClr val="444949"/>
                </a:solidFill>
                <a:latin typeface="Roboto" panose="02000000000000000000" pitchFamily="2" charset="0"/>
                <a:ea typeface="Roboto" panose="02000000000000000000" pitchFamily="2" charset="0"/>
                <a:cs typeface="Gill Sans MT"/>
              </a:rPr>
              <a:t>– </a:t>
            </a:r>
            <a:r>
              <a:rPr sz="2400" spc="-80" dirty="0">
                <a:solidFill>
                  <a:srgbClr val="444949"/>
                </a:solidFill>
                <a:latin typeface="Roboto" panose="02000000000000000000" pitchFamily="2" charset="0"/>
                <a:ea typeface="Roboto" panose="02000000000000000000" pitchFamily="2" charset="0"/>
                <a:cs typeface="Gill Sans MT"/>
              </a:rPr>
              <a:t>it</a:t>
            </a:r>
            <a:r>
              <a:rPr sz="2400" dirty="0">
                <a:solidFill>
                  <a:srgbClr val="444949"/>
                </a:solidFill>
                <a:latin typeface="Roboto" panose="02000000000000000000" pitchFamily="2" charset="0"/>
                <a:ea typeface="Roboto" panose="02000000000000000000" pitchFamily="2" charset="0"/>
                <a:cs typeface="Gill Sans MT"/>
              </a:rPr>
              <a:t> </a:t>
            </a:r>
            <a:r>
              <a:rPr sz="2400" spc="-70" dirty="0">
                <a:solidFill>
                  <a:srgbClr val="444949"/>
                </a:solidFill>
                <a:latin typeface="Roboto" panose="02000000000000000000" pitchFamily="2" charset="0"/>
                <a:ea typeface="Roboto" panose="02000000000000000000" pitchFamily="2" charset="0"/>
                <a:cs typeface="Gill Sans MT"/>
              </a:rPr>
              <a:t>controls</a:t>
            </a:r>
            <a:r>
              <a:rPr sz="2400" dirty="0">
                <a:solidFill>
                  <a:srgbClr val="444949"/>
                </a:solidFill>
                <a:latin typeface="Roboto" panose="02000000000000000000" pitchFamily="2" charset="0"/>
                <a:ea typeface="Roboto" panose="02000000000000000000" pitchFamily="2" charset="0"/>
                <a:cs typeface="Gill Sans MT"/>
              </a:rPr>
              <a:t> </a:t>
            </a:r>
            <a:r>
              <a:rPr sz="2400" spc="-45" dirty="0">
                <a:solidFill>
                  <a:srgbClr val="444949"/>
                </a:solidFill>
                <a:latin typeface="Roboto" panose="02000000000000000000" pitchFamily="2" charset="0"/>
                <a:ea typeface="Roboto" panose="02000000000000000000" pitchFamily="2" charset="0"/>
                <a:cs typeface="Gill Sans MT"/>
              </a:rPr>
              <a:t>which</a:t>
            </a:r>
            <a:r>
              <a:rPr sz="2400" spc="-10" dirty="0">
                <a:solidFill>
                  <a:srgbClr val="444949"/>
                </a:solidFill>
                <a:latin typeface="Roboto" panose="02000000000000000000" pitchFamily="2" charset="0"/>
                <a:ea typeface="Roboto" panose="02000000000000000000" pitchFamily="2" charset="0"/>
                <a:cs typeface="Gill Sans MT"/>
              </a:rPr>
              <a:t> </a:t>
            </a:r>
            <a:r>
              <a:rPr sz="2400" spc="-55" dirty="0">
                <a:solidFill>
                  <a:srgbClr val="444949"/>
                </a:solidFill>
                <a:latin typeface="Roboto" panose="02000000000000000000" pitchFamily="2" charset="0"/>
                <a:ea typeface="Roboto" panose="02000000000000000000" pitchFamily="2" charset="0"/>
                <a:cs typeface="Gill Sans MT"/>
              </a:rPr>
              <a:t>IP</a:t>
            </a:r>
            <a:r>
              <a:rPr sz="2400" dirty="0">
                <a:solidFill>
                  <a:srgbClr val="444949"/>
                </a:solidFill>
                <a:latin typeface="Roboto" panose="02000000000000000000" pitchFamily="2" charset="0"/>
                <a:ea typeface="Roboto" panose="02000000000000000000" pitchFamily="2" charset="0"/>
                <a:cs typeface="Gill Sans MT"/>
              </a:rPr>
              <a:t> / </a:t>
            </a:r>
            <a:r>
              <a:rPr sz="2400" spc="-60" dirty="0">
                <a:solidFill>
                  <a:srgbClr val="444949"/>
                </a:solidFill>
                <a:latin typeface="Roboto" panose="02000000000000000000" pitchFamily="2" charset="0"/>
                <a:ea typeface="Roboto" panose="02000000000000000000" pitchFamily="2" charset="0"/>
                <a:cs typeface="Gill Sans MT"/>
              </a:rPr>
              <a:t>security</a:t>
            </a:r>
            <a:r>
              <a:rPr sz="2400" spc="-5" dirty="0">
                <a:solidFill>
                  <a:srgbClr val="444949"/>
                </a:solidFill>
                <a:latin typeface="Roboto" panose="02000000000000000000" pitchFamily="2" charset="0"/>
                <a:ea typeface="Roboto" panose="02000000000000000000" pitchFamily="2" charset="0"/>
                <a:cs typeface="Gill Sans MT"/>
              </a:rPr>
              <a:t> </a:t>
            </a:r>
            <a:r>
              <a:rPr sz="2400" spc="-40" dirty="0">
                <a:solidFill>
                  <a:srgbClr val="444949"/>
                </a:solidFill>
                <a:latin typeface="Roboto" panose="02000000000000000000" pitchFamily="2" charset="0"/>
                <a:ea typeface="Roboto" panose="02000000000000000000" pitchFamily="2" charset="0"/>
                <a:cs typeface="Gill Sans MT"/>
              </a:rPr>
              <a:t>group</a:t>
            </a:r>
            <a:r>
              <a:rPr sz="2400" dirty="0">
                <a:solidFill>
                  <a:srgbClr val="444949"/>
                </a:solidFill>
                <a:latin typeface="Roboto" panose="02000000000000000000" pitchFamily="2" charset="0"/>
                <a:ea typeface="Roboto" panose="02000000000000000000" pitchFamily="2" charset="0"/>
                <a:cs typeface="Gill Sans MT"/>
              </a:rPr>
              <a:t> </a:t>
            </a:r>
            <a:r>
              <a:rPr sz="2400" spc="-30" dirty="0">
                <a:solidFill>
                  <a:srgbClr val="444949"/>
                </a:solidFill>
                <a:latin typeface="Roboto" panose="02000000000000000000" pitchFamily="2" charset="0"/>
                <a:ea typeface="Roboto" panose="02000000000000000000" pitchFamily="2" charset="0"/>
                <a:cs typeface="Gill Sans MT"/>
              </a:rPr>
              <a:t>can</a:t>
            </a:r>
            <a:r>
              <a:rPr sz="2400" spc="5" dirty="0">
                <a:solidFill>
                  <a:srgbClr val="444949"/>
                </a:solidFill>
                <a:latin typeface="Roboto" panose="02000000000000000000" pitchFamily="2" charset="0"/>
                <a:ea typeface="Roboto" panose="02000000000000000000" pitchFamily="2" charset="0"/>
                <a:cs typeface="Gill Sans MT"/>
              </a:rPr>
              <a:t> </a:t>
            </a:r>
            <a:r>
              <a:rPr sz="3525" spc="-22" baseline="1182" dirty="0">
                <a:solidFill>
                  <a:srgbClr val="444949"/>
                </a:solidFill>
                <a:latin typeface="Roboto" panose="02000000000000000000" pitchFamily="2" charset="0"/>
                <a:ea typeface="Roboto" panose="02000000000000000000" pitchFamily="2" charset="0"/>
                <a:cs typeface="Gill Sans MT"/>
              </a:rPr>
              <a:t>communicate</a:t>
            </a:r>
            <a:r>
              <a:rPr sz="3525" spc="22" baseline="1182" dirty="0">
                <a:solidFill>
                  <a:srgbClr val="444949"/>
                </a:solidFill>
                <a:latin typeface="Roboto" panose="02000000000000000000" pitchFamily="2" charset="0"/>
                <a:ea typeface="Roboto" panose="02000000000000000000" pitchFamily="2" charset="0"/>
                <a:cs typeface="Gill Sans MT"/>
              </a:rPr>
              <a:t> </a:t>
            </a:r>
            <a:r>
              <a:rPr sz="2400" spc="-55" dirty="0">
                <a:solidFill>
                  <a:srgbClr val="444949"/>
                </a:solidFill>
                <a:latin typeface="Roboto" panose="02000000000000000000" pitchFamily="2" charset="0"/>
                <a:ea typeface="Roboto" panose="02000000000000000000" pitchFamily="2" charset="0"/>
                <a:cs typeface="Gill Sans MT"/>
              </a:rPr>
              <a:t>with</a:t>
            </a:r>
            <a:r>
              <a:rPr sz="2400" dirty="0">
                <a:solidFill>
                  <a:srgbClr val="444949"/>
                </a:solidFill>
                <a:latin typeface="Roboto" panose="02000000000000000000" pitchFamily="2" charset="0"/>
                <a:ea typeface="Roboto" panose="02000000000000000000" pitchFamily="2" charset="0"/>
                <a:cs typeface="Gill Sans MT"/>
              </a:rPr>
              <a:t> </a:t>
            </a:r>
            <a:r>
              <a:rPr sz="2400" spc="-30" dirty="0">
                <a:solidFill>
                  <a:srgbClr val="444949"/>
                </a:solidFill>
                <a:latin typeface="Roboto" panose="02000000000000000000" pitchFamily="2" charset="0"/>
                <a:ea typeface="Roboto" panose="02000000000000000000" pitchFamily="2" charset="0"/>
                <a:cs typeface="Gill Sans MT"/>
              </a:rPr>
              <a:t>RDS</a:t>
            </a:r>
            <a:endParaRPr sz="2400" dirty="0">
              <a:latin typeface="Roboto" panose="02000000000000000000" pitchFamily="2" charset="0"/>
              <a:ea typeface="Roboto" panose="02000000000000000000" pitchFamily="2" charset="0"/>
              <a:cs typeface="Gill Sans MT"/>
            </a:endParaRPr>
          </a:p>
          <a:p>
            <a:pPr lvl="1">
              <a:lnSpc>
                <a:spcPct val="100000"/>
              </a:lnSpc>
              <a:spcBef>
                <a:spcPts val="40"/>
              </a:spcBef>
              <a:buClr>
                <a:srgbClr val="444949"/>
              </a:buClr>
              <a:buFont typeface="Arial"/>
              <a:buChar char="•"/>
            </a:pPr>
            <a:endParaRPr sz="3150" dirty="0">
              <a:latin typeface="Roboto" panose="02000000000000000000" pitchFamily="2" charset="0"/>
              <a:ea typeface="Roboto" panose="02000000000000000000" pitchFamily="2" charset="0"/>
              <a:cs typeface="Gill Sans MT"/>
            </a:endParaRPr>
          </a:p>
          <a:p>
            <a:pPr marL="241300" indent="-228600">
              <a:lnSpc>
                <a:spcPct val="100000"/>
              </a:lnSpc>
              <a:buFont typeface="Arial"/>
              <a:buChar char="•"/>
              <a:tabLst>
                <a:tab pos="241300" algn="l"/>
              </a:tabLst>
            </a:pPr>
            <a:r>
              <a:rPr sz="2800" spc="-55" dirty="0">
                <a:solidFill>
                  <a:srgbClr val="444949"/>
                </a:solidFill>
                <a:latin typeface="Roboto" panose="02000000000000000000" pitchFamily="2" charset="0"/>
                <a:ea typeface="Roboto" panose="02000000000000000000" pitchFamily="2" charset="0"/>
                <a:cs typeface="Gill Sans MT"/>
              </a:rPr>
              <a:t>Access</a:t>
            </a:r>
            <a:r>
              <a:rPr sz="2800" spc="-15" dirty="0">
                <a:solidFill>
                  <a:srgbClr val="444949"/>
                </a:solidFill>
                <a:latin typeface="Roboto" panose="02000000000000000000" pitchFamily="2" charset="0"/>
                <a:ea typeface="Roboto" panose="02000000000000000000" pitchFamily="2" charset="0"/>
                <a:cs typeface="Gill Sans MT"/>
              </a:rPr>
              <a:t> </a:t>
            </a:r>
            <a:r>
              <a:rPr sz="2800" spc="-20" dirty="0">
                <a:solidFill>
                  <a:srgbClr val="444949"/>
                </a:solidFill>
                <a:latin typeface="Roboto" panose="02000000000000000000" pitchFamily="2" charset="0"/>
                <a:ea typeface="Roboto" panose="02000000000000000000" pitchFamily="2" charset="0"/>
                <a:cs typeface="Gill Sans MT"/>
              </a:rPr>
              <a:t>Management</a:t>
            </a:r>
            <a:endParaRPr sz="2800" dirty="0">
              <a:latin typeface="Roboto" panose="02000000000000000000" pitchFamily="2" charset="0"/>
              <a:ea typeface="Roboto" panose="02000000000000000000" pitchFamily="2" charset="0"/>
              <a:cs typeface="Gill Sans MT"/>
            </a:endParaRPr>
          </a:p>
          <a:p>
            <a:pPr marL="698500" lvl="1" indent="-228600">
              <a:lnSpc>
                <a:spcPct val="100000"/>
              </a:lnSpc>
              <a:spcBef>
                <a:spcPts val="234"/>
              </a:spcBef>
              <a:buFont typeface="Arial"/>
              <a:buChar char="•"/>
              <a:tabLst>
                <a:tab pos="698500" algn="l"/>
              </a:tabLst>
            </a:pPr>
            <a:r>
              <a:rPr sz="2400" spc="-40" dirty="0">
                <a:solidFill>
                  <a:srgbClr val="444949"/>
                </a:solidFill>
                <a:latin typeface="Roboto" panose="02000000000000000000" pitchFamily="2" charset="0"/>
                <a:ea typeface="Roboto" panose="02000000000000000000" pitchFamily="2" charset="0"/>
                <a:cs typeface="Gill Sans MT"/>
              </a:rPr>
              <a:t>IAM</a:t>
            </a:r>
            <a:r>
              <a:rPr sz="2400" dirty="0">
                <a:solidFill>
                  <a:srgbClr val="444949"/>
                </a:solidFill>
                <a:latin typeface="Roboto" panose="02000000000000000000" pitchFamily="2" charset="0"/>
                <a:ea typeface="Roboto" panose="02000000000000000000" pitchFamily="2" charset="0"/>
                <a:cs typeface="Gill Sans MT"/>
              </a:rPr>
              <a:t> </a:t>
            </a:r>
            <a:r>
              <a:rPr sz="2400" spc="-50" dirty="0">
                <a:solidFill>
                  <a:srgbClr val="444949"/>
                </a:solidFill>
                <a:latin typeface="Roboto" panose="02000000000000000000" pitchFamily="2" charset="0"/>
                <a:ea typeface="Roboto" panose="02000000000000000000" pitchFamily="2" charset="0"/>
                <a:cs typeface="Gill Sans MT"/>
              </a:rPr>
              <a:t>policies</a:t>
            </a:r>
            <a:r>
              <a:rPr sz="2400" dirty="0">
                <a:solidFill>
                  <a:srgbClr val="444949"/>
                </a:solidFill>
                <a:latin typeface="Roboto" panose="02000000000000000000" pitchFamily="2" charset="0"/>
                <a:ea typeface="Roboto" panose="02000000000000000000" pitchFamily="2" charset="0"/>
                <a:cs typeface="Gill Sans MT"/>
              </a:rPr>
              <a:t> </a:t>
            </a:r>
            <a:r>
              <a:rPr sz="2400" spc="-25" dirty="0">
                <a:solidFill>
                  <a:srgbClr val="444949"/>
                </a:solidFill>
                <a:latin typeface="Roboto" panose="02000000000000000000" pitchFamily="2" charset="0"/>
                <a:ea typeface="Roboto" panose="02000000000000000000" pitchFamily="2" charset="0"/>
                <a:cs typeface="Gill Sans MT"/>
              </a:rPr>
              <a:t>help</a:t>
            </a:r>
            <a:r>
              <a:rPr sz="2400" dirty="0">
                <a:solidFill>
                  <a:srgbClr val="444949"/>
                </a:solidFill>
                <a:latin typeface="Roboto" panose="02000000000000000000" pitchFamily="2" charset="0"/>
                <a:ea typeface="Roboto" panose="02000000000000000000" pitchFamily="2" charset="0"/>
                <a:cs typeface="Gill Sans MT"/>
              </a:rPr>
              <a:t> </a:t>
            </a:r>
            <a:r>
              <a:rPr sz="2400" spc="-65" dirty="0">
                <a:solidFill>
                  <a:srgbClr val="444949"/>
                </a:solidFill>
                <a:latin typeface="Roboto" panose="02000000000000000000" pitchFamily="2" charset="0"/>
                <a:ea typeface="Roboto" panose="02000000000000000000" pitchFamily="2" charset="0"/>
                <a:cs typeface="Gill Sans MT"/>
              </a:rPr>
              <a:t>control</a:t>
            </a:r>
            <a:r>
              <a:rPr sz="2400" spc="-5" dirty="0">
                <a:solidFill>
                  <a:srgbClr val="444949"/>
                </a:solidFill>
                <a:latin typeface="Roboto" panose="02000000000000000000" pitchFamily="2" charset="0"/>
                <a:ea typeface="Roboto" panose="02000000000000000000" pitchFamily="2" charset="0"/>
                <a:cs typeface="Gill Sans MT"/>
              </a:rPr>
              <a:t> </a:t>
            </a:r>
            <a:r>
              <a:rPr sz="2400" spc="-30" dirty="0">
                <a:solidFill>
                  <a:srgbClr val="444949"/>
                </a:solidFill>
                <a:latin typeface="Roboto" panose="02000000000000000000" pitchFamily="2" charset="0"/>
                <a:ea typeface="Roboto" panose="02000000000000000000" pitchFamily="2" charset="0"/>
                <a:cs typeface="Gill Sans MT"/>
              </a:rPr>
              <a:t>who</a:t>
            </a:r>
            <a:r>
              <a:rPr sz="2400" spc="-5" dirty="0">
                <a:solidFill>
                  <a:srgbClr val="444949"/>
                </a:solidFill>
                <a:latin typeface="Roboto" panose="02000000000000000000" pitchFamily="2" charset="0"/>
                <a:ea typeface="Roboto" panose="02000000000000000000" pitchFamily="2" charset="0"/>
                <a:cs typeface="Gill Sans MT"/>
              </a:rPr>
              <a:t> </a:t>
            </a:r>
            <a:r>
              <a:rPr sz="2400" spc="-30" dirty="0">
                <a:solidFill>
                  <a:srgbClr val="444949"/>
                </a:solidFill>
                <a:latin typeface="Roboto" panose="02000000000000000000" pitchFamily="2" charset="0"/>
                <a:ea typeface="Roboto" panose="02000000000000000000" pitchFamily="2" charset="0"/>
                <a:cs typeface="Gill Sans MT"/>
              </a:rPr>
              <a:t>can</a:t>
            </a:r>
            <a:r>
              <a:rPr sz="2400" dirty="0">
                <a:solidFill>
                  <a:srgbClr val="444949"/>
                </a:solidFill>
                <a:latin typeface="Roboto" panose="02000000000000000000" pitchFamily="2" charset="0"/>
                <a:ea typeface="Roboto" panose="02000000000000000000" pitchFamily="2" charset="0"/>
                <a:cs typeface="Gill Sans MT"/>
              </a:rPr>
              <a:t> </a:t>
            </a:r>
            <a:r>
              <a:rPr sz="3525" spc="22" baseline="1182" dirty="0">
                <a:solidFill>
                  <a:srgbClr val="444949"/>
                </a:solidFill>
                <a:latin typeface="Roboto" panose="02000000000000000000" pitchFamily="2" charset="0"/>
                <a:ea typeface="Roboto" panose="02000000000000000000" pitchFamily="2" charset="0"/>
                <a:cs typeface="Gill Sans MT"/>
              </a:rPr>
              <a:t>manage </a:t>
            </a:r>
            <a:r>
              <a:rPr sz="2400" spc="-45" dirty="0">
                <a:solidFill>
                  <a:srgbClr val="444949"/>
                </a:solidFill>
                <a:latin typeface="Roboto" panose="02000000000000000000" pitchFamily="2" charset="0"/>
                <a:ea typeface="Roboto" panose="02000000000000000000" pitchFamily="2" charset="0"/>
                <a:cs typeface="Gill Sans MT"/>
              </a:rPr>
              <a:t>AWS</a:t>
            </a:r>
            <a:r>
              <a:rPr sz="2400" spc="-5" dirty="0">
                <a:solidFill>
                  <a:srgbClr val="444949"/>
                </a:solidFill>
                <a:latin typeface="Roboto" panose="02000000000000000000" pitchFamily="2" charset="0"/>
                <a:ea typeface="Roboto" panose="02000000000000000000" pitchFamily="2" charset="0"/>
                <a:cs typeface="Gill Sans MT"/>
              </a:rPr>
              <a:t> </a:t>
            </a:r>
            <a:r>
              <a:rPr sz="2400" spc="-30" dirty="0">
                <a:solidFill>
                  <a:srgbClr val="444949"/>
                </a:solidFill>
                <a:latin typeface="Roboto" panose="02000000000000000000" pitchFamily="2" charset="0"/>
                <a:ea typeface="Roboto" panose="02000000000000000000" pitchFamily="2" charset="0"/>
                <a:cs typeface="Gill Sans MT"/>
              </a:rPr>
              <a:t>RDS</a:t>
            </a:r>
            <a:r>
              <a:rPr sz="2400" spc="-5" dirty="0">
                <a:solidFill>
                  <a:srgbClr val="444949"/>
                </a:solidFill>
                <a:latin typeface="Roboto" panose="02000000000000000000" pitchFamily="2" charset="0"/>
                <a:ea typeface="Roboto" panose="02000000000000000000" pitchFamily="2" charset="0"/>
                <a:cs typeface="Gill Sans MT"/>
              </a:rPr>
              <a:t> </a:t>
            </a:r>
            <a:r>
              <a:rPr sz="2400" spc="-45" dirty="0">
                <a:solidFill>
                  <a:srgbClr val="444949"/>
                </a:solidFill>
                <a:latin typeface="Roboto" panose="02000000000000000000" pitchFamily="2" charset="0"/>
                <a:ea typeface="Roboto" panose="02000000000000000000" pitchFamily="2" charset="0"/>
                <a:cs typeface="Gill Sans MT"/>
              </a:rPr>
              <a:t>(through</a:t>
            </a:r>
            <a:r>
              <a:rPr sz="2400" spc="-5"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the</a:t>
            </a:r>
            <a:r>
              <a:rPr sz="2400" dirty="0">
                <a:solidFill>
                  <a:srgbClr val="444949"/>
                </a:solidFill>
                <a:latin typeface="Roboto" panose="02000000000000000000" pitchFamily="2" charset="0"/>
                <a:ea typeface="Roboto" panose="02000000000000000000" pitchFamily="2" charset="0"/>
                <a:cs typeface="Gill Sans MT"/>
              </a:rPr>
              <a:t> </a:t>
            </a:r>
            <a:r>
              <a:rPr sz="2400" spc="-30" dirty="0">
                <a:solidFill>
                  <a:srgbClr val="444949"/>
                </a:solidFill>
                <a:latin typeface="Roboto" panose="02000000000000000000" pitchFamily="2" charset="0"/>
                <a:ea typeface="Roboto" panose="02000000000000000000" pitchFamily="2" charset="0"/>
                <a:cs typeface="Gill Sans MT"/>
              </a:rPr>
              <a:t>RDS</a:t>
            </a:r>
            <a:r>
              <a:rPr sz="2400" spc="-145" dirty="0">
                <a:solidFill>
                  <a:srgbClr val="444949"/>
                </a:solidFill>
                <a:latin typeface="Roboto" panose="02000000000000000000" pitchFamily="2" charset="0"/>
                <a:ea typeface="Roboto" panose="02000000000000000000" pitchFamily="2" charset="0"/>
                <a:cs typeface="Gill Sans MT"/>
              </a:rPr>
              <a:t> </a:t>
            </a:r>
            <a:r>
              <a:rPr sz="2400" spc="-25" dirty="0">
                <a:solidFill>
                  <a:srgbClr val="444949"/>
                </a:solidFill>
                <a:latin typeface="Roboto" panose="02000000000000000000" pitchFamily="2" charset="0"/>
                <a:ea typeface="Roboto" panose="02000000000000000000" pitchFamily="2" charset="0"/>
                <a:cs typeface="Gill Sans MT"/>
              </a:rPr>
              <a:t>API)</a:t>
            </a:r>
            <a:endParaRPr sz="2400" dirty="0">
              <a:latin typeface="Roboto" panose="02000000000000000000" pitchFamily="2" charset="0"/>
              <a:ea typeface="Roboto" panose="02000000000000000000" pitchFamily="2" charset="0"/>
              <a:cs typeface="Gill Sans MT"/>
            </a:endParaRPr>
          </a:p>
          <a:p>
            <a:pPr marL="698500" lvl="1" indent="-228600">
              <a:lnSpc>
                <a:spcPct val="100000"/>
              </a:lnSpc>
              <a:spcBef>
                <a:spcPts val="215"/>
              </a:spcBef>
              <a:buFont typeface="Arial"/>
              <a:buChar char="•"/>
              <a:tabLst>
                <a:tab pos="698500" algn="l"/>
              </a:tabLst>
            </a:pPr>
            <a:r>
              <a:rPr sz="2400" spc="-75" dirty="0">
                <a:solidFill>
                  <a:srgbClr val="444949"/>
                </a:solidFill>
                <a:latin typeface="Roboto" panose="02000000000000000000" pitchFamily="2" charset="0"/>
                <a:ea typeface="Roboto" panose="02000000000000000000" pitchFamily="2" charset="0"/>
                <a:cs typeface="Gill Sans MT"/>
              </a:rPr>
              <a:t>Traditional</a:t>
            </a:r>
            <a:r>
              <a:rPr sz="2400"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Username</a:t>
            </a:r>
            <a:r>
              <a:rPr sz="2400" dirty="0">
                <a:solidFill>
                  <a:srgbClr val="444949"/>
                </a:solidFill>
                <a:latin typeface="Roboto" panose="02000000000000000000" pitchFamily="2" charset="0"/>
                <a:ea typeface="Roboto" panose="02000000000000000000" pitchFamily="2" charset="0"/>
                <a:cs typeface="Gill Sans MT"/>
              </a:rPr>
              <a:t> </a:t>
            </a:r>
            <a:r>
              <a:rPr sz="2400" spc="-10" dirty="0">
                <a:solidFill>
                  <a:srgbClr val="444949"/>
                </a:solidFill>
                <a:latin typeface="Roboto" panose="02000000000000000000" pitchFamily="2" charset="0"/>
                <a:ea typeface="Roboto" panose="02000000000000000000" pitchFamily="2" charset="0"/>
                <a:cs typeface="Gill Sans MT"/>
              </a:rPr>
              <a:t>and</a:t>
            </a:r>
            <a:r>
              <a:rPr sz="2400" dirty="0">
                <a:solidFill>
                  <a:srgbClr val="444949"/>
                </a:solidFill>
                <a:latin typeface="Roboto" panose="02000000000000000000" pitchFamily="2" charset="0"/>
                <a:ea typeface="Roboto" panose="02000000000000000000" pitchFamily="2" charset="0"/>
                <a:cs typeface="Gill Sans MT"/>
              </a:rPr>
              <a:t> </a:t>
            </a:r>
            <a:r>
              <a:rPr sz="2400" spc="-60" dirty="0">
                <a:solidFill>
                  <a:srgbClr val="444949"/>
                </a:solidFill>
                <a:latin typeface="Roboto" panose="02000000000000000000" pitchFamily="2" charset="0"/>
                <a:ea typeface="Roboto" panose="02000000000000000000" pitchFamily="2" charset="0"/>
                <a:cs typeface="Gill Sans MT"/>
              </a:rPr>
              <a:t>Password</a:t>
            </a:r>
            <a:r>
              <a:rPr sz="2400" dirty="0">
                <a:solidFill>
                  <a:srgbClr val="444949"/>
                </a:solidFill>
                <a:latin typeface="Roboto" panose="02000000000000000000" pitchFamily="2" charset="0"/>
                <a:ea typeface="Roboto" panose="02000000000000000000" pitchFamily="2" charset="0"/>
                <a:cs typeface="Gill Sans MT"/>
              </a:rPr>
              <a:t> </a:t>
            </a:r>
            <a:r>
              <a:rPr sz="2400" spc="-30" dirty="0">
                <a:solidFill>
                  <a:srgbClr val="444949"/>
                </a:solidFill>
                <a:latin typeface="Roboto" panose="02000000000000000000" pitchFamily="2" charset="0"/>
                <a:ea typeface="Roboto" panose="02000000000000000000" pitchFamily="2" charset="0"/>
                <a:cs typeface="Gill Sans MT"/>
              </a:rPr>
              <a:t>can</a:t>
            </a:r>
            <a:r>
              <a:rPr sz="2400" spc="-5" dirty="0">
                <a:solidFill>
                  <a:srgbClr val="444949"/>
                </a:solidFill>
                <a:latin typeface="Roboto" panose="02000000000000000000" pitchFamily="2" charset="0"/>
                <a:ea typeface="Roboto" panose="02000000000000000000" pitchFamily="2" charset="0"/>
                <a:cs typeface="Gill Sans MT"/>
              </a:rPr>
              <a:t> </a:t>
            </a:r>
            <a:r>
              <a:rPr sz="2400" spc="10" dirty="0">
                <a:solidFill>
                  <a:srgbClr val="444949"/>
                </a:solidFill>
                <a:latin typeface="Roboto" panose="02000000000000000000" pitchFamily="2" charset="0"/>
                <a:ea typeface="Roboto" panose="02000000000000000000" pitchFamily="2" charset="0"/>
                <a:cs typeface="Gill Sans MT"/>
              </a:rPr>
              <a:t>be</a:t>
            </a:r>
            <a:r>
              <a:rPr sz="2400" spc="5" dirty="0">
                <a:solidFill>
                  <a:srgbClr val="444949"/>
                </a:solidFill>
                <a:latin typeface="Roboto" panose="02000000000000000000" pitchFamily="2" charset="0"/>
                <a:ea typeface="Roboto" panose="02000000000000000000" pitchFamily="2" charset="0"/>
                <a:cs typeface="Gill Sans MT"/>
              </a:rPr>
              <a:t> </a:t>
            </a:r>
            <a:r>
              <a:rPr sz="2400" spc="-30" dirty="0">
                <a:solidFill>
                  <a:srgbClr val="444949"/>
                </a:solidFill>
                <a:latin typeface="Roboto" panose="02000000000000000000" pitchFamily="2" charset="0"/>
                <a:ea typeface="Roboto" panose="02000000000000000000" pitchFamily="2" charset="0"/>
                <a:cs typeface="Gill Sans MT"/>
              </a:rPr>
              <a:t>used</a:t>
            </a:r>
            <a:r>
              <a:rPr sz="2400" dirty="0">
                <a:solidFill>
                  <a:srgbClr val="444949"/>
                </a:solidFill>
                <a:latin typeface="Roboto" panose="02000000000000000000" pitchFamily="2" charset="0"/>
                <a:ea typeface="Roboto" panose="02000000000000000000" pitchFamily="2" charset="0"/>
                <a:cs typeface="Gill Sans MT"/>
              </a:rPr>
              <a:t> </a:t>
            </a:r>
            <a:r>
              <a:rPr sz="2400" spc="-50" dirty="0">
                <a:solidFill>
                  <a:srgbClr val="444949"/>
                </a:solidFill>
                <a:latin typeface="Roboto" panose="02000000000000000000" pitchFamily="2" charset="0"/>
                <a:ea typeface="Roboto" panose="02000000000000000000" pitchFamily="2" charset="0"/>
                <a:cs typeface="Gill Sans MT"/>
              </a:rPr>
              <a:t>to</a:t>
            </a:r>
            <a:r>
              <a:rPr sz="2400" spc="-5" dirty="0">
                <a:solidFill>
                  <a:srgbClr val="444949"/>
                </a:solidFill>
                <a:latin typeface="Roboto" panose="02000000000000000000" pitchFamily="2" charset="0"/>
                <a:ea typeface="Roboto" panose="02000000000000000000" pitchFamily="2" charset="0"/>
                <a:cs typeface="Gill Sans MT"/>
              </a:rPr>
              <a:t> </a:t>
            </a:r>
            <a:r>
              <a:rPr sz="3525" spc="-37" baseline="1182" dirty="0">
                <a:solidFill>
                  <a:srgbClr val="444949"/>
                </a:solidFill>
                <a:latin typeface="Roboto" panose="02000000000000000000" pitchFamily="2" charset="0"/>
                <a:ea typeface="Roboto" panose="02000000000000000000" pitchFamily="2" charset="0"/>
                <a:cs typeface="Gill Sans MT"/>
              </a:rPr>
              <a:t>login</a:t>
            </a:r>
            <a:r>
              <a:rPr sz="3525" spc="15" baseline="1182" dirty="0">
                <a:solidFill>
                  <a:srgbClr val="444949"/>
                </a:solidFill>
                <a:latin typeface="Roboto" panose="02000000000000000000" pitchFamily="2" charset="0"/>
                <a:ea typeface="Roboto" panose="02000000000000000000" pitchFamily="2" charset="0"/>
                <a:cs typeface="Gill Sans MT"/>
              </a:rPr>
              <a:t> </a:t>
            </a:r>
            <a:r>
              <a:rPr sz="3525" spc="-52" baseline="1182" dirty="0">
                <a:solidFill>
                  <a:srgbClr val="444949"/>
                </a:solidFill>
                <a:latin typeface="Roboto" panose="02000000000000000000" pitchFamily="2" charset="0"/>
                <a:ea typeface="Roboto" panose="02000000000000000000" pitchFamily="2" charset="0"/>
                <a:cs typeface="Gill Sans MT"/>
              </a:rPr>
              <a:t>into</a:t>
            </a:r>
            <a:r>
              <a:rPr sz="3525" spc="15" baseline="1182" dirty="0">
                <a:solidFill>
                  <a:srgbClr val="444949"/>
                </a:solidFill>
                <a:latin typeface="Roboto" panose="02000000000000000000" pitchFamily="2" charset="0"/>
                <a:ea typeface="Roboto" panose="02000000000000000000" pitchFamily="2" charset="0"/>
                <a:cs typeface="Gill Sans MT"/>
              </a:rPr>
              <a:t> </a:t>
            </a:r>
            <a:r>
              <a:rPr sz="2400" spc="-35" dirty="0">
                <a:solidFill>
                  <a:srgbClr val="444949"/>
                </a:solidFill>
                <a:latin typeface="Roboto" panose="02000000000000000000" pitchFamily="2" charset="0"/>
                <a:ea typeface="Roboto" panose="02000000000000000000" pitchFamily="2" charset="0"/>
                <a:cs typeface="Gill Sans MT"/>
              </a:rPr>
              <a:t>the</a:t>
            </a:r>
            <a:r>
              <a:rPr sz="2400" dirty="0">
                <a:solidFill>
                  <a:srgbClr val="444949"/>
                </a:solidFill>
                <a:latin typeface="Roboto" panose="02000000000000000000" pitchFamily="2" charset="0"/>
                <a:ea typeface="Roboto" panose="02000000000000000000" pitchFamily="2" charset="0"/>
                <a:cs typeface="Gill Sans MT"/>
              </a:rPr>
              <a:t> </a:t>
            </a:r>
            <a:r>
              <a:rPr sz="2400" spc="-20" dirty="0">
                <a:solidFill>
                  <a:srgbClr val="444949"/>
                </a:solidFill>
                <a:latin typeface="Roboto" panose="02000000000000000000" pitchFamily="2" charset="0"/>
                <a:ea typeface="Roboto" panose="02000000000000000000" pitchFamily="2" charset="0"/>
                <a:cs typeface="Gill Sans MT"/>
              </a:rPr>
              <a:t>database</a:t>
            </a:r>
            <a:endParaRPr sz="2400" dirty="0">
              <a:latin typeface="Roboto" panose="02000000000000000000" pitchFamily="2" charset="0"/>
              <a:ea typeface="Roboto" panose="02000000000000000000" pitchFamily="2" charset="0"/>
              <a:cs typeface="Gill Sans MT"/>
            </a:endParaRPr>
          </a:p>
          <a:p>
            <a:pPr marL="698500" lvl="1" indent="-228600">
              <a:lnSpc>
                <a:spcPct val="100000"/>
              </a:lnSpc>
              <a:spcBef>
                <a:spcPts val="240"/>
              </a:spcBef>
              <a:buFont typeface="Arial"/>
              <a:buChar char="•"/>
              <a:tabLst>
                <a:tab pos="698500" algn="l"/>
              </a:tabLst>
            </a:pPr>
            <a:r>
              <a:rPr sz="2400" spc="-25" dirty="0">
                <a:solidFill>
                  <a:srgbClr val="444949"/>
                </a:solidFill>
                <a:latin typeface="Roboto" panose="02000000000000000000" pitchFamily="2" charset="0"/>
                <a:ea typeface="Roboto" panose="02000000000000000000" pitchFamily="2" charset="0"/>
                <a:cs typeface="Gill Sans MT"/>
              </a:rPr>
              <a:t>IAM-based</a:t>
            </a:r>
            <a:r>
              <a:rPr sz="2400" dirty="0">
                <a:solidFill>
                  <a:srgbClr val="444949"/>
                </a:solidFill>
                <a:latin typeface="Roboto" panose="02000000000000000000" pitchFamily="2" charset="0"/>
                <a:ea typeface="Roboto" panose="02000000000000000000" pitchFamily="2" charset="0"/>
                <a:cs typeface="Gill Sans MT"/>
              </a:rPr>
              <a:t> </a:t>
            </a:r>
            <a:r>
              <a:rPr sz="2400" spc="-45" dirty="0">
                <a:solidFill>
                  <a:srgbClr val="444949"/>
                </a:solidFill>
                <a:latin typeface="Roboto" panose="02000000000000000000" pitchFamily="2" charset="0"/>
                <a:ea typeface="Roboto" panose="02000000000000000000" pitchFamily="2" charset="0"/>
                <a:cs typeface="Gill Sans MT"/>
              </a:rPr>
              <a:t>authentication</a:t>
            </a:r>
            <a:r>
              <a:rPr sz="2400" dirty="0">
                <a:solidFill>
                  <a:srgbClr val="444949"/>
                </a:solidFill>
                <a:latin typeface="Roboto" panose="02000000000000000000" pitchFamily="2" charset="0"/>
                <a:ea typeface="Roboto" panose="02000000000000000000" pitchFamily="2" charset="0"/>
                <a:cs typeface="Gill Sans MT"/>
              </a:rPr>
              <a:t> </a:t>
            </a:r>
            <a:r>
              <a:rPr sz="2400" spc="-30" dirty="0">
                <a:solidFill>
                  <a:srgbClr val="444949"/>
                </a:solidFill>
                <a:latin typeface="Roboto" panose="02000000000000000000" pitchFamily="2" charset="0"/>
                <a:ea typeface="Roboto" panose="02000000000000000000" pitchFamily="2" charset="0"/>
                <a:cs typeface="Gill Sans MT"/>
              </a:rPr>
              <a:t>can</a:t>
            </a:r>
            <a:r>
              <a:rPr sz="2400" dirty="0">
                <a:solidFill>
                  <a:srgbClr val="444949"/>
                </a:solidFill>
                <a:latin typeface="Roboto" panose="02000000000000000000" pitchFamily="2" charset="0"/>
                <a:ea typeface="Roboto" panose="02000000000000000000" pitchFamily="2" charset="0"/>
                <a:cs typeface="Gill Sans MT"/>
              </a:rPr>
              <a:t> </a:t>
            </a:r>
            <a:r>
              <a:rPr sz="2400" spc="10" dirty="0">
                <a:solidFill>
                  <a:srgbClr val="444949"/>
                </a:solidFill>
                <a:latin typeface="Roboto" panose="02000000000000000000" pitchFamily="2" charset="0"/>
                <a:ea typeface="Roboto" panose="02000000000000000000" pitchFamily="2" charset="0"/>
                <a:cs typeface="Gill Sans MT"/>
              </a:rPr>
              <a:t>be</a:t>
            </a:r>
            <a:r>
              <a:rPr sz="2400" spc="5" dirty="0">
                <a:solidFill>
                  <a:srgbClr val="444949"/>
                </a:solidFill>
                <a:latin typeface="Roboto" panose="02000000000000000000" pitchFamily="2" charset="0"/>
                <a:ea typeface="Roboto" panose="02000000000000000000" pitchFamily="2" charset="0"/>
                <a:cs typeface="Gill Sans MT"/>
              </a:rPr>
              <a:t> </a:t>
            </a:r>
            <a:r>
              <a:rPr sz="2400" spc="-30" dirty="0">
                <a:solidFill>
                  <a:srgbClr val="444949"/>
                </a:solidFill>
                <a:latin typeface="Roboto" panose="02000000000000000000" pitchFamily="2" charset="0"/>
                <a:ea typeface="Roboto" panose="02000000000000000000" pitchFamily="2" charset="0"/>
                <a:cs typeface="Gill Sans MT"/>
              </a:rPr>
              <a:t>used</a:t>
            </a:r>
            <a:r>
              <a:rPr sz="2400" dirty="0">
                <a:solidFill>
                  <a:srgbClr val="444949"/>
                </a:solidFill>
                <a:latin typeface="Roboto" panose="02000000000000000000" pitchFamily="2" charset="0"/>
                <a:ea typeface="Roboto" panose="02000000000000000000" pitchFamily="2" charset="0"/>
                <a:cs typeface="Gill Sans MT"/>
              </a:rPr>
              <a:t> </a:t>
            </a:r>
            <a:r>
              <a:rPr sz="2400" spc="-50" dirty="0">
                <a:solidFill>
                  <a:srgbClr val="444949"/>
                </a:solidFill>
                <a:latin typeface="Roboto" panose="02000000000000000000" pitchFamily="2" charset="0"/>
                <a:ea typeface="Roboto" panose="02000000000000000000" pitchFamily="2" charset="0"/>
                <a:cs typeface="Gill Sans MT"/>
              </a:rPr>
              <a:t>to</a:t>
            </a:r>
            <a:r>
              <a:rPr sz="2400" spc="5" dirty="0">
                <a:solidFill>
                  <a:srgbClr val="444949"/>
                </a:solidFill>
                <a:latin typeface="Roboto" panose="02000000000000000000" pitchFamily="2" charset="0"/>
                <a:ea typeface="Roboto" panose="02000000000000000000" pitchFamily="2" charset="0"/>
                <a:cs typeface="Gill Sans MT"/>
              </a:rPr>
              <a:t> </a:t>
            </a:r>
            <a:r>
              <a:rPr sz="2400" spc="-45" dirty="0">
                <a:solidFill>
                  <a:srgbClr val="444949"/>
                </a:solidFill>
                <a:latin typeface="Roboto" panose="02000000000000000000" pitchFamily="2" charset="0"/>
                <a:ea typeface="Roboto" panose="02000000000000000000" pitchFamily="2" charset="0"/>
                <a:cs typeface="Gill Sans MT"/>
              </a:rPr>
              <a:t>login</a:t>
            </a:r>
            <a:r>
              <a:rPr sz="2400" dirty="0">
                <a:solidFill>
                  <a:srgbClr val="444949"/>
                </a:solidFill>
                <a:latin typeface="Roboto" panose="02000000000000000000" pitchFamily="2" charset="0"/>
                <a:ea typeface="Roboto" panose="02000000000000000000" pitchFamily="2" charset="0"/>
                <a:cs typeface="Gill Sans MT"/>
              </a:rPr>
              <a:t> </a:t>
            </a:r>
            <a:r>
              <a:rPr sz="2400" spc="-55" dirty="0">
                <a:solidFill>
                  <a:srgbClr val="444949"/>
                </a:solidFill>
                <a:latin typeface="Roboto" panose="02000000000000000000" pitchFamily="2" charset="0"/>
                <a:ea typeface="Roboto" panose="02000000000000000000" pitchFamily="2" charset="0"/>
                <a:cs typeface="Gill Sans MT"/>
              </a:rPr>
              <a:t>into</a:t>
            </a:r>
            <a:r>
              <a:rPr sz="2400" dirty="0">
                <a:solidFill>
                  <a:srgbClr val="444949"/>
                </a:solidFill>
                <a:latin typeface="Roboto" panose="02000000000000000000" pitchFamily="2" charset="0"/>
                <a:ea typeface="Roboto" panose="02000000000000000000" pitchFamily="2" charset="0"/>
                <a:cs typeface="Gill Sans MT"/>
              </a:rPr>
              <a:t> </a:t>
            </a:r>
            <a:r>
              <a:rPr sz="2400" spc="-30" dirty="0">
                <a:solidFill>
                  <a:srgbClr val="444949"/>
                </a:solidFill>
                <a:latin typeface="Roboto" panose="02000000000000000000" pitchFamily="2" charset="0"/>
                <a:ea typeface="Roboto" panose="02000000000000000000" pitchFamily="2" charset="0"/>
                <a:cs typeface="Gill Sans MT"/>
              </a:rPr>
              <a:t>RDS</a:t>
            </a:r>
            <a:r>
              <a:rPr sz="2400" dirty="0">
                <a:solidFill>
                  <a:srgbClr val="444949"/>
                </a:solidFill>
                <a:latin typeface="Roboto" panose="02000000000000000000" pitchFamily="2" charset="0"/>
                <a:ea typeface="Roboto" panose="02000000000000000000" pitchFamily="2" charset="0"/>
                <a:cs typeface="Gill Sans MT"/>
              </a:rPr>
              <a:t> </a:t>
            </a:r>
            <a:r>
              <a:rPr sz="2400" spc="-20" dirty="0">
                <a:solidFill>
                  <a:srgbClr val="444949"/>
                </a:solidFill>
                <a:latin typeface="Roboto" panose="02000000000000000000" pitchFamily="2" charset="0"/>
                <a:ea typeface="Roboto" panose="02000000000000000000" pitchFamily="2" charset="0"/>
                <a:cs typeface="Gill Sans MT"/>
              </a:rPr>
              <a:t>MySQL</a:t>
            </a:r>
            <a:r>
              <a:rPr sz="2400" spc="-5" dirty="0">
                <a:solidFill>
                  <a:srgbClr val="444949"/>
                </a:solidFill>
                <a:latin typeface="Roboto" panose="02000000000000000000" pitchFamily="2" charset="0"/>
                <a:ea typeface="Roboto" panose="02000000000000000000" pitchFamily="2" charset="0"/>
                <a:cs typeface="Gill Sans MT"/>
              </a:rPr>
              <a:t> </a:t>
            </a:r>
            <a:r>
              <a:rPr sz="2400" spc="-25" dirty="0">
                <a:solidFill>
                  <a:srgbClr val="444949"/>
                </a:solidFill>
                <a:latin typeface="Roboto" panose="02000000000000000000" pitchFamily="2" charset="0"/>
                <a:ea typeface="Roboto" panose="02000000000000000000" pitchFamily="2" charset="0"/>
                <a:cs typeface="Gill Sans MT"/>
              </a:rPr>
              <a:t>&amp;</a:t>
            </a:r>
            <a:r>
              <a:rPr sz="2400" dirty="0">
                <a:solidFill>
                  <a:srgbClr val="444949"/>
                </a:solidFill>
                <a:latin typeface="Roboto" panose="02000000000000000000" pitchFamily="2" charset="0"/>
                <a:ea typeface="Roboto" panose="02000000000000000000" pitchFamily="2" charset="0"/>
                <a:cs typeface="Gill Sans MT"/>
              </a:rPr>
              <a:t> </a:t>
            </a:r>
            <a:r>
              <a:rPr sz="2400" spc="-50" dirty="0">
                <a:solidFill>
                  <a:srgbClr val="444949"/>
                </a:solidFill>
                <a:latin typeface="Roboto" panose="02000000000000000000" pitchFamily="2" charset="0"/>
                <a:ea typeface="Roboto" panose="02000000000000000000" pitchFamily="2" charset="0"/>
                <a:cs typeface="Gill Sans MT"/>
              </a:rPr>
              <a:t>PostgreSQL</a:t>
            </a:r>
            <a:endParaRPr sz="2400" dirty="0">
              <a:latin typeface="Roboto" panose="02000000000000000000" pitchFamily="2" charset="0"/>
              <a:ea typeface="Roboto" panose="02000000000000000000" pitchFamily="2" charset="0"/>
              <a:cs typeface="Gill Sans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5785485" cy="443711"/>
          </a:xfrm>
          <a:prstGeom prst="rect">
            <a:avLst/>
          </a:prstGeom>
        </p:spPr>
        <p:txBody>
          <a:bodyPr vert="horz" wrap="square" lIns="0" tIns="12700" rIns="0" bIns="0" rtlCol="0">
            <a:spAutoFit/>
          </a:bodyPr>
          <a:lstStyle/>
          <a:p>
            <a:pPr marL="12700">
              <a:lnSpc>
                <a:spcPct val="100000"/>
              </a:lnSpc>
              <a:spcBef>
                <a:spcPts val="100"/>
              </a:spcBef>
            </a:pPr>
            <a:r>
              <a:rPr spc="-80" dirty="0">
                <a:latin typeface="Roboto" panose="02000000000000000000" pitchFamily="2" charset="0"/>
                <a:ea typeface="Roboto" panose="02000000000000000000" pitchFamily="2" charset="0"/>
              </a:rPr>
              <a:t>R</a:t>
            </a:r>
            <a:r>
              <a:rPr spc="-95" dirty="0">
                <a:latin typeface="Roboto" panose="02000000000000000000" pitchFamily="2" charset="0"/>
                <a:ea typeface="Roboto" panose="02000000000000000000" pitchFamily="2" charset="0"/>
              </a:rPr>
              <a:t>D</a:t>
            </a:r>
            <a:r>
              <a:rPr spc="45" dirty="0">
                <a:latin typeface="Roboto" panose="02000000000000000000" pitchFamily="2" charset="0"/>
                <a:ea typeface="Roboto" panose="02000000000000000000" pitchFamily="2" charset="0"/>
              </a:rPr>
              <a:t>S</a:t>
            </a:r>
            <a:r>
              <a:rPr spc="-5" dirty="0">
                <a:latin typeface="Roboto" panose="02000000000000000000" pitchFamily="2" charset="0"/>
                <a:ea typeface="Roboto" panose="02000000000000000000" pitchFamily="2" charset="0"/>
              </a:rPr>
              <a:t> </a:t>
            </a:r>
            <a:r>
              <a:rPr spc="-50" dirty="0">
                <a:latin typeface="Roboto" panose="02000000000000000000" pitchFamily="2" charset="0"/>
                <a:ea typeface="Roboto" panose="02000000000000000000" pitchFamily="2" charset="0"/>
              </a:rPr>
              <a:t>-</a:t>
            </a:r>
            <a:r>
              <a:rPr dirty="0">
                <a:latin typeface="Roboto" panose="02000000000000000000" pitchFamily="2" charset="0"/>
                <a:ea typeface="Roboto" panose="02000000000000000000" pitchFamily="2" charset="0"/>
              </a:rPr>
              <a:t> </a:t>
            </a:r>
            <a:r>
              <a:rPr spc="-60" dirty="0">
                <a:latin typeface="Roboto" panose="02000000000000000000" pitchFamily="2" charset="0"/>
                <a:ea typeface="Roboto" panose="02000000000000000000" pitchFamily="2" charset="0"/>
              </a:rPr>
              <a:t>I</a:t>
            </a:r>
            <a:r>
              <a:rPr spc="-135" dirty="0">
                <a:latin typeface="Roboto" panose="02000000000000000000" pitchFamily="2" charset="0"/>
                <a:ea typeface="Roboto" panose="02000000000000000000" pitchFamily="2" charset="0"/>
              </a:rPr>
              <a:t>A</a:t>
            </a:r>
            <a:r>
              <a:rPr dirty="0">
                <a:latin typeface="Roboto" panose="02000000000000000000" pitchFamily="2" charset="0"/>
                <a:ea typeface="Roboto" panose="02000000000000000000" pitchFamily="2" charset="0"/>
              </a:rPr>
              <a:t>M</a:t>
            </a:r>
            <a:r>
              <a:rPr spc="-260" dirty="0">
                <a:latin typeface="Roboto" panose="02000000000000000000" pitchFamily="2" charset="0"/>
                <a:ea typeface="Roboto" panose="02000000000000000000" pitchFamily="2" charset="0"/>
              </a:rPr>
              <a:t> </a:t>
            </a:r>
            <a:r>
              <a:rPr dirty="0">
                <a:latin typeface="Roboto" panose="02000000000000000000" pitchFamily="2" charset="0"/>
                <a:ea typeface="Roboto" panose="02000000000000000000" pitchFamily="2" charset="0"/>
              </a:rPr>
              <a:t>A</a:t>
            </a:r>
            <a:r>
              <a:rPr spc="-40" dirty="0">
                <a:latin typeface="Roboto" panose="02000000000000000000" pitchFamily="2" charset="0"/>
                <a:ea typeface="Roboto" panose="02000000000000000000" pitchFamily="2" charset="0"/>
              </a:rPr>
              <a:t>u</a:t>
            </a:r>
            <a:r>
              <a:rPr spc="-80" dirty="0">
                <a:latin typeface="Roboto" panose="02000000000000000000" pitchFamily="2" charset="0"/>
                <a:ea typeface="Roboto" panose="02000000000000000000" pitchFamily="2" charset="0"/>
              </a:rPr>
              <a:t>t</a:t>
            </a:r>
            <a:r>
              <a:rPr spc="-105" dirty="0">
                <a:latin typeface="Roboto" panose="02000000000000000000" pitchFamily="2" charset="0"/>
                <a:ea typeface="Roboto" panose="02000000000000000000" pitchFamily="2" charset="0"/>
              </a:rPr>
              <a:t>h</a:t>
            </a:r>
            <a:r>
              <a:rPr spc="5" dirty="0">
                <a:latin typeface="Roboto" panose="02000000000000000000" pitchFamily="2" charset="0"/>
                <a:ea typeface="Roboto" panose="02000000000000000000" pitchFamily="2" charset="0"/>
              </a:rPr>
              <a:t>e</a:t>
            </a:r>
            <a:r>
              <a:rPr spc="-40" dirty="0">
                <a:latin typeface="Roboto" panose="02000000000000000000" pitchFamily="2" charset="0"/>
                <a:ea typeface="Roboto" panose="02000000000000000000" pitchFamily="2" charset="0"/>
              </a:rPr>
              <a:t>n</a:t>
            </a:r>
            <a:r>
              <a:rPr spc="-110" dirty="0">
                <a:latin typeface="Roboto" panose="02000000000000000000" pitchFamily="2" charset="0"/>
                <a:ea typeface="Roboto" panose="02000000000000000000" pitchFamily="2" charset="0"/>
              </a:rPr>
              <a:t>ti</a:t>
            </a:r>
            <a:r>
              <a:rPr spc="-165" dirty="0">
                <a:latin typeface="Roboto" panose="02000000000000000000" pitchFamily="2" charset="0"/>
                <a:ea typeface="Roboto" panose="02000000000000000000" pitchFamily="2" charset="0"/>
              </a:rPr>
              <a:t>c</a:t>
            </a:r>
            <a:r>
              <a:rPr spc="-75" dirty="0">
                <a:latin typeface="Roboto" panose="02000000000000000000" pitchFamily="2" charset="0"/>
                <a:ea typeface="Roboto" panose="02000000000000000000" pitchFamily="2" charset="0"/>
              </a:rPr>
              <a:t>ati</a:t>
            </a:r>
            <a:r>
              <a:rPr spc="-114" dirty="0">
                <a:latin typeface="Roboto" panose="02000000000000000000" pitchFamily="2" charset="0"/>
                <a:ea typeface="Roboto" panose="02000000000000000000" pitchFamily="2" charset="0"/>
              </a:rPr>
              <a:t>o</a:t>
            </a:r>
            <a:r>
              <a:rPr spc="-45" dirty="0">
                <a:latin typeface="Roboto" panose="02000000000000000000" pitchFamily="2" charset="0"/>
                <a:ea typeface="Roboto" panose="02000000000000000000" pitchFamily="2" charset="0"/>
              </a:rPr>
              <a:t>n</a:t>
            </a:r>
          </a:p>
        </p:txBody>
      </p:sp>
      <p:sp>
        <p:nvSpPr>
          <p:cNvPr id="4" name="object 4"/>
          <p:cNvSpPr txBox="1"/>
          <p:nvPr/>
        </p:nvSpPr>
        <p:spPr>
          <a:xfrm>
            <a:off x="916939" y="1351788"/>
            <a:ext cx="5482590" cy="2843086"/>
          </a:xfrm>
          <a:prstGeom prst="rect">
            <a:avLst/>
          </a:prstGeom>
        </p:spPr>
        <p:txBody>
          <a:bodyPr vert="horz" wrap="square" lIns="0" tIns="12700" rIns="0" bIns="0" rtlCol="0">
            <a:spAutoFit/>
          </a:bodyPr>
          <a:lstStyle/>
          <a:p>
            <a:pPr marL="241300" indent="-228600">
              <a:lnSpc>
                <a:spcPts val="2675"/>
              </a:lnSpc>
              <a:spcBef>
                <a:spcPts val="100"/>
              </a:spcBef>
              <a:buFont typeface="Arial"/>
              <a:buChar char="•"/>
              <a:tabLst>
                <a:tab pos="241300" algn="l"/>
              </a:tabLst>
            </a:pPr>
            <a:r>
              <a:rPr sz="2600" spc="-40" dirty="0">
                <a:solidFill>
                  <a:srgbClr val="444949"/>
                </a:solidFill>
                <a:latin typeface="Roboto" panose="02000000000000000000" pitchFamily="2" charset="0"/>
                <a:ea typeface="Roboto" panose="02000000000000000000" pitchFamily="2" charset="0"/>
                <a:cs typeface="Gill Sans MT"/>
              </a:rPr>
              <a:t>IAM</a:t>
            </a:r>
            <a:r>
              <a:rPr sz="2600" spc="-10" dirty="0">
                <a:solidFill>
                  <a:srgbClr val="444949"/>
                </a:solidFill>
                <a:latin typeface="Roboto" panose="02000000000000000000" pitchFamily="2" charset="0"/>
                <a:ea typeface="Roboto" panose="02000000000000000000" pitchFamily="2" charset="0"/>
                <a:cs typeface="Gill Sans MT"/>
              </a:rPr>
              <a:t> </a:t>
            </a:r>
            <a:r>
              <a:rPr sz="2600" spc="-20" dirty="0">
                <a:solidFill>
                  <a:srgbClr val="444949"/>
                </a:solidFill>
                <a:latin typeface="Roboto" panose="02000000000000000000" pitchFamily="2" charset="0"/>
                <a:ea typeface="Roboto" panose="02000000000000000000" pitchFamily="2" charset="0"/>
                <a:cs typeface="Gill Sans MT"/>
              </a:rPr>
              <a:t>database</a:t>
            </a:r>
            <a:r>
              <a:rPr sz="2600" dirty="0">
                <a:solidFill>
                  <a:srgbClr val="444949"/>
                </a:solidFill>
                <a:latin typeface="Roboto" panose="02000000000000000000" pitchFamily="2" charset="0"/>
                <a:ea typeface="Roboto" panose="02000000000000000000" pitchFamily="2" charset="0"/>
                <a:cs typeface="Gill Sans MT"/>
              </a:rPr>
              <a:t> </a:t>
            </a:r>
            <a:r>
              <a:rPr sz="2600" spc="-45" dirty="0">
                <a:solidFill>
                  <a:srgbClr val="444949"/>
                </a:solidFill>
                <a:latin typeface="Roboto" panose="02000000000000000000" pitchFamily="2" charset="0"/>
                <a:ea typeface="Roboto" panose="02000000000000000000" pitchFamily="2" charset="0"/>
                <a:cs typeface="Gill Sans MT"/>
              </a:rPr>
              <a:t>authentication</a:t>
            </a:r>
            <a:r>
              <a:rPr sz="2600" dirty="0">
                <a:solidFill>
                  <a:srgbClr val="444949"/>
                </a:solidFill>
                <a:latin typeface="Roboto" panose="02000000000000000000" pitchFamily="2" charset="0"/>
                <a:ea typeface="Roboto" panose="02000000000000000000" pitchFamily="2" charset="0"/>
                <a:cs typeface="Gill Sans MT"/>
              </a:rPr>
              <a:t> </a:t>
            </a:r>
            <a:r>
              <a:rPr sz="2600" spc="-80" dirty="0">
                <a:solidFill>
                  <a:srgbClr val="444949"/>
                </a:solidFill>
                <a:latin typeface="Roboto" panose="02000000000000000000" pitchFamily="2" charset="0"/>
                <a:ea typeface="Roboto" panose="02000000000000000000" pitchFamily="2" charset="0"/>
                <a:cs typeface="Gill Sans MT"/>
              </a:rPr>
              <a:t>works</a:t>
            </a:r>
            <a:r>
              <a:rPr sz="2600"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with</a:t>
            </a:r>
            <a:endParaRPr sz="2600">
              <a:latin typeface="Roboto" panose="02000000000000000000" pitchFamily="2" charset="0"/>
              <a:ea typeface="Roboto" panose="02000000000000000000" pitchFamily="2" charset="0"/>
              <a:cs typeface="Gill Sans MT"/>
            </a:endParaRPr>
          </a:p>
          <a:p>
            <a:pPr marL="241300">
              <a:lnSpc>
                <a:spcPts val="2615"/>
              </a:lnSpc>
            </a:pPr>
            <a:r>
              <a:rPr sz="2550" spc="15" dirty="0">
                <a:solidFill>
                  <a:srgbClr val="444949"/>
                </a:solidFill>
                <a:latin typeface="Roboto" panose="02000000000000000000" pitchFamily="2" charset="0"/>
                <a:ea typeface="Roboto" panose="02000000000000000000" pitchFamily="2" charset="0"/>
                <a:cs typeface="Gill Sans MT"/>
              </a:rPr>
              <a:t>MySQL</a:t>
            </a:r>
            <a:r>
              <a:rPr sz="2550" dirty="0">
                <a:solidFill>
                  <a:srgbClr val="444949"/>
                </a:solidFill>
                <a:latin typeface="Roboto" panose="02000000000000000000" pitchFamily="2" charset="0"/>
                <a:ea typeface="Roboto" panose="02000000000000000000" pitchFamily="2" charset="0"/>
                <a:cs typeface="Gill Sans MT"/>
              </a:rPr>
              <a:t> </a:t>
            </a:r>
            <a:r>
              <a:rPr sz="2550" spc="15" dirty="0">
                <a:solidFill>
                  <a:srgbClr val="444949"/>
                </a:solidFill>
                <a:latin typeface="Roboto" panose="02000000000000000000" pitchFamily="2" charset="0"/>
                <a:ea typeface="Roboto" panose="02000000000000000000" pitchFamily="2" charset="0"/>
                <a:cs typeface="Gill Sans MT"/>
              </a:rPr>
              <a:t>and</a:t>
            </a:r>
            <a:r>
              <a:rPr sz="2550" spc="5" dirty="0">
                <a:solidFill>
                  <a:srgbClr val="444949"/>
                </a:solidFill>
                <a:latin typeface="Roboto" panose="02000000000000000000" pitchFamily="2" charset="0"/>
                <a:ea typeface="Roboto" panose="02000000000000000000" pitchFamily="2" charset="0"/>
                <a:cs typeface="Gill Sans MT"/>
              </a:rPr>
              <a:t> </a:t>
            </a:r>
            <a:r>
              <a:rPr sz="2550" spc="-30" dirty="0">
                <a:solidFill>
                  <a:srgbClr val="444949"/>
                </a:solidFill>
                <a:latin typeface="Roboto" panose="02000000000000000000" pitchFamily="2" charset="0"/>
                <a:ea typeface="Roboto" panose="02000000000000000000" pitchFamily="2" charset="0"/>
                <a:cs typeface="Gill Sans MT"/>
              </a:rPr>
              <a:t>PostgreSQL</a:t>
            </a:r>
            <a:endParaRPr sz="2550">
              <a:latin typeface="Roboto" panose="02000000000000000000" pitchFamily="2" charset="0"/>
              <a:ea typeface="Roboto" panose="02000000000000000000" pitchFamily="2" charset="0"/>
              <a:cs typeface="Gill Sans MT"/>
            </a:endParaRPr>
          </a:p>
          <a:p>
            <a:pPr marL="241300" indent="-228600">
              <a:lnSpc>
                <a:spcPts val="2665"/>
              </a:lnSpc>
              <a:spcBef>
                <a:spcPts val="110"/>
              </a:spcBef>
              <a:buFont typeface="Arial"/>
              <a:buChar char="•"/>
              <a:tabLst>
                <a:tab pos="241300" algn="l"/>
              </a:tabLst>
            </a:pPr>
            <a:r>
              <a:rPr sz="2600" spc="-415" dirty="0">
                <a:solidFill>
                  <a:srgbClr val="444949"/>
                </a:solidFill>
                <a:latin typeface="Roboto" panose="02000000000000000000" pitchFamily="2" charset="0"/>
                <a:ea typeface="Roboto" panose="02000000000000000000" pitchFamily="2" charset="0"/>
                <a:cs typeface="Gill Sans MT"/>
              </a:rPr>
              <a:t>Y</a:t>
            </a:r>
            <a:r>
              <a:rPr sz="2600" spc="-40" dirty="0">
                <a:solidFill>
                  <a:srgbClr val="444949"/>
                </a:solidFill>
                <a:latin typeface="Roboto" panose="02000000000000000000" pitchFamily="2" charset="0"/>
                <a:ea typeface="Roboto" panose="02000000000000000000" pitchFamily="2" charset="0"/>
                <a:cs typeface="Gill Sans MT"/>
              </a:rPr>
              <a:t>o</a:t>
            </a:r>
            <a:r>
              <a:rPr sz="2600" spc="-30" dirty="0">
                <a:solidFill>
                  <a:srgbClr val="444949"/>
                </a:solidFill>
                <a:latin typeface="Roboto" panose="02000000000000000000" pitchFamily="2" charset="0"/>
                <a:ea typeface="Roboto" panose="02000000000000000000" pitchFamily="2" charset="0"/>
                <a:cs typeface="Gill Sans MT"/>
              </a:rPr>
              <a:t>u</a:t>
            </a:r>
            <a:r>
              <a:rPr sz="2600" dirty="0">
                <a:solidFill>
                  <a:srgbClr val="444949"/>
                </a:solidFill>
                <a:latin typeface="Roboto" panose="02000000000000000000" pitchFamily="2" charset="0"/>
                <a:ea typeface="Roboto" panose="02000000000000000000" pitchFamily="2" charset="0"/>
                <a:cs typeface="Gill Sans MT"/>
              </a:rPr>
              <a:t> </a:t>
            </a:r>
            <a:r>
              <a:rPr sz="2600" spc="-5" dirty="0">
                <a:solidFill>
                  <a:srgbClr val="444949"/>
                </a:solidFill>
                <a:latin typeface="Roboto" panose="02000000000000000000" pitchFamily="2" charset="0"/>
                <a:ea typeface="Roboto" panose="02000000000000000000" pitchFamily="2" charset="0"/>
                <a:cs typeface="Gill Sans MT"/>
              </a:rPr>
              <a:t>d</a:t>
            </a:r>
            <a:r>
              <a:rPr sz="2600" spc="-30" dirty="0">
                <a:solidFill>
                  <a:srgbClr val="444949"/>
                </a:solidFill>
                <a:latin typeface="Roboto" panose="02000000000000000000" pitchFamily="2" charset="0"/>
                <a:ea typeface="Roboto" panose="02000000000000000000" pitchFamily="2" charset="0"/>
                <a:cs typeface="Gill Sans MT"/>
              </a:rPr>
              <a:t>on</a:t>
            </a:r>
            <a:r>
              <a:rPr sz="2600" spc="-114" dirty="0">
                <a:solidFill>
                  <a:srgbClr val="444949"/>
                </a:solidFill>
                <a:latin typeface="Roboto" panose="02000000000000000000" pitchFamily="2" charset="0"/>
                <a:ea typeface="Roboto" panose="02000000000000000000" pitchFamily="2" charset="0"/>
                <a:cs typeface="Gill Sans MT"/>
              </a:rPr>
              <a:t>’</a:t>
            </a:r>
            <a:r>
              <a:rPr sz="2600" spc="-85" dirty="0">
                <a:solidFill>
                  <a:srgbClr val="444949"/>
                </a:solidFill>
                <a:latin typeface="Roboto" panose="02000000000000000000" pitchFamily="2" charset="0"/>
                <a:ea typeface="Roboto" panose="02000000000000000000" pitchFamily="2" charset="0"/>
                <a:cs typeface="Gill Sans MT"/>
              </a:rPr>
              <a:t>t</a:t>
            </a:r>
            <a:r>
              <a:rPr sz="2600"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n</a:t>
            </a:r>
            <a:r>
              <a:rPr sz="2600" dirty="0">
                <a:solidFill>
                  <a:srgbClr val="444949"/>
                </a:solidFill>
                <a:latin typeface="Roboto" panose="02000000000000000000" pitchFamily="2" charset="0"/>
                <a:ea typeface="Roboto" panose="02000000000000000000" pitchFamily="2" charset="0"/>
                <a:cs typeface="Gill Sans MT"/>
              </a:rPr>
              <a:t>eed a </a:t>
            </a:r>
            <a:r>
              <a:rPr sz="2600" spc="20" dirty="0">
                <a:solidFill>
                  <a:srgbClr val="444949"/>
                </a:solidFill>
                <a:latin typeface="Roboto" panose="02000000000000000000" pitchFamily="2" charset="0"/>
                <a:ea typeface="Roboto" panose="02000000000000000000" pitchFamily="2" charset="0"/>
                <a:cs typeface="Gill Sans MT"/>
              </a:rPr>
              <a:t>p</a:t>
            </a:r>
            <a:r>
              <a:rPr sz="2600" dirty="0">
                <a:solidFill>
                  <a:srgbClr val="444949"/>
                </a:solidFill>
                <a:latin typeface="Roboto" panose="02000000000000000000" pitchFamily="2" charset="0"/>
                <a:ea typeface="Roboto" panose="02000000000000000000" pitchFamily="2" charset="0"/>
                <a:cs typeface="Gill Sans MT"/>
              </a:rPr>
              <a:t>a</a:t>
            </a:r>
            <a:r>
              <a:rPr sz="2600" spc="-80" dirty="0">
                <a:solidFill>
                  <a:srgbClr val="444949"/>
                </a:solidFill>
                <a:latin typeface="Roboto" panose="02000000000000000000" pitchFamily="2" charset="0"/>
                <a:ea typeface="Roboto" panose="02000000000000000000" pitchFamily="2" charset="0"/>
                <a:cs typeface="Gill Sans MT"/>
              </a:rPr>
              <a:t>ss</a:t>
            </a:r>
            <a:r>
              <a:rPr sz="2600" spc="-75" dirty="0">
                <a:solidFill>
                  <a:srgbClr val="444949"/>
                </a:solidFill>
                <a:latin typeface="Roboto" panose="02000000000000000000" pitchFamily="2" charset="0"/>
                <a:ea typeface="Roboto" panose="02000000000000000000" pitchFamily="2" charset="0"/>
                <a:cs typeface="Gill Sans MT"/>
              </a:rPr>
              <a:t>w</a:t>
            </a:r>
            <a:r>
              <a:rPr sz="2600" spc="-30" dirty="0">
                <a:solidFill>
                  <a:srgbClr val="444949"/>
                </a:solidFill>
                <a:latin typeface="Roboto" panose="02000000000000000000" pitchFamily="2" charset="0"/>
                <a:ea typeface="Roboto" panose="02000000000000000000" pitchFamily="2" charset="0"/>
                <a:cs typeface="Gill Sans MT"/>
              </a:rPr>
              <a:t>o</a:t>
            </a:r>
            <a:r>
              <a:rPr sz="2600" spc="-170" dirty="0">
                <a:solidFill>
                  <a:srgbClr val="444949"/>
                </a:solidFill>
                <a:latin typeface="Roboto" panose="02000000000000000000" pitchFamily="2" charset="0"/>
                <a:ea typeface="Roboto" panose="02000000000000000000" pitchFamily="2" charset="0"/>
                <a:cs typeface="Gill Sans MT"/>
              </a:rPr>
              <a:t>r</a:t>
            </a:r>
            <a:r>
              <a:rPr sz="2600" spc="-5" dirty="0">
                <a:solidFill>
                  <a:srgbClr val="444949"/>
                </a:solidFill>
                <a:latin typeface="Roboto" panose="02000000000000000000" pitchFamily="2" charset="0"/>
                <a:ea typeface="Roboto" panose="02000000000000000000" pitchFamily="2" charset="0"/>
                <a:cs typeface="Gill Sans MT"/>
              </a:rPr>
              <a:t>d</a:t>
            </a:r>
            <a:r>
              <a:rPr sz="2600" spc="-114" dirty="0">
                <a:solidFill>
                  <a:srgbClr val="444949"/>
                </a:solidFill>
                <a:latin typeface="Roboto" panose="02000000000000000000" pitchFamily="2" charset="0"/>
                <a:ea typeface="Roboto" panose="02000000000000000000" pitchFamily="2" charset="0"/>
                <a:cs typeface="Gill Sans MT"/>
              </a:rPr>
              <a:t>,</a:t>
            </a:r>
            <a:r>
              <a:rPr sz="2600" spc="-204" dirty="0">
                <a:solidFill>
                  <a:srgbClr val="444949"/>
                </a:solidFill>
                <a:latin typeface="Roboto" panose="02000000000000000000" pitchFamily="2" charset="0"/>
                <a:ea typeface="Roboto" panose="02000000000000000000" pitchFamily="2" charset="0"/>
                <a:cs typeface="Gill Sans MT"/>
              </a:rPr>
              <a:t> </a:t>
            </a:r>
            <a:r>
              <a:rPr sz="2600" spc="-90" dirty="0">
                <a:solidFill>
                  <a:srgbClr val="444949"/>
                </a:solidFill>
                <a:latin typeface="Roboto" panose="02000000000000000000" pitchFamily="2" charset="0"/>
                <a:ea typeface="Roboto" panose="02000000000000000000" pitchFamily="2" charset="0"/>
                <a:cs typeface="Gill Sans MT"/>
              </a:rPr>
              <a:t>j</a:t>
            </a:r>
            <a:r>
              <a:rPr sz="2600" spc="-30" dirty="0">
                <a:solidFill>
                  <a:srgbClr val="444949"/>
                </a:solidFill>
                <a:latin typeface="Roboto" panose="02000000000000000000" pitchFamily="2" charset="0"/>
                <a:ea typeface="Roboto" panose="02000000000000000000" pitchFamily="2" charset="0"/>
                <a:cs typeface="Gill Sans MT"/>
              </a:rPr>
              <a:t>u</a:t>
            </a:r>
            <a:r>
              <a:rPr sz="2600" spc="-80" dirty="0">
                <a:solidFill>
                  <a:srgbClr val="444949"/>
                </a:solidFill>
                <a:latin typeface="Roboto" panose="02000000000000000000" pitchFamily="2" charset="0"/>
                <a:ea typeface="Roboto" panose="02000000000000000000" pitchFamily="2" charset="0"/>
                <a:cs typeface="Gill Sans MT"/>
              </a:rPr>
              <a:t>s</a:t>
            </a:r>
            <a:r>
              <a:rPr sz="2600" spc="-85" dirty="0">
                <a:solidFill>
                  <a:srgbClr val="444949"/>
                </a:solidFill>
                <a:latin typeface="Roboto" panose="02000000000000000000" pitchFamily="2" charset="0"/>
                <a:ea typeface="Roboto" panose="02000000000000000000" pitchFamily="2" charset="0"/>
                <a:cs typeface="Gill Sans MT"/>
              </a:rPr>
              <a:t>t</a:t>
            </a:r>
            <a:r>
              <a:rPr sz="2600" dirty="0">
                <a:solidFill>
                  <a:srgbClr val="444949"/>
                </a:solidFill>
                <a:latin typeface="Roboto" panose="02000000000000000000" pitchFamily="2" charset="0"/>
                <a:ea typeface="Roboto" panose="02000000000000000000" pitchFamily="2" charset="0"/>
                <a:cs typeface="Gill Sans MT"/>
              </a:rPr>
              <a:t> a</a:t>
            </a:r>
            <a:r>
              <a:rPr sz="2600" spc="-30" dirty="0">
                <a:solidFill>
                  <a:srgbClr val="444949"/>
                </a:solidFill>
                <a:latin typeface="Roboto" panose="02000000000000000000" pitchFamily="2" charset="0"/>
                <a:ea typeface="Roboto" panose="02000000000000000000" pitchFamily="2" charset="0"/>
                <a:cs typeface="Gill Sans MT"/>
              </a:rPr>
              <a:t>n</a:t>
            </a:r>
            <a:endParaRPr sz="2600">
              <a:latin typeface="Roboto" panose="02000000000000000000" pitchFamily="2" charset="0"/>
              <a:ea typeface="Roboto" panose="02000000000000000000" pitchFamily="2" charset="0"/>
              <a:cs typeface="Gill Sans MT"/>
            </a:endParaRPr>
          </a:p>
          <a:p>
            <a:pPr marL="241300" marR="232410">
              <a:lnSpc>
                <a:spcPct val="70800"/>
              </a:lnSpc>
              <a:spcBef>
                <a:spcPts val="455"/>
              </a:spcBef>
            </a:pPr>
            <a:r>
              <a:rPr sz="2600" spc="-45" dirty="0">
                <a:solidFill>
                  <a:srgbClr val="444949"/>
                </a:solidFill>
                <a:latin typeface="Roboto" panose="02000000000000000000" pitchFamily="2" charset="0"/>
                <a:ea typeface="Roboto" panose="02000000000000000000" pitchFamily="2" charset="0"/>
                <a:cs typeface="Gill Sans MT"/>
              </a:rPr>
              <a:t>authentication</a:t>
            </a:r>
            <a:r>
              <a:rPr sz="2600" spc="-10"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token</a:t>
            </a:r>
            <a:r>
              <a:rPr sz="2600" spc="-10" dirty="0">
                <a:solidFill>
                  <a:srgbClr val="444949"/>
                </a:solidFill>
                <a:latin typeface="Roboto" panose="02000000000000000000" pitchFamily="2" charset="0"/>
                <a:ea typeface="Roboto" panose="02000000000000000000" pitchFamily="2" charset="0"/>
                <a:cs typeface="Gill Sans MT"/>
              </a:rPr>
              <a:t> </a:t>
            </a:r>
            <a:r>
              <a:rPr sz="2600" spc="-25" dirty="0">
                <a:solidFill>
                  <a:srgbClr val="444949"/>
                </a:solidFill>
                <a:latin typeface="Roboto" panose="02000000000000000000" pitchFamily="2" charset="0"/>
                <a:ea typeface="Roboto" panose="02000000000000000000" pitchFamily="2" charset="0"/>
                <a:cs typeface="Gill Sans MT"/>
              </a:rPr>
              <a:t>obtained</a:t>
            </a:r>
            <a:r>
              <a:rPr sz="2600" spc="-10"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through </a:t>
            </a:r>
            <a:r>
              <a:rPr sz="2600" spc="-710" dirty="0">
                <a:solidFill>
                  <a:srgbClr val="444949"/>
                </a:solidFill>
                <a:latin typeface="Roboto" panose="02000000000000000000" pitchFamily="2" charset="0"/>
                <a:ea typeface="Roboto" panose="02000000000000000000" pitchFamily="2" charset="0"/>
                <a:cs typeface="Gill Sans MT"/>
              </a:rPr>
              <a:t> </a:t>
            </a:r>
            <a:r>
              <a:rPr sz="2600" spc="-35" dirty="0">
                <a:solidFill>
                  <a:srgbClr val="444949"/>
                </a:solidFill>
                <a:latin typeface="Roboto" panose="02000000000000000000" pitchFamily="2" charset="0"/>
                <a:ea typeface="Roboto" panose="02000000000000000000" pitchFamily="2" charset="0"/>
                <a:cs typeface="Gill Sans MT"/>
              </a:rPr>
              <a:t>I</a:t>
            </a:r>
            <a:r>
              <a:rPr sz="2600" spc="-80" dirty="0">
                <a:solidFill>
                  <a:srgbClr val="444949"/>
                </a:solidFill>
                <a:latin typeface="Roboto" panose="02000000000000000000" pitchFamily="2" charset="0"/>
                <a:ea typeface="Roboto" panose="02000000000000000000" pitchFamily="2" charset="0"/>
                <a:cs typeface="Gill Sans MT"/>
              </a:rPr>
              <a:t>A</a:t>
            </a:r>
            <a:r>
              <a:rPr sz="2600" dirty="0">
                <a:solidFill>
                  <a:srgbClr val="444949"/>
                </a:solidFill>
                <a:latin typeface="Roboto" panose="02000000000000000000" pitchFamily="2" charset="0"/>
                <a:ea typeface="Roboto" panose="02000000000000000000" pitchFamily="2" charset="0"/>
                <a:cs typeface="Gill Sans MT"/>
              </a:rPr>
              <a:t>M</a:t>
            </a:r>
            <a:r>
              <a:rPr sz="2600" spc="-5"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&amp;</a:t>
            </a:r>
            <a:r>
              <a:rPr sz="2600"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R</a:t>
            </a:r>
            <a:r>
              <a:rPr sz="2600" spc="-60" dirty="0">
                <a:solidFill>
                  <a:srgbClr val="444949"/>
                </a:solidFill>
                <a:latin typeface="Roboto" panose="02000000000000000000" pitchFamily="2" charset="0"/>
                <a:ea typeface="Roboto" panose="02000000000000000000" pitchFamily="2" charset="0"/>
                <a:cs typeface="Gill Sans MT"/>
              </a:rPr>
              <a:t>D</a:t>
            </a:r>
            <a:r>
              <a:rPr sz="2600" spc="25" dirty="0">
                <a:solidFill>
                  <a:srgbClr val="444949"/>
                </a:solidFill>
                <a:latin typeface="Roboto" panose="02000000000000000000" pitchFamily="2" charset="0"/>
                <a:ea typeface="Roboto" panose="02000000000000000000" pitchFamily="2" charset="0"/>
                <a:cs typeface="Gill Sans MT"/>
              </a:rPr>
              <a:t>S</a:t>
            </a:r>
            <a:r>
              <a:rPr sz="2600" spc="-150" dirty="0">
                <a:solidFill>
                  <a:srgbClr val="444949"/>
                </a:solidFill>
                <a:latin typeface="Roboto" panose="02000000000000000000" pitchFamily="2" charset="0"/>
                <a:ea typeface="Roboto" panose="02000000000000000000" pitchFamily="2" charset="0"/>
                <a:cs typeface="Gill Sans MT"/>
              </a:rPr>
              <a:t> </a:t>
            </a:r>
            <a:r>
              <a:rPr sz="2600" dirty="0">
                <a:solidFill>
                  <a:srgbClr val="444949"/>
                </a:solidFill>
                <a:latin typeface="Roboto" panose="02000000000000000000" pitchFamily="2" charset="0"/>
                <a:ea typeface="Roboto" panose="02000000000000000000" pitchFamily="2" charset="0"/>
                <a:cs typeface="Gill Sans MT"/>
              </a:rPr>
              <a:t>A</a:t>
            </a:r>
            <a:r>
              <a:rPr sz="2600" spc="-5" dirty="0">
                <a:solidFill>
                  <a:srgbClr val="444949"/>
                </a:solidFill>
                <a:latin typeface="Roboto" panose="02000000000000000000" pitchFamily="2" charset="0"/>
                <a:ea typeface="Roboto" panose="02000000000000000000" pitchFamily="2" charset="0"/>
                <a:cs typeface="Gill Sans MT"/>
              </a:rPr>
              <a:t>P</a:t>
            </a:r>
            <a:r>
              <a:rPr sz="2600" spc="-110" dirty="0">
                <a:solidFill>
                  <a:srgbClr val="444949"/>
                </a:solidFill>
                <a:latin typeface="Roboto" panose="02000000000000000000" pitchFamily="2" charset="0"/>
                <a:ea typeface="Roboto" panose="02000000000000000000" pitchFamily="2" charset="0"/>
                <a:cs typeface="Gill Sans MT"/>
              </a:rPr>
              <a:t>I</a:t>
            </a:r>
            <a:r>
              <a:rPr sz="2600" spc="-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c</a:t>
            </a:r>
            <a:r>
              <a:rPr sz="2600" dirty="0">
                <a:solidFill>
                  <a:srgbClr val="444949"/>
                </a:solidFill>
                <a:latin typeface="Roboto" panose="02000000000000000000" pitchFamily="2" charset="0"/>
                <a:ea typeface="Roboto" panose="02000000000000000000" pitchFamily="2" charset="0"/>
                <a:cs typeface="Gill Sans MT"/>
              </a:rPr>
              <a:t>a</a:t>
            </a:r>
            <a:r>
              <a:rPr sz="2600" spc="-90" dirty="0">
                <a:solidFill>
                  <a:srgbClr val="444949"/>
                </a:solidFill>
                <a:latin typeface="Roboto" panose="02000000000000000000" pitchFamily="2" charset="0"/>
                <a:ea typeface="Roboto" panose="02000000000000000000" pitchFamily="2" charset="0"/>
                <a:cs typeface="Gill Sans MT"/>
              </a:rPr>
              <a:t>ll</a:t>
            </a:r>
            <a:r>
              <a:rPr sz="2600" spc="-80" dirty="0">
                <a:solidFill>
                  <a:srgbClr val="444949"/>
                </a:solidFill>
                <a:latin typeface="Roboto" panose="02000000000000000000" pitchFamily="2" charset="0"/>
                <a:ea typeface="Roboto" panose="02000000000000000000" pitchFamily="2" charset="0"/>
                <a:cs typeface="Gill Sans MT"/>
              </a:rPr>
              <a:t>s</a:t>
            </a:r>
            <a:endParaRPr sz="2600">
              <a:latin typeface="Roboto" panose="02000000000000000000" pitchFamily="2" charset="0"/>
              <a:ea typeface="Roboto" panose="02000000000000000000" pitchFamily="2" charset="0"/>
              <a:cs typeface="Gill Sans MT"/>
            </a:endParaRPr>
          </a:p>
          <a:p>
            <a:pPr marL="241300" indent="-228600">
              <a:lnSpc>
                <a:spcPct val="100000"/>
              </a:lnSpc>
              <a:spcBef>
                <a:spcPts val="75"/>
              </a:spcBef>
              <a:buFont typeface="Arial"/>
              <a:buChar char="•"/>
              <a:tabLst>
                <a:tab pos="241300" algn="l"/>
              </a:tabLst>
            </a:pPr>
            <a:r>
              <a:rPr sz="2600" spc="-35" dirty="0">
                <a:solidFill>
                  <a:srgbClr val="444949"/>
                </a:solidFill>
                <a:latin typeface="Roboto" panose="02000000000000000000" pitchFamily="2" charset="0"/>
                <a:ea typeface="Roboto" panose="02000000000000000000" pitchFamily="2" charset="0"/>
                <a:cs typeface="Gill Sans MT"/>
              </a:rPr>
              <a:t>Auth</a:t>
            </a:r>
            <a:r>
              <a:rPr sz="2600" spc="-5"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token</a:t>
            </a:r>
            <a:r>
              <a:rPr sz="2600"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has</a:t>
            </a:r>
            <a:r>
              <a:rPr sz="2600" spc="5" dirty="0">
                <a:solidFill>
                  <a:srgbClr val="444949"/>
                </a:solidFill>
                <a:latin typeface="Roboto" panose="02000000000000000000" pitchFamily="2" charset="0"/>
                <a:ea typeface="Roboto" panose="02000000000000000000" pitchFamily="2" charset="0"/>
                <a:cs typeface="Gill Sans MT"/>
              </a:rPr>
              <a:t> </a:t>
            </a:r>
            <a:r>
              <a:rPr sz="2600" dirty="0">
                <a:solidFill>
                  <a:srgbClr val="444949"/>
                </a:solidFill>
                <a:latin typeface="Roboto" panose="02000000000000000000" pitchFamily="2" charset="0"/>
                <a:ea typeface="Roboto" panose="02000000000000000000" pitchFamily="2" charset="0"/>
                <a:cs typeface="Gill Sans MT"/>
              </a:rPr>
              <a:t>a</a:t>
            </a:r>
            <a:r>
              <a:rPr sz="2600" spc="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lifetime</a:t>
            </a:r>
            <a:r>
              <a:rPr sz="2600"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of</a:t>
            </a:r>
            <a:r>
              <a:rPr sz="2600" dirty="0">
                <a:solidFill>
                  <a:srgbClr val="444949"/>
                </a:solidFill>
                <a:latin typeface="Roboto" panose="02000000000000000000" pitchFamily="2" charset="0"/>
                <a:ea typeface="Roboto" panose="02000000000000000000" pitchFamily="2" charset="0"/>
                <a:cs typeface="Gill Sans MT"/>
              </a:rPr>
              <a:t> 15 </a:t>
            </a:r>
            <a:r>
              <a:rPr sz="2600" spc="-50" dirty="0">
                <a:solidFill>
                  <a:srgbClr val="444949"/>
                </a:solidFill>
                <a:latin typeface="Roboto" panose="02000000000000000000" pitchFamily="2" charset="0"/>
                <a:ea typeface="Roboto" panose="02000000000000000000" pitchFamily="2" charset="0"/>
                <a:cs typeface="Gill Sans MT"/>
              </a:rPr>
              <a:t>minutes</a:t>
            </a:r>
            <a:endParaRPr sz="2600">
              <a:latin typeface="Roboto" panose="02000000000000000000" pitchFamily="2" charset="0"/>
              <a:ea typeface="Roboto" panose="02000000000000000000" pitchFamily="2" charset="0"/>
              <a:cs typeface="Gill Sans MT"/>
            </a:endParaRPr>
          </a:p>
        </p:txBody>
      </p:sp>
      <p:sp>
        <p:nvSpPr>
          <p:cNvPr id="5" name="object 5"/>
          <p:cNvSpPr txBox="1"/>
          <p:nvPr/>
        </p:nvSpPr>
        <p:spPr>
          <a:xfrm>
            <a:off x="916939" y="4156834"/>
            <a:ext cx="5682615" cy="2166170"/>
          </a:xfrm>
          <a:prstGeom prst="rect">
            <a:avLst/>
          </a:prstGeom>
        </p:spPr>
        <p:txBody>
          <a:bodyPr vert="horz" wrap="square" lIns="0" tIns="12700" rIns="0" bIns="0" rtlCol="0">
            <a:spAutoFit/>
          </a:bodyPr>
          <a:lstStyle/>
          <a:p>
            <a:pPr marL="241300" indent="-228600">
              <a:lnSpc>
                <a:spcPts val="3020"/>
              </a:lnSpc>
              <a:spcBef>
                <a:spcPts val="100"/>
              </a:spcBef>
              <a:buFont typeface="Arial"/>
              <a:buChar char="•"/>
              <a:tabLst>
                <a:tab pos="241300" algn="l"/>
              </a:tabLst>
            </a:pPr>
            <a:r>
              <a:rPr sz="2600" spc="-65" dirty="0">
                <a:solidFill>
                  <a:srgbClr val="444949"/>
                </a:solidFill>
                <a:latin typeface="Roboto" panose="02000000000000000000" pitchFamily="2" charset="0"/>
                <a:ea typeface="Roboto" panose="02000000000000000000" pitchFamily="2" charset="0"/>
                <a:cs typeface="Gill Sans MT"/>
              </a:rPr>
              <a:t>Benefits:</a:t>
            </a:r>
            <a:endParaRPr sz="2600" dirty="0">
              <a:latin typeface="Roboto" panose="02000000000000000000" pitchFamily="2" charset="0"/>
              <a:ea typeface="Roboto" panose="02000000000000000000" pitchFamily="2" charset="0"/>
              <a:cs typeface="Gill Sans MT"/>
            </a:endParaRPr>
          </a:p>
          <a:p>
            <a:pPr marL="698500" lvl="1" indent="-228600">
              <a:lnSpc>
                <a:spcPts val="2360"/>
              </a:lnSpc>
              <a:buFont typeface="Arial"/>
              <a:buChar char="•"/>
              <a:tabLst>
                <a:tab pos="697865" algn="l"/>
                <a:tab pos="698500" algn="l"/>
              </a:tabLst>
            </a:pPr>
            <a:r>
              <a:rPr sz="2200" spc="-50" dirty="0">
                <a:solidFill>
                  <a:srgbClr val="444949"/>
                </a:solidFill>
                <a:latin typeface="Roboto" panose="02000000000000000000" pitchFamily="2" charset="0"/>
                <a:ea typeface="Roboto" panose="02000000000000000000" pitchFamily="2" charset="0"/>
                <a:cs typeface="Gill Sans MT"/>
              </a:rPr>
              <a:t>Network</a:t>
            </a:r>
            <a:r>
              <a:rPr sz="2200" spc="-15" dirty="0">
                <a:solidFill>
                  <a:srgbClr val="444949"/>
                </a:solidFill>
                <a:latin typeface="Roboto" panose="02000000000000000000" pitchFamily="2" charset="0"/>
                <a:ea typeface="Roboto" panose="02000000000000000000" pitchFamily="2" charset="0"/>
                <a:cs typeface="Gill Sans MT"/>
              </a:rPr>
              <a:t> </a:t>
            </a:r>
            <a:r>
              <a:rPr sz="2200" spc="-40" dirty="0">
                <a:solidFill>
                  <a:srgbClr val="444949"/>
                </a:solidFill>
                <a:latin typeface="Roboto" panose="02000000000000000000" pitchFamily="2" charset="0"/>
                <a:ea typeface="Roboto" panose="02000000000000000000" pitchFamily="2" charset="0"/>
                <a:cs typeface="Gill Sans MT"/>
              </a:rPr>
              <a:t>in/out</a:t>
            </a:r>
            <a:r>
              <a:rPr sz="2200" spc="-15"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must</a:t>
            </a:r>
            <a:r>
              <a:rPr sz="2200" spc="-15" dirty="0">
                <a:solidFill>
                  <a:srgbClr val="444949"/>
                </a:solidFill>
                <a:latin typeface="Roboto" panose="02000000000000000000" pitchFamily="2" charset="0"/>
                <a:ea typeface="Roboto" panose="02000000000000000000" pitchFamily="2" charset="0"/>
                <a:cs typeface="Gill Sans MT"/>
              </a:rPr>
              <a:t> </a:t>
            </a:r>
            <a:r>
              <a:rPr sz="2200" spc="10" dirty="0">
                <a:solidFill>
                  <a:srgbClr val="444949"/>
                </a:solidFill>
                <a:latin typeface="Roboto" panose="02000000000000000000" pitchFamily="2" charset="0"/>
                <a:ea typeface="Roboto" panose="02000000000000000000" pitchFamily="2" charset="0"/>
                <a:cs typeface="Gill Sans MT"/>
              </a:rPr>
              <a:t>be</a:t>
            </a:r>
            <a:r>
              <a:rPr sz="2200" spc="-15" dirty="0">
                <a:solidFill>
                  <a:srgbClr val="444949"/>
                </a:solidFill>
                <a:latin typeface="Roboto" panose="02000000000000000000" pitchFamily="2" charset="0"/>
                <a:ea typeface="Roboto" panose="02000000000000000000" pitchFamily="2" charset="0"/>
                <a:cs typeface="Gill Sans MT"/>
              </a:rPr>
              <a:t> </a:t>
            </a:r>
            <a:r>
              <a:rPr sz="2200" spc="-20" dirty="0">
                <a:solidFill>
                  <a:srgbClr val="444949"/>
                </a:solidFill>
                <a:latin typeface="Roboto" panose="02000000000000000000" pitchFamily="2" charset="0"/>
                <a:ea typeface="Roboto" panose="02000000000000000000" pitchFamily="2" charset="0"/>
                <a:cs typeface="Gill Sans MT"/>
              </a:rPr>
              <a:t>encrypted</a:t>
            </a:r>
            <a:r>
              <a:rPr sz="2200" spc="-5" dirty="0">
                <a:solidFill>
                  <a:srgbClr val="444949"/>
                </a:solidFill>
                <a:latin typeface="Roboto" panose="02000000000000000000" pitchFamily="2" charset="0"/>
                <a:ea typeface="Roboto" panose="02000000000000000000" pitchFamily="2" charset="0"/>
                <a:cs typeface="Gill Sans MT"/>
              </a:rPr>
              <a:t> </a:t>
            </a:r>
            <a:r>
              <a:rPr sz="2200" spc="-40" dirty="0">
                <a:solidFill>
                  <a:srgbClr val="444949"/>
                </a:solidFill>
                <a:latin typeface="Roboto" panose="02000000000000000000" pitchFamily="2" charset="0"/>
                <a:ea typeface="Roboto" panose="02000000000000000000" pitchFamily="2" charset="0"/>
                <a:cs typeface="Gill Sans MT"/>
              </a:rPr>
              <a:t>using</a:t>
            </a:r>
            <a:r>
              <a:rPr sz="2200" spc="-15" dirty="0">
                <a:solidFill>
                  <a:srgbClr val="444949"/>
                </a:solidFill>
                <a:latin typeface="Roboto" panose="02000000000000000000" pitchFamily="2" charset="0"/>
                <a:ea typeface="Roboto" panose="02000000000000000000" pitchFamily="2" charset="0"/>
                <a:cs typeface="Gill Sans MT"/>
              </a:rPr>
              <a:t> </a:t>
            </a:r>
            <a:r>
              <a:rPr sz="2200" dirty="0">
                <a:solidFill>
                  <a:srgbClr val="444949"/>
                </a:solidFill>
                <a:latin typeface="Roboto" panose="02000000000000000000" pitchFamily="2" charset="0"/>
                <a:ea typeface="Roboto" panose="02000000000000000000" pitchFamily="2" charset="0"/>
                <a:cs typeface="Gill Sans MT"/>
              </a:rPr>
              <a:t>SSL</a:t>
            </a:r>
            <a:endParaRPr sz="2200" dirty="0">
              <a:latin typeface="Roboto" panose="02000000000000000000" pitchFamily="2" charset="0"/>
              <a:ea typeface="Roboto" panose="02000000000000000000" pitchFamily="2" charset="0"/>
              <a:cs typeface="Gill Sans MT"/>
            </a:endParaRPr>
          </a:p>
          <a:p>
            <a:pPr marL="698500" lvl="1" indent="-228600">
              <a:lnSpc>
                <a:spcPts val="2340"/>
              </a:lnSpc>
              <a:buFont typeface="Arial"/>
              <a:buChar char="•"/>
              <a:tabLst>
                <a:tab pos="697865" algn="l"/>
                <a:tab pos="698500" algn="l"/>
              </a:tabLst>
            </a:pPr>
            <a:r>
              <a:rPr sz="2200" spc="-35" dirty="0">
                <a:solidFill>
                  <a:srgbClr val="444949"/>
                </a:solidFill>
                <a:latin typeface="Roboto" panose="02000000000000000000" pitchFamily="2" charset="0"/>
                <a:ea typeface="Roboto" panose="02000000000000000000" pitchFamily="2" charset="0"/>
                <a:cs typeface="Gill Sans MT"/>
              </a:rPr>
              <a:t>IAM</a:t>
            </a:r>
            <a:r>
              <a:rPr sz="2200" spc="-5"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to</a:t>
            </a:r>
            <a:r>
              <a:rPr sz="2200" spc="-5" dirty="0">
                <a:solidFill>
                  <a:srgbClr val="444949"/>
                </a:solidFill>
                <a:latin typeface="Roboto" panose="02000000000000000000" pitchFamily="2" charset="0"/>
                <a:ea typeface="Roboto" panose="02000000000000000000" pitchFamily="2" charset="0"/>
                <a:cs typeface="Gill Sans MT"/>
              </a:rPr>
              <a:t> </a:t>
            </a:r>
            <a:r>
              <a:rPr sz="2200" spc="-55" dirty="0">
                <a:solidFill>
                  <a:srgbClr val="444949"/>
                </a:solidFill>
                <a:latin typeface="Roboto" panose="02000000000000000000" pitchFamily="2" charset="0"/>
                <a:ea typeface="Roboto" panose="02000000000000000000" pitchFamily="2" charset="0"/>
                <a:cs typeface="Gill Sans MT"/>
              </a:rPr>
              <a:t>centrally</a:t>
            </a:r>
            <a:r>
              <a:rPr sz="2200" spc="-10" dirty="0">
                <a:solidFill>
                  <a:srgbClr val="444949"/>
                </a:solidFill>
                <a:latin typeface="Roboto" panose="02000000000000000000" pitchFamily="2" charset="0"/>
                <a:ea typeface="Roboto" panose="02000000000000000000" pitchFamily="2" charset="0"/>
                <a:cs typeface="Gill Sans MT"/>
              </a:rPr>
              <a:t> manage</a:t>
            </a:r>
            <a:r>
              <a:rPr sz="2200" spc="-5"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users</a:t>
            </a:r>
            <a:r>
              <a:rPr sz="2200" spc="-5" dirty="0">
                <a:solidFill>
                  <a:srgbClr val="444949"/>
                </a:solidFill>
                <a:latin typeface="Roboto" panose="02000000000000000000" pitchFamily="2" charset="0"/>
                <a:ea typeface="Roboto" panose="02000000000000000000" pitchFamily="2" charset="0"/>
                <a:cs typeface="Gill Sans MT"/>
              </a:rPr>
              <a:t> </a:t>
            </a:r>
            <a:r>
              <a:rPr sz="2200" spc="-40" dirty="0">
                <a:solidFill>
                  <a:srgbClr val="444949"/>
                </a:solidFill>
                <a:latin typeface="Roboto" panose="02000000000000000000" pitchFamily="2" charset="0"/>
                <a:ea typeface="Roboto" panose="02000000000000000000" pitchFamily="2" charset="0"/>
                <a:cs typeface="Gill Sans MT"/>
              </a:rPr>
              <a:t>instead</a:t>
            </a:r>
            <a:r>
              <a:rPr sz="2200" dirty="0">
                <a:solidFill>
                  <a:srgbClr val="444949"/>
                </a:solidFill>
                <a:latin typeface="Roboto" panose="02000000000000000000" pitchFamily="2" charset="0"/>
                <a:ea typeface="Roboto" panose="02000000000000000000" pitchFamily="2" charset="0"/>
                <a:cs typeface="Gill Sans MT"/>
              </a:rPr>
              <a:t> </a:t>
            </a:r>
            <a:r>
              <a:rPr sz="2200" spc="-25" dirty="0">
                <a:solidFill>
                  <a:srgbClr val="444949"/>
                </a:solidFill>
                <a:latin typeface="Roboto" panose="02000000000000000000" pitchFamily="2" charset="0"/>
                <a:ea typeface="Roboto" panose="02000000000000000000" pitchFamily="2" charset="0"/>
                <a:cs typeface="Gill Sans MT"/>
              </a:rPr>
              <a:t>of</a:t>
            </a:r>
            <a:r>
              <a:rPr sz="2200" spc="-5"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DB</a:t>
            </a:r>
            <a:endParaRPr sz="2200" dirty="0">
              <a:latin typeface="Roboto" panose="02000000000000000000" pitchFamily="2" charset="0"/>
              <a:ea typeface="Roboto" panose="02000000000000000000" pitchFamily="2" charset="0"/>
              <a:cs typeface="Gill Sans MT"/>
            </a:endParaRPr>
          </a:p>
          <a:p>
            <a:pPr marL="698500" marR="354330" lvl="1" indent="-228600">
              <a:lnSpc>
                <a:spcPct val="68200"/>
              </a:lnSpc>
              <a:spcBef>
                <a:spcPts val="720"/>
              </a:spcBef>
              <a:buFont typeface="Arial"/>
              <a:buChar char="•"/>
              <a:tabLst>
                <a:tab pos="697865" algn="l"/>
                <a:tab pos="698500" algn="l"/>
              </a:tabLst>
            </a:pPr>
            <a:r>
              <a:rPr sz="2200" spc="-35" dirty="0">
                <a:solidFill>
                  <a:srgbClr val="444949"/>
                </a:solidFill>
                <a:latin typeface="Roboto" panose="02000000000000000000" pitchFamily="2" charset="0"/>
                <a:ea typeface="Roboto" panose="02000000000000000000" pitchFamily="2" charset="0"/>
                <a:cs typeface="Gill Sans MT"/>
              </a:rPr>
              <a:t>Can</a:t>
            </a:r>
            <a:r>
              <a:rPr sz="2200" spc="-15" dirty="0">
                <a:solidFill>
                  <a:srgbClr val="444949"/>
                </a:solidFill>
                <a:latin typeface="Roboto" panose="02000000000000000000" pitchFamily="2" charset="0"/>
                <a:ea typeface="Roboto" panose="02000000000000000000" pitchFamily="2" charset="0"/>
                <a:cs typeface="Gill Sans MT"/>
              </a:rPr>
              <a:t> </a:t>
            </a:r>
            <a:r>
              <a:rPr sz="2200" spc="-30" dirty="0">
                <a:solidFill>
                  <a:srgbClr val="444949"/>
                </a:solidFill>
                <a:latin typeface="Roboto" panose="02000000000000000000" pitchFamily="2" charset="0"/>
                <a:ea typeface="Roboto" panose="02000000000000000000" pitchFamily="2" charset="0"/>
                <a:cs typeface="Gill Sans MT"/>
              </a:rPr>
              <a:t>leverage</a:t>
            </a:r>
            <a:r>
              <a:rPr sz="2200" spc="-10" dirty="0">
                <a:solidFill>
                  <a:srgbClr val="444949"/>
                </a:solidFill>
                <a:latin typeface="Roboto" panose="02000000000000000000" pitchFamily="2" charset="0"/>
                <a:ea typeface="Roboto" panose="02000000000000000000" pitchFamily="2" charset="0"/>
                <a:cs typeface="Gill Sans MT"/>
              </a:rPr>
              <a:t> </a:t>
            </a:r>
            <a:r>
              <a:rPr sz="2200" spc="-35" dirty="0">
                <a:solidFill>
                  <a:srgbClr val="444949"/>
                </a:solidFill>
                <a:latin typeface="Roboto" panose="02000000000000000000" pitchFamily="2" charset="0"/>
                <a:ea typeface="Roboto" panose="02000000000000000000" pitchFamily="2" charset="0"/>
                <a:cs typeface="Gill Sans MT"/>
              </a:rPr>
              <a:t>IAM</a:t>
            </a:r>
            <a:r>
              <a:rPr sz="2200" spc="-15"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Roles</a:t>
            </a:r>
            <a:r>
              <a:rPr sz="2200" spc="-10" dirty="0">
                <a:solidFill>
                  <a:srgbClr val="444949"/>
                </a:solidFill>
                <a:latin typeface="Roboto" panose="02000000000000000000" pitchFamily="2" charset="0"/>
                <a:ea typeface="Roboto" panose="02000000000000000000" pitchFamily="2" charset="0"/>
                <a:cs typeface="Gill Sans MT"/>
              </a:rPr>
              <a:t> </a:t>
            </a:r>
            <a:r>
              <a:rPr sz="2200" spc="-15" dirty="0">
                <a:solidFill>
                  <a:srgbClr val="444949"/>
                </a:solidFill>
                <a:latin typeface="Roboto" panose="02000000000000000000" pitchFamily="2" charset="0"/>
                <a:ea typeface="Roboto" panose="02000000000000000000" pitchFamily="2" charset="0"/>
                <a:cs typeface="Gill Sans MT"/>
              </a:rPr>
              <a:t>and</a:t>
            </a:r>
            <a:r>
              <a:rPr sz="2200" spc="-10" dirty="0">
                <a:solidFill>
                  <a:srgbClr val="444949"/>
                </a:solidFill>
                <a:latin typeface="Roboto" panose="02000000000000000000" pitchFamily="2" charset="0"/>
                <a:ea typeface="Roboto" panose="02000000000000000000" pitchFamily="2" charset="0"/>
                <a:cs typeface="Gill Sans MT"/>
              </a:rPr>
              <a:t> </a:t>
            </a:r>
            <a:r>
              <a:rPr sz="2200" spc="-35" dirty="0">
                <a:solidFill>
                  <a:srgbClr val="444949"/>
                </a:solidFill>
                <a:latin typeface="Roboto" panose="02000000000000000000" pitchFamily="2" charset="0"/>
                <a:ea typeface="Roboto" panose="02000000000000000000" pitchFamily="2" charset="0"/>
                <a:cs typeface="Gill Sans MT"/>
              </a:rPr>
              <a:t>EC2</a:t>
            </a:r>
            <a:r>
              <a:rPr sz="2200" spc="-5"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Instance </a:t>
            </a:r>
            <a:r>
              <a:rPr sz="2200" spc="-595" dirty="0">
                <a:solidFill>
                  <a:srgbClr val="444949"/>
                </a:solidFill>
                <a:latin typeface="Roboto" panose="02000000000000000000" pitchFamily="2" charset="0"/>
                <a:ea typeface="Roboto" panose="02000000000000000000" pitchFamily="2" charset="0"/>
                <a:cs typeface="Gill Sans MT"/>
              </a:rPr>
              <a:t> </a:t>
            </a:r>
            <a:r>
              <a:rPr sz="2200" spc="-55" dirty="0">
                <a:solidFill>
                  <a:srgbClr val="444949"/>
                </a:solidFill>
                <a:latin typeface="Roboto" panose="02000000000000000000" pitchFamily="2" charset="0"/>
                <a:ea typeface="Roboto" panose="02000000000000000000" pitchFamily="2" charset="0"/>
                <a:cs typeface="Gill Sans MT"/>
              </a:rPr>
              <a:t>profiles</a:t>
            </a:r>
            <a:r>
              <a:rPr sz="2200" spc="-10"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for</a:t>
            </a:r>
            <a:r>
              <a:rPr sz="2200" spc="5" dirty="0">
                <a:solidFill>
                  <a:srgbClr val="444949"/>
                </a:solidFill>
                <a:latin typeface="Roboto" panose="02000000000000000000" pitchFamily="2" charset="0"/>
                <a:ea typeface="Roboto" panose="02000000000000000000" pitchFamily="2" charset="0"/>
                <a:cs typeface="Gill Sans MT"/>
              </a:rPr>
              <a:t> </a:t>
            </a:r>
            <a:r>
              <a:rPr sz="2200" spc="-35" dirty="0">
                <a:solidFill>
                  <a:srgbClr val="444949"/>
                </a:solidFill>
                <a:latin typeface="Roboto" panose="02000000000000000000" pitchFamily="2" charset="0"/>
                <a:ea typeface="Roboto" panose="02000000000000000000" pitchFamily="2" charset="0"/>
                <a:cs typeface="Gill Sans MT"/>
              </a:rPr>
              <a:t>easy</a:t>
            </a:r>
            <a:r>
              <a:rPr sz="2200" spc="-10"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integration</a:t>
            </a:r>
            <a:endParaRPr sz="2200" dirty="0">
              <a:latin typeface="Roboto" panose="02000000000000000000" pitchFamily="2" charset="0"/>
              <a:ea typeface="Roboto" panose="02000000000000000000" pitchFamily="2" charset="0"/>
              <a:cs typeface="Gill Sans MT"/>
            </a:endParaRPr>
          </a:p>
        </p:txBody>
      </p:sp>
      <p:pic>
        <p:nvPicPr>
          <p:cNvPr id="6" name="object 6"/>
          <p:cNvPicPr/>
          <p:nvPr/>
        </p:nvPicPr>
        <p:blipFill>
          <a:blip r:embed="rId2" cstate="print"/>
          <a:stretch>
            <a:fillRect/>
          </a:stretch>
        </p:blipFill>
        <p:spPr>
          <a:xfrm>
            <a:off x="7647431" y="2136648"/>
            <a:ext cx="893453" cy="896112"/>
          </a:xfrm>
          <a:prstGeom prst="rect">
            <a:avLst/>
          </a:prstGeom>
        </p:spPr>
      </p:pic>
      <p:sp>
        <p:nvSpPr>
          <p:cNvPr id="7" name="object 7"/>
          <p:cNvSpPr txBox="1"/>
          <p:nvPr/>
        </p:nvSpPr>
        <p:spPr>
          <a:xfrm>
            <a:off x="7905715" y="2431796"/>
            <a:ext cx="482639" cy="289823"/>
          </a:xfrm>
          <a:prstGeom prst="rect">
            <a:avLst/>
          </a:prstGeom>
        </p:spPr>
        <p:txBody>
          <a:bodyPr vert="horz" wrap="square" lIns="0" tIns="12700" rIns="0" bIns="0" rtlCol="0">
            <a:spAutoFit/>
          </a:bodyPr>
          <a:lstStyle/>
          <a:p>
            <a:pPr marL="12700">
              <a:lnSpc>
                <a:spcPct val="100000"/>
              </a:lnSpc>
              <a:spcBef>
                <a:spcPts val="100"/>
              </a:spcBef>
            </a:pPr>
            <a:r>
              <a:rPr sz="1800" b="1" spc="-30" dirty="0">
                <a:solidFill>
                  <a:srgbClr val="444949"/>
                </a:solidFill>
                <a:latin typeface="Roboto" panose="02000000000000000000" pitchFamily="2" charset="0"/>
                <a:ea typeface="Roboto" panose="02000000000000000000" pitchFamily="2" charset="0"/>
                <a:cs typeface="Calibri"/>
              </a:rPr>
              <a:t>E</a:t>
            </a:r>
            <a:r>
              <a:rPr sz="1800" b="1" spc="-5" dirty="0">
                <a:solidFill>
                  <a:srgbClr val="444949"/>
                </a:solidFill>
                <a:latin typeface="Roboto" panose="02000000000000000000" pitchFamily="2" charset="0"/>
                <a:ea typeface="Roboto" panose="02000000000000000000" pitchFamily="2" charset="0"/>
                <a:cs typeface="Calibri"/>
              </a:rPr>
              <a:t>C</a:t>
            </a:r>
            <a:r>
              <a:rPr sz="1800" b="1" dirty="0">
                <a:solidFill>
                  <a:srgbClr val="444949"/>
                </a:solidFill>
                <a:latin typeface="Roboto" panose="02000000000000000000" pitchFamily="2" charset="0"/>
                <a:ea typeface="Roboto" panose="02000000000000000000" pitchFamily="2" charset="0"/>
                <a:cs typeface="Calibri"/>
              </a:rPr>
              <a:t>2</a:t>
            </a:r>
            <a:endParaRPr sz="1800" dirty="0">
              <a:latin typeface="Roboto" panose="02000000000000000000" pitchFamily="2" charset="0"/>
              <a:ea typeface="Roboto" panose="02000000000000000000" pitchFamily="2" charset="0"/>
              <a:cs typeface="Calibri"/>
            </a:endParaRPr>
          </a:p>
        </p:txBody>
      </p:sp>
      <p:sp>
        <p:nvSpPr>
          <p:cNvPr id="8" name="object 8"/>
          <p:cNvSpPr txBox="1"/>
          <p:nvPr/>
        </p:nvSpPr>
        <p:spPr>
          <a:xfrm>
            <a:off x="7329141" y="4371988"/>
            <a:ext cx="1530350" cy="263534"/>
          </a:xfrm>
          <a:prstGeom prst="rect">
            <a:avLst/>
          </a:prstGeom>
          <a:ln w="12700">
            <a:solidFill>
              <a:srgbClr val="DF3312"/>
            </a:solidFill>
          </a:ln>
        </p:spPr>
        <p:txBody>
          <a:bodyPr vert="horz" wrap="square" lIns="0" tIns="78105" rIns="0" bIns="0" rtlCol="0">
            <a:spAutoFit/>
          </a:bodyPr>
          <a:lstStyle/>
          <a:p>
            <a:pPr marL="177800">
              <a:lnSpc>
                <a:spcPct val="100000"/>
              </a:lnSpc>
              <a:spcBef>
                <a:spcPts val="615"/>
              </a:spcBef>
            </a:pPr>
            <a:r>
              <a:rPr sz="1200" spc="-5" dirty="0">
                <a:solidFill>
                  <a:srgbClr val="DF3312"/>
                </a:solidFill>
                <a:latin typeface="Roboto" panose="02000000000000000000" pitchFamily="2" charset="0"/>
                <a:ea typeface="Roboto" panose="02000000000000000000" pitchFamily="2" charset="0"/>
                <a:cs typeface="Calibri"/>
              </a:rPr>
              <a:t>RDS</a:t>
            </a:r>
            <a:r>
              <a:rPr sz="1200" spc="-15" dirty="0">
                <a:solidFill>
                  <a:srgbClr val="DF3312"/>
                </a:solidFill>
                <a:latin typeface="Roboto" panose="02000000000000000000" pitchFamily="2" charset="0"/>
                <a:ea typeface="Roboto" panose="02000000000000000000" pitchFamily="2" charset="0"/>
                <a:cs typeface="Calibri"/>
              </a:rPr>
              <a:t> </a:t>
            </a:r>
            <a:r>
              <a:rPr sz="1200" spc="-5" dirty="0">
                <a:solidFill>
                  <a:srgbClr val="DF3312"/>
                </a:solidFill>
                <a:latin typeface="Roboto" panose="02000000000000000000" pitchFamily="2" charset="0"/>
                <a:ea typeface="Roboto" panose="02000000000000000000" pitchFamily="2" charset="0"/>
                <a:cs typeface="Calibri"/>
              </a:rPr>
              <a:t>Security</a:t>
            </a:r>
            <a:r>
              <a:rPr sz="1200" spc="-15" dirty="0">
                <a:solidFill>
                  <a:srgbClr val="DF3312"/>
                </a:solidFill>
                <a:latin typeface="Roboto" panose="02000000000000000000" pitchFamily="2" charset="0"/>
                <a:ea typeface="Roboto" panose="02000000000000000000" pitchFamily="2" charset="0"/>
                <a:cs typeface="Calibri"/>
              </a:rPr>
              <a:t> </a:t>
            </a:r>
            <a:r>
              <a:rPr sz="1200" spc="-10" dirty="0">
                <a:solidFill>
                  <a:srgbClr val="DF3312"/>
                </a:solidFill>
                <a:latin typeface="Roboto" panose="02000000000000000000" pitchFamily="2" charset="0"/>
                <a:ea typeface="Roboto" panose="02000000000000000000" pitchFamily="2" charset="0"/>
                <a:cs typeface="Calibri"/>
              </a:rPr>
              <a:t>group</a:t>
            </a:r>
            <a:endParaRPr sz="1200">
              <a:latin typeface="Roboto" panose="02000000000000000000" pitchFamily="2" charset="0"/>
              <a:ea typeface="Roboto" panose="02000000000000000000" pitchFamily="2" charset="0"/>
              <a:cs typeface="Calibri"/>
            </a:endParaRPr>
          </a:p>
        </p:txBody>
      </p:sp>
      <p:grpSp>
        <p:nvGrpSpPr>
          <p:cNvPr id="9" name="object 9"/>
          <p:cNvGrpSpPr/>
          <p:nvPr/>
        </p:nvGrpSpPr>
        <p:grpSpPr>
          <a:xfrm>
            <a:off x="7322791" y="1285192"/>
            <a:ext cx="1543050" cy="3087370"/>
            <a:chOff x="7322791" y="1285192"/>
            <a:chExt cx="1543050" cy="3087370"/>
          </a:xfrm>
        </p:grpSpPr>
        <p:sp>
          <p:nvSpPr>
            <p:cNvPr id="10" name="object 10"/>
            <p:cNvSpPr/>
            <p:nvPr/>
          </p:nvSpPr>
          <p:spPr>
            <a:xfrm>
              <a:off x="8056191" y="3032415"/>
              <a:ext cx="76200" cy="1339850"/>
            </a:xfrm>
            <a:custGeom>
              <a:avLst/>
              <a:gdLst/>
              <a:ahLst/>
              <a:cxnLst/>
              <a:rect l="l" t="t" r="r" b="b"/>
              <a:pathLst>
                <a:path w="76200" h="1339850">
                  <a:moveTo>
                    <a:pt x="34925" y="1263373"/>
                  </a:moveTo>
                  <a:lnTo>
                    <a:pt x="0" y="1263373"/>
                  </a:lnTo>
                  <a:lnTo>
                    <a:pt x="38100" y="1339573"/>
                  </a:lnTo>
                  <a:lnTo>
                    <a:pt x="69850" y="1276073"/>
                  </a:lnTo>
                  <a:lnTo>
                    <a:pt x="34925" y="1276073"/>
                  </a:lnTo>
                  <a:lnTo>
                    <a:pt x="34925" y="1263373"/>
                  </a:lnTo>
                  <a:close/>
                </a:path>
                <a:path w="76200" h="1339850">
                  <a:moveTo>
                    <a:pt x="41276" y="63500"/>
                  </a:moveTo>
                  <a:lnTo>
                    <a:pt x="34926" y="63500"/>
                  </a:lnTo>
                  <a:lnTo>
                    <a:pt x="34925" y="1276073"/>
                  </a:lnTo>
                  <a:lnTo>
                    <a:pt x="41275" y="1276073"/>
                  </a:lnTo>
                  <a:lnTo>
                    <a:pt x="41276" y="63500"/>
                  </a:lnTo>
                  <a:close/>
                </a:path>
                <a:path w="76200" h="1339850">
                  <a:moveTo>
                    <a:pt x="76200" y="1263373"/>
                  </a:moveTo>
                  <a:lnTo>
                    <a:pt x="41275" y="1263373"/>
                  </a:lnTo>
                  <a:lnTo>
                    <a:pt x="41275" y="1276073"/>
                  </a:lnTo>
                  <a:lnTo>
                    <a:pt x="69850" y="1276073"/>
                  </a:lnTo>
                  <a:lnTo>
                    <a:pt x="76200" y="1263373"/>
                  </a:lnTo>
                  <a:close/>
                </a:path>
                <a:path w="76200" h="1339850">
                  <a:moveTo>
                    <a:pt x="38101" y="0"/>
                  </a:moveTo>
                  <a:lnTo>
                    <a:pt x="1" y="76200"/>
                  </a:lnTo>
                  <a:lnTo>
                    <a:pt x="34926" y="76200"/>
                  </a:lnTo>
                  <a:lnTo>
                    <a:pt x="34926" y="63500"/>
                  </a:lnTo>
                  <a:lnTo>
                    <a:pt x="69851" y="63500"/>
                  </a:lnTo>
                  <a:lnTo>
                    <a:pt x="38101" y="0"/>
                  </a:lnTo>
                  <a:close/>
                </a:path>
                <a:path w="76200" h="1339850">
                  <a:moveTo>
                    <a:pt x="69851" y="63500"/>
                  </a:moveTo>
                  <a:lnTo>
                    <a:pt x="41276" y="63500"/>
                  </a:lnTo>
                  <a:lnTo>
                    <a:pt x="41276" y="76200"/>
                  </a:lnTo>
                  <a:lnTo>
                    <a:pt x="76201" y="76200"/>
                  </a:lnTo>
                  <a:lnTo>
                    <a:pt x="69851" y="63500"/>
                  </a:lnTo>
                  <a:close/>
                </a:path>
              </a:pathLst>
            </a:custGeom>
            <a:solidFill>
              <a:srgbClr val="444949"/>
            </a:solidFill>
          </p:spPr>
          <p:txBody>
            <a:bodyPr wrap="square" lIns="0" tIns="0" rIns="0" bIns="0" rtlCol="0"/>
            <a:lstStyle/>
            <a:p>
              <a:endParaRPr>
                <a:latin typeface="Roboto" panose="02000000000000000000" pitchFamily="2" charset="0"/>
                <a:ea typeface="Roboto" panose="02000000000000000000" pitchFamily="2" charset="0"/>
              </a:endParaRPr>
            </a:p>
          </p:txBody>
        </p:sp>
        <p:pic>
          <p:nvPicPr>
            <p:cNvPr id="11" name="object 11"/>
            <p:cNvPicPr/>
            <p:nvPr/>
          </p:nvPicPr>
          <p:blipFill>
            <a:blip r:embed="rId3" cstate="print"/>
            <a:stretch>
              <a:fillRect/>
            </a:stretch>
          </p:blipFill>
          <p:spPr>
            <a:xfrm>
              <a:off x="8159495" y="3532631"/>
              <a:ext cx="472440" cy="472439"/>
            </a:xfrm>
            <a:prstGeom prst="rect">
              <a:avLst/>
            </a:prstGeom>
          </p:spPr>
        </p:pic>
        <p:sp>
          <p:nvSpPr>
            <p:cNvPr id="12" name="object 12"/>
            <p:cNvSpPr/>
            <p:nvPr/>
          </p:nvSpPr>
          <p:spPr>
            <a:xfrm>
              <a:off x="7329141" y="1291542"/>
              <a:ext cx="1530350" cy="1934210"/>
            </a:xfrm>
            <a:custGeom>
              <a:avLst/>
              <a:gdLst/>
              <a:ahLst/>
              <a:cxnLst/>
              <a:rect l="l" t="t" r="r" b="b"/>
              <a:pathLst>
                <a:path w="1530350" h="1934210">
                  <a:moveTo>
                    <a:pt x="0" y="0"/>
                  </a:moveTo>
                  <a:lnTo>
                    <a:pt x="1530299" y="0"/>
                  </a:lnTo>
                  <a:lnTo>
                    <a:pt x="1530299" y="1933774"/>
                  </a:lnTo>
                  <a:lnTo>
                    <a:pt x="0" y="1933774"/>
                  </a:lnTo>
                  <a:lnTo>
                    <a:pt x="0" y="0"/>
                  </a:lnTo>
                  <a:close/>
                </a:path>
              </a:pathLst>
            </a:custGeom>
            <a:ln w="12700">
              <a:solidFill>
                <a:srgbClr val="DF3312"/>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13" name="object 13"/>
          <p:cNvSpPr txBox="1"/>
          <p:nvPr/>
        </p:nvSpPr>
        <p:spPr>
          <a:xfrm>
            <a:off x="8709877" y="3465067"/>
            <a:ext cx="1936351" cy="565539"/>
          </a:xfrm>
          <a:prstGeom prst="rect">
            <a:avLst/>
          </a:prstGeom>
        </p:spPr>
        <p:txBody>
          <a:bodyPr vert="horz" wrap="square" lIns="0" tIns="26670" rIns="0" bIns="0" rtlCol="0">
            <a:spAutoFit/>
          </a:bodyPr>
          <a:lstStyle/>
          <a:p>
            <a:pPr marL="12700" marR="5080">
              <a:lnSpc>
                <a:spcPts val="2110"/>
              </a:lnSpc>
              <a:spcBef>
                <a:spcPts val="210"/>
              </a:spcBef>
            </a:pPr>
            <a:r>
              <a:rPr sz="1800" spc="-5" dirty="0">
                <a:solidFill>
                  <a:srgbClr val="444949"/>
                </a:solidFill>
                <a:latin typeface="Roboto" panose="02000000000000000000" pitchFamily="2" charset="0"/>
                <a:ea typeface="Roboto" panose="02000000000000000000" pitchFamily="2" charset="0"/>
                <a:cs typeface="Calibri"/>
              </a:rPr>
              <a:t>SSL encryption </a:t>
            </a:r>
            <a:r>
              <a:rPr sz="1800" dirty="0">
                <a:solidFill>
                  <a:srgbClr val="444949"/>
                </a:solidFill>
                <a:latin typeface="Roboto" panose="02000000000000000000" pitchFamily="2" charset="0"/>
                <a:ea typeface="Roboto" panose="02000000000000000000" pitchFamily="2" charset="0"/>
                <a:cs typeface="Calibri"/>
              </a:rPr>
              <a:t> </a:t>
            </a:r>
            <a:r>
              <a:rPr sz="1800" spc="-15" dirty="0">
                <a:solidFill>
                  <a:srgbClr val="444949"/>
                </a:solidFill>
                <a:latin typeface="Roboto" panose="02000000000000000000" pitchFamily="2" charset="0"/>
                <a:ea typeface="Roboto" panose="02000000000000000000" pitchFamily="2" charset="0"/>
                <a:cs typeface="Calibri"/>
              </a:rPr>
              <a:t>Pass</a:t>
            </a:r>
            <a:r>
              <a:rPr sz="1800" spc="-40" dirty="0">
                <a:solidFill>
                  <a:srgbClr val="444949"/>
                </a:solidFill>
                <a:latin typeface="Roboto" panose="02000000000000000000" pitchFamily="2" charset="0"/>
                <a:ea typeface="Roboto" panose="02000000000000000000" pitchFamily="2" charset="0"/>
                <a:cs typeface="Calibri"/>
              </a:rPr>
              <a:t> </a:t>
            </a:r>
            <a:r>
              <a:rPr sz="1800" spc="-5" dirty="0">
                <a:solidFill>
                  <a:srgbClr val="444949"/>
                </a:solidFill>
                <a:latin typeface="Roboto" panose="02000000000000000000" pitchFamily="2" charset="0"/>
                <a:ea typeface="Roboto" panose="02000000000000000000" pitchFamily="2" charset="0"/>
                <a:cs typeface="Calibri"/>
              </a:rPr>
              <a:t>Auth</a:t>
            </a:r>
            <a:r>
              <a:rPr sz="1800" spc="-30" dirty="0">
                <a:solidFill>
                  <a:srgbClr val="444949"/>
                </a:solidFill>
                <a:latin typeface="Roboto" panose="02000000000000000000" pitchFamily="2" charset="0"/>
                <a:ea typeface="Roboto" panose="02000000000000000000" pitchFamily="2" charset="0"/>
                <a:cs typeface="Calibri"/>
              </a:rPr>
              <a:t> </a:t>
            </a:r>
            <a:r>
              <a:rPr sz="1800" spc="-45" dirty="0">
                <a:solidFill>
                  <a:srgbClr val="444949"/>
                </a:solidFill>
                <a:latin typeface="Roboto" panose="02000000000000000000" pitchFamily="2" charset="0"/>
                <a:ea typeface="Roboto" panose="02000000000000000000" pitchFamily="2" charset="0"/>
                <a:cs typeface="Calibri"/>
              </a:rPr>
              <a:t>Token</a:t>
            </a:r>
            <a:endParaRPr sz="1800" dirty="0">
              <a:latin typeface="Roboto" panose="02000000000000000000" pitchFamily="2" charset="0"/>
              <a:ea typeface="Roboto" panose="02000000000000000000" pitchFamily="2" charset="0"/>
              <a:cs typeface="Calibri"/>
            </a:endParaRPr>
          </a:p>
        </p:txBody>
      </p:sp>
      <p:sp>
        <p:nvSpPr>
          <p:cNvPr id="14" name="object 14"/>
          <p:cNvSpPr txBox="1"/>
          <p:nvPr/>
        </p:nvSpPr>
        <p:spPr>
          <a:xfrm>
            <a:off x="7501900" y="1358900"/>
            <a:ext cx="1185545" cy="382156"/>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DF3312"/>
                </a:solidFill>
                <a:latin typeface="Roboto" panose="02000000000000000000" pitchFamily="2" charset="0"/>
                <a:ea typeface="Roboto" panose="02000000000000000000" pitchFamily="2" charset="0"/>
                <a:cs typeface="Calibri"/>
              </a:rPr>
              <a:t>EC2</a:t>
            </a:r>
            <a:r>
              <a:rPr sz="1200" spc="-25" dirty="0">
                <a:solidFill>
                  <a:srgbClr val="DF3312"/>
                </a:solidFill>
                <a:latin typeface="Roboto" panose="02000000000000000000" pitchFamily="2" charset="0"/>
                <a:ea typeface="Roboto" panose="02000000000000000000" pitchFamily="2" charset="0"/>
                <a:cs typeface="Calibri"/>
              </a:rPr>
              <a:t> </a:t>
            </a:r>
            <a:r>
              <a:rPr sz="1200" spc="-5" dirty="0">
                <a:solidFill>
                  <a:srgbClr val="DF3312"/>
                </a:solidFill>
                <a:latin typeface="Roboto" panose="02000000000000000000" pitchFamily="2" charset="0"/>
                <a:ea typeface="Roboto" panose="02000000000000000000" pitchFamily="2" charset="0"/>
                <a:cs typeface="Calibri"/>
              </a:rPr>
              <a:t>Security</a:t>
            </a:r>
            <a:r>
              <a:rPr sz="1200" spc="-35" dirty="0">
                <a:solidFill>
                  <a:srgbClr val="DF3312"/>
                </a:solidFill>
                <a:latin typeface="Roboto" panose="02000000000000000000" pitchFamily="2" charset="0"/>
                <a:ea typeface="Roboto" panose="02000000000000000000" pitchFamily="2" charset="0"/>
                <a:cs typeface="Calibri"/>
              </a:rPr>
              <a:t> </a:t>
            </a:r>
            <a:r>
              <a:rPr sz="1200" spc="-10" dirty="0">
                <a:solidFill>
                  <a:srgbClr val="DF3312"/>
                </a:solidFill>
                <a:latin typeface="Roboto" panose="02000000000000000000" pitchFamily="2" charset="0"/>
                <a:ea typeface="Roboto" panose="02000000000000000000" pitchFamily="2" charset="0"/>
                <a:cs typeface="Calibri"/>
              </a:rPr>
              <a:t>group</a:t>
            </a:r>
            <a:endParaRPr sz="1200">
              <a:latin typeface="Roboto" panose="02000000000000000000" pitchFamily="2" charset="0"/>
              <a:ea typeface="Roboto" panose="02000000000000000000" pitchFamily="2" charset="0"/>
              <a:cs typeface="Calibri"/>
            </a:endParaRPr>
          </a:p>
        </p:txBody>
      </p:sp>
      <p:pic>
        <p:nvPicPr>
          <p:cNvPr id="15" name="object 15"/>
          <p:cNvPicPr/>
          <p:nvPr/>
        </p:nvPicPr>
        <p:blipFill>
          <a:blip r:embed="rId4" cstate="print"/>
          <a:stretch>
            <a:fillRect/>
          </a:stretch>
        </p:blipFill>
        <p:spPr>
          <a:xfrm>
            <a:off x="7623047" y="4843271"/>
            <a:ext cx="950976" cy="954024"/>
          </a:xfrm>
          <a:prstGeom prst="rect">
            <a:avLst/>
          </a:prstGeom>
        </p:spPr>
      </p:pic>
      <p:grpSp>
        <p:nvGrpSpPr>
          <p:cNvPr id="16" name="object 16"/>
          <p:cNvGrpSpPr/>
          <p:nvPr/>
        </p:nvGrpSpPr>
        <p:grpSpPr>
          <a:xfrm>
            <a:off x="8540884" y="2221992"/>
            <a:ext cx="2910840" cy="713740"/>
            <a:chOff x="8540884" y="2221992"/>
            <a:chExt cx="2910840" cy="713740"/>
          </a:xfrm>
        </p:grpSpPr>
        <p:pic>
          <p:nvPicPr>
            <p:cNvPr id="17" name="object 17"/>
            <p:cNvPicPr/>
            <p:nvPr/>
          </p:nvPicPr>
          <p:blipFill>
            <a:blip r:embed="rId5" cstate="print"/>
            <a:stretch>
              <a:fillRect/>
            </a:stretch>
          </p:blipFill>
          <p:spPr>
            <a:xfrm>
              <a:off x="10738104" y="2221992"/>
              <a:ext cx="713231" cy="713231"/>
            </a:xfrm>
            <a:prstGeom prst="rect">
              <a:avLst/>
            </a:prstGeom>
          </p:spPr>
        </p:pic>
        <p:sp>
          <p:nvSpPr>
            <p:cNvPr id="18" name="object 18"/>
            <p:cNvSpPr/>
            <p:nvPr/>
          </p:nvSpPr>
          <p:spPr>
            <a:xfrm>
              <a:off x="8540884" y="2541233"/>
              <a:ext cx="2198370" cy="82550"/>
            </a:xfrm>
            <a:custGeom>
              <a:avLst/>
              <a:gdLst/>
              <a:ahLst/>
              <a:cxnLst/>
              <a:rect l="l" t="t" r="r" b="b"/>
              <a:pathLst>
                <a:path w="2198370" h="82550">
                  <a:moveTo>
                    <a:pt x="76083" y="6257"/>
                  </a:moveTo>
                  <a:lnTo>
                    <a:pt x="0" y="44590"/>
                  </a:lnTo>
                  <a:lnTo>
                    <a:pt x="76316" y="82457"/>
                  </a:lnTo>
                  <a:lnTo>
                    <a:pt x="76209" y="47571"/>
                  </a:lnTo>
                  <a:lnTo>
                    <a:pt x="63510" y="47571"/>
                  </a:lnTo>
                  <a:lnTo>
                    <a:pt x="63489" y="41221"/>
                  </a:lnTo>
                  <a:lnTo>
                    <a:pt x="76190" y="41182"/>
                  </a:lnTo>
                  <a:lnTo>
                    <a:pt x="76083" y="6257"/>
                  </a:lnTo>
                  <a:close/>
                </a:path>
                <a:path w="2198370" h="82550">
                  <a:moveTo>
                    <a:pt x="2191816" y="34885"/>
                  </a:moveTo>
                  <a:lnTo>
                    <a:pt x="2134311" y="34885"/>
                  </a:lnTo>
                  <a:lnTo>
                    <a:pt x="2134330" y="41235"/>
                  </a:lnTo>
                  <a:lnTo>
                    <a:pt x="2121633" y="41274"/>
                  </a:lnTo>
                  <a:lnTo>
                    <a:pt x="2121740" y="76200"/>
                  </a:lnTo>
                  <a:lnTo>
                    <a:pt x="2197823" y="37866"/>
                  </a:lnTo>
                  <a:lnTo>
                    <a:pt x="2191816" y="34885"/>
                  </a:lnTo>
                  <a:close/>
                </a:path>
                <a:path w="2198370" h="82550">
                  <a:moveTo>
                    <a:pt x="2121614" y="34924"/>
                  </a:moveTo>
                  <a:lnTo>
                    <a:pt x="63489" y="41221"/>
                  </a:lnTo>
                  <a:lnTo>
                    <a:pt x="63510" y="47571"/>
                  </a:lnTo>
                  <a:lnTo>
                    <a:pt x="76209" y="47532"/>
                  </a:lnTo>
                  <a:lnTo>
                    <a:pt x="76190" y="41182"/>
                  </a:lnTo>
                  <a:lnTo>
                    <a:pt x="2121633" y="41182"/>
                  </a:lnTo>
                  <a:lnTo>
                    <a:pt x="2121614" y="34924"/>
                  </a:lnTo>
                  <a:close/>
                </a:path>
                <a:path w="2198370" h="82550">
                  <a:moveTo>
                    <a:pt x="76209" y="47532"/>
                  </a:moveTo>
                  <a:lnTo>
                    <a:pt x="63510" y="47571"/>
                  </a:lnTo>
                  <a:lnTo>
                    <a:pt x="76209" y="47571"/>
                  </a:lnTo>
                  <a:close/>
                </a:path>
                <a:path w="2198370" h="82550">
                  <a:moveTo>
                    <a:pt x="2121633" y="41182"/>
                  </a:moveTo>
                  <a:lnTo>
                    <a:pt x="76190" y="41182"/>
                  </a:lnTo>
                  <a:lnTo>
                    <a:pt x="76209" y="47532"/>
                  </a:lnTo>
                  <a:lnTo>
                    <a:pt x="2121633" y="41274"/>
                  </a:lnTo>
                  <a:close/>
                </a:path>
                <a:path w="2198370" h="82550">
                  <a:moveTo>
                    <a:pt x="2134311" y="34885"/>
                  </a:moveTo>
                  <a:lnTo>
                    <a:pt x="2121614" y="34924"/>
                  </a:lnTo>
                  <a:lnTo>
                    <a:pt x="2121633" y="41274"/>
                  </a:lnTo>
                  <a:lnTo>
                    <a:pt x="2134330" y="41235"/>
                  </a:lnTo>
                  <a:lnTo>
                    <a:pt x="2134311" y="34885"/>
                  </a:lnTo>
                  <a:close/>
                </a:path>
                <a:path w="2198370" h="82550">
                  <a:moveTo>
                    <a:pt x="2121507" y="0"/>
                  </a:moveTo>
                  <a:lnTo>
                    <a:pt x="2121614" y="34924"/>
                  </a:lnTo>
                  <a:lnTo>
                    <a:pt x="2191816" y="34885"/>
                  </a:lnTo>
                  <a:lnTo>
                    <a:pt x="2121507" y="0"/>
                  </a:lnTo>
                  <a:close/>
                </a:path>
              </a:pathLst>
            </a:custGeom>
            <a:solidFill>
              <a:srgbClr val="444949"/>
            </a:solidFill>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19" name="object 19"/>
          <p:cNvSpPr txBox="1"/>
          <p:nvPr/>
        </p:nvSpPr>
        <p:spPr>
          <a:xfrm>
            <a:off x="10448017" y="1810658"/>
            <a:ext cx="1361759" cy="289823"/>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4949"/>
                </a:solidFill>
                <a:latin typeface="Roboto" panose="02000000000000000000" pitchFamily="2" charset="0"/>
                <a:ea typeface="Roboto" panose="02000000000000000000" pitchFamily="2" charset="0"/>
                <a:cs typeface="Calibri"/>
              </a:rPr>
              <a:t>RDS</a:t>
            </a:r>
            <a:r>
              <a:rPr sz="1800" b="1" spc="-55" dirty="0">
                <a:solidFill>
                  <a:srgbClr val="444949"/>
                </a:solidFill>
                <a:latin typeface="Roboto" panose="02000000000000000000" pitchFamily="2" charset="0"/>
                <a:ea typeface="Roboto" panose="02000000000000000000" pitchFamily="2" charset="0"/>
                <a:cs typeface="Calibri"/>
              </a:rPr>
              <a:t> </a:t>
            </a:r>
            <a:r>
              <a:rPr sz="1800" b="1" spc="-5" dirty="0">
                <a:solidFill>
                  <a:srgbClr val="444949"/>
                </a:solidFill>
                <a:latin typeface="Roboto" panose="02000000000000000000" pitchFamily="2" charset="0"/>
                <a:ea typeface="Roboto" panose="02000000000000000000" pitchFamily="2" charset="0"/>
                <a:cs typeface="Calibri"/>
              </a:rPr>
              <a:t>Service</a:t>
            </a:r>
            <a:endParaRPr sz="1800" dirty="0">
              <a:latin typeface="Roboto" panose="02000000000000000000" pitchFamily="2" charset="0"/>
              <a:ea typeface="Roboto" panose="02000000000000000000" pitchFamily="2" charset="0"/>
              <a:cs typeface="Calibri"/>
            </a:endParaRPr>
          </a:p>
        </p:txBody>
      </p:sp>
      <p:sp>
        <p:nvSpPr>
          <p:cNvPr id="20" name="object 20"/>
          <p:cNvSpPr txBox="1"/>
          <p:nvPr/>
        </p:nvSpPr>
        <p:spPr>
          <a:xfrm>
            <a:off x="9012021" y="1944115"/>
            <a:ext cx="1794437" cy="551433"/>
          </a:xfrm>
          <a:prstGeom prst="rect">
            <a:avLst/>
          </a:prstGeom>
        </p:spPr>
        <p:txBody>
          <a:bodyPr vert="horz" wrap="square" lIns="0" tIns="12700" rIns="0" bIns="0" rtlCol="0">
            <a:spAutoFit/>
          </a:bodyPr>
          <a:lstStyle/>
          <a:p>
            <a:pPr marL="12700">
              <a:lnSpc>
                <a:spcPts val="2125"/>
              </a:lnSpc>
              <a:spcBef>
                <a:spcPts val="100"/>
              </a:spcBef>
            </a:pPr>
            <a:r>
              <a:rPr sz="1800" spc="-5" dirty="0">
                <a:solidFill>
                  <a:srgbClr val="444949"/>
                </a:solidFill>
                <a:latin typeface="Roboto" panose="02000000000000000000" pitchFamily="2" charset="0"/>
                <a:ea typeface="Roboto" panose="02000000000000000000" pitchFamily="2" charset="0"/>
                <a:cs typeface="Calibri"/>
              </a:rPr>
              <a:t>API</a:t>
            </a:r>
            <a:r>
              <a:rPr sz="1800" spc="-20" dirty="0">
                <a:solidFill>
                  <a:srgbClr val="444949"/>
                </a:solidFill>
                <a:latin typeface="Roboto" panose="02000000000000000000" pitchFamily="2" charset="0"/>
                <a:ea typeface="Roboto" panose="02000000000000000000" pitchFamily="2" charset="0"/>
                <a:cs typeface="Calibri"/>
              </a:rPr>
              <a:t> </a:t>
            </a:r>
            <a:r>
              <a:rPr sz="1800" spc="-5" dirty="0">
                <a:solidFill>
                  <a:srgbClr val="444949"/>
                </a:solidFill>
                <a:latin typeface="Roboto" panose="02000000000000000000" pitchFamily="2" charset="0"/>
                <a:ea typeface="Roboto" panose="02000000000000000000" pitchFamily="2" charset="0"/>
                <a:cs typeface="Calibri"/>
              </a:rPr>
              <a:t>Call</a:t>
            </a:r>
            <a:endParaRPr sz="1800" dirty="0">
              <a:latin typeface="Roboto" panose="02000000000000000000" pitchFamily="2" charset="0"/>
              <a:ea typeface="Roboto" panose="02000000000000000000" pitchFamily="2" charset="0"/>
              <a:cs typeface="Calibri"/>
            </a:endParaRPr>
          </a:p>
          <a:p>
            <a:pPr marL="12700">
              <a:lnSpc>
                <a:spcPts val="2125"/>
              </a:lnSpc>
            </a:pPr>
            <a:r>
              <a:rPr sz="1800" spc="-5" dirty="0">
                <a:solidFill>
                  <a:srgbClr val="444949"/>
                </a:solidFill>
                <a:latin typeface="Roboto" panose="02000000000000000000" pitchFamily="2" charset="0"/>
                <a:ea typeface="Roboto" panose="02000000000000000000" pitchFamily="2" charset="0"/>
                <a:cs typeface="Calibri"/>
              </a:rPr>
              <a:t>Get</a:t>
            </a:r>
            <a:r>
              <a:rPr sz="1800" spc="-30" dirty="0">
                <a:solidFill>
                  <a:srgbClr val="444949"/>
                </a:solidFill>
                <a:latin typeface="Roboto" panose="02000000000000000000" pitchFamily="2" charset="0"/>
                <a:ea typeface="Roboto" panose="02000000000000000000" pitchFamily="2" charset="0"/>
                <a:cs typeface="Calibri"/>
              </a:rPr>
              <a:t> </a:t>
            </a:r>
            <a:r>
              <a:rPr sz="1800" spc="-5" dirty="0">
                <a:solidFill>
                  <a:srgbClr val="444949"/>
                </a:solidFill>
                <a:latin typeface="Roboto" panose="02000000000000000000" pitchFamily="2" charset="0"/>
                <a:ea typeface="Roboto" panose="02000000000000000000" pitchFamily="2" charset="0"/>
                <a:cs typeface="Calibri"/>
              </a:rPr>
              <a:t>Auth</a:t>
            </a:r>
            <a:r>
              <a:rPr sz="1800" spc="-30" dirty="0">
                <a:solidFill>
                  <a:srgbClr val="444949"/>
                </a:solidFill>
                <a:latin typeface="Roboto" panose="02000000000000000000" pitchFamily="2" charset="0"/>
                <a:ea typeface="Roboto" panose="02000000000000000000" pitchFamily="2" charset="0"/>
                <a:cs typeface="Calibri"/>
              </a:rPr>
              <a:t> </a:t>
            </a:r>
            <a:r>
              <a:rPr sz="1800" spc="-50" dirty="0">
                <a:solidFill>
                  <a:srgbClr val="444949"/>
                </a:solidFill>
                <a:latin typeface="Roboto" panose="02000000000000000000" pitchFamily="2" charset="0"/>
                <a:ea typeface="Roboto" panose="02000000000000000000" pitchFamily="2" charset="0"/>
                <a:cs typeface="Calibri"/>
              </a:rPr>
              <a:t>Token</a:t>
            </a:r>
            <a:endParaRPr sz="1800" dirty="0">
              <a:latin typeface="Roboto" panose="02000000000000000000" pitchFamily="2" charset="0"/>
              <a:ea typeface="Roboto" panose="02000000000000000000" pitchFamily="2" charset="0"/>
              <a:cs typeface="Calibri"/>
            </a:endParaRPr>
          </a:p>
        </p:txBody>
      </p:sp>
      <p:pic>
        <p:nvPicPr>
          <p:cNvPr id="21" name="object 21"/>
          <p:cNvPicPr/>
          <p:nvPr/>
        </p:nvPicPr>
        <p:blipFill>
          <a:blip r:embed="rId6" cstate="print"/>
          <a:stretch>
            <a:fillRect/>
          </a:stretch>
        </p:blipFill>
        <p:spPr>
          <a:xfrm>
            <a:off x="7397495" y="1655064"/>
            <a:ext cx="472440" cy="472439"/>
          </a:xfrm>
          <a:prstGeom prst="rect">
            <a:avLst/>
          </a:prstGeom>
        </p:spPr>
      </p:pic>
      <p:sp>
        <p:nvSpPr>
          <p:cNvPr id="22" name="object 22"/>
          <p:cNvSpPr txBox="1"/>
          <p:nvPr/>
        </p:nvSpPr>
        <p:spPr>
          <a:xfrm>
            <a:off x="7922385" y="1718564"/>
            <a:ext cx="100546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44949"/>
                </a:solidFill>
                <a:latin typeface="Roboto" panose="02000000000000000000" pitchFamily="2" charset="0"/>
                <a:ea typeface="Roboto" panose="02000000000000000000" pitchFamily="2" charset="0"/>
                <a:cs typeface="Calibri"/>
              </a:rPr>
              <a:t>IAM</a:t>
            </a:r>
            <a:r>
              <a:rPr sz="1800" spc="-70" dirty="0">
                <a:solidFill>
                  <a:srgbClr val="444949"/>
                </a:solidFill>
                <a:latin typeface="Roboto" panose="02000000000000000000" pitchFamily="2" charset="0"/>
                <a:ea typeface="Roboto" panose="02000000000000000000" pitchFamily="2" charset="0"/>
                <a:cs typeface="Calibri"/>
              </a:rPr>
              <a:t> </a:t>
            </a:r>
            <a:r>
              <a:rPr sz="1800" spc="-15" dirty="0">
                <a:solidFill>
                  <a:srgbClr val="444949"/>
                </a:solidFill>
                <a:latin typeface="Roboto" panose="02000000000000000000" pitchFamily="2" charset="0"/>
                <a:ea typeface="Roboto" panose="02000000000000000000" pitchFamily="2" charset="0"/>
                <a:cs typeface="Calibri"/>
              </a:rPr>
              <a:t>Role</a:t>
            </a:r>
            <a:endParaRPr sz="1800" dirty="0">
              <a:latin typeface="Roboto" panose="02000000000000000000" pitchFamily="2" charset="0"/>
              <a:ea typeface="Roboto" panose="02000000000000000000" pitchFamily="2" charset="0"/>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5605780" cy="443711"/>
          </a:xfrm>
          <a:prstGeom prst="rect">
            <a:avLst/>
          </a:prstGeom>
        </p:spPr>
        <p:txBody>
          <a:bodyPr vert="horz" wrap="square" lIns="0" tIns="12700" rIns="0" bIns="0" rtlCol="0">
            <a:spAutoFit/>
          </a:bodyPr>
          <a:lstStyle/>
          <a:p>
            <a:pPr marL="12700">
              <a:lnSpc>
                <a:spcPct val="100000"/>
              </a:lnSpc>
              <a:spcBef>
                <a:spcPts val="100"/>
              </a:spcBef>
            </a:pPr>
            <a:r>
              <a:rPr spc="-45" dirty="0">
                <a:latin typeface="Roboto" panose="02000000000000000000" pitchFamily="2" charset="0"/>
                <a:ea typeface="Roboto" panose="02000000000000000000" pitchFamily="2" charset="0"/>
              </a:rPr>
              <a:t>RDS</a:t>
            </a:r>
            <a:r>
              <a:rPr spc="-30" dirty="0">
                <a:latin typeface="Roboto" panose="02000000000000000000" pitchFamily="2" charset="0"/>
                <a:ea typeface="Roboto" panose="02000000000000000000" pitchFamily="2" charset="0"/>
              </a:rPr>
              <a:t> </a:t>
            </a:r>
            <a:r>
              <a:rPr spc="-80" dirty="0">
                <a:latin typeface="Roboto" panose="02000000000000000000" pitchFamily="2" charset="0"/>
                <a:ea typeface="Roboto" panose="02000000000000000000" pitchFamily="2" charset="0"/>
              </a:rPr>
              <a:t>Security</a:t>
            </a:r>
            <a:r>
              <a:rPr spc="-20" dirty="0">
                <a:latin typeface="Roboto" panose="02000000000000000000" pitchFamily="2" charset="0"/>
                <a:ea typeface="Roboto" panose="02000000000000000000" pitchFamily="2" charset="0"/>
              </a:rPr>
              <a:t> </a:t>
            </a:r>
            <a:r>
              <a:rPr dirty="0">
                <a:latin typeface="Roboto" panose="02000000000000000000" pitchFamily="2" charset="0"/>
                <a:ea typeface="Roboto" panose="02000000000000000000" pitchFamily="2" charset="0"/>
              </a:rPr>
              <a:t>–</a:t>
            </a:r>
            <a:r>
              <a:rPr spc="-20" dirty="0">
                <a:latin typeface="Roboto" panose="02000000000000000000" pitchFamily="2" charset="0"/>
                <a:ea typeface="Roboto" panose="02000000000000000000" pitchFamily="2" charset="0"/>
              </a:rPr>
              <a:t> </a:t>
            </a:r>
            <a:r>
              <a:rPr spc="-15" dirty="0">
                <a:latin typeface="Roboto" panose="02000000000000000000" pitchFamily="2" charset="0"/>
                <a:ea typeface="Roboto" panose="02000000000000000000" pitchFamily="2" charset="0"/>
              </a:rPr>
              <a:t>Summary</a:t>
            </a:r>
          </a:p>
        </p:txBody>
      </p:sp>
      <p:sp>
        <p:nvSpPr>
          <p:cNvPr id="5" name="object 5"/>
          <p:cNvSpPr txBox="1"/>
          <p:nvPr/>
        </p:nvSpPr>
        <p:spPr>
          <a:xfrm>
            <a:off x="916939" y="1389379"/>
            <a:ext cx="10312400" cy="4634602"/>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400" spc="-35" dirty="0">
                <a:solidFill>
                  <a:srgbClr val="444949"/>
                </a:solidFill>
                <a:latin typeface="Roboto" panose="02000000000000000000" pitchFamily="2" charset="0"/>
                <a:ea typeface="Roboto" panose="02000000000000000000" pitchFamily="2" charset="0"/>
                <a:cs typeface="Gill Sans MT"/>
              </a:rPr>
              <a:t>Encryption</a:t>
            </a:r>
            <a:r>
              <a:rPr sz="2400" spc="-25" dirty="0">
                <a:solidFill>
                  <a:srgbClr val="444949"/>
                </a:solidFill>
                <a:latin typeface="Roboto" panose="02000000000000000000" pitchFamily="2" charset="0"/>
                <a:ea typeface="Roboto" panose="02000000000000000000" pitchFamily="2" charset="0"/>
                <a:cs typeface="Gill Sans MT"/>
              </a:rPr>
              <a:t> </a:t>
            </a:r>
            <a:r>
              <a:rPr sz="2400" spc="-40" dirty="0">
                <a:solidFill>
                  <a:srgbClr val="444949"/>
                </a:solidFill>
                <a:latin typeface="Roboto" panose="02000000000000000000" pitchFamily="2" charset="0"/>
                <a:ea typeface="Roboto" panose="02000000000000000000" pitchFamily="2" charset="0"/>
                <a:cs typeface="Gill Sans MT"/>
              </a:rPr>
              <a:t>at</a:t>
            </a:r>
            <a:r>
              <a:rPr sz="2400" spc="-15" dirty="0">
                <a:solidFill>
                  <a:srgbClr val="444949"/>
                </a:solidFill>
                <a:latin typeface="Roboto" panose="02000000000000000000" pitchFamily="2" charset="0"/>
                <a:ea typeface="Roboto" panose="02000000000000000000" pitchFamily="2" charset="0"/>
                <a:cs typeface="Gill Sans MT"/>
              </a:rPr>
              <a:t> </a:t>
            </a:r>
            <a:r>
              <a:rPr sz="2400" spc="-85" dirty="0">
                <a:solidFill>
                  <a:srgbClr val="444949"/>
                </a:solidFill>
                <a:latin typeface="Roboto" panose="02000000000000000000" pitchFamily="2" charset="0"/>
                <a:ea typeface="Roboto" panose="02000000000000000000" pitchFamily="2" charset="0"/>
                <a:cs typeface="Gill Sans MT"/>
              </a:rPr>
              <a:t>rest:</a:t>
            </a:r>
            <a:endParaRPr sz="2400" dirty="0">
              <a:latin typeface="Roboto" panose="02000000000000000000" pitchFamily="2" charset="0"/>
              <a:ea typeface="Roboto" panose="02000000000000000000" pitchFamily="2" charset="0"/>
              <a:cs typeface="Gill Sans MT"/>
            </a:endParaRPr>
          </a:p>
          <a:p>
            <a:pPr marL="698500" lvl="1" indent="-228600">
              <a:lnSpc>
                <a:spcPct val="100000"/>
              </a:lnSpc>
              <a:spcBef>
                <a:spcPts val="40"/>
              </a:spcBef>
              <a:buFont typeface="Arial"/>
              <a:buChar char="•"/>
              <a:tabLst>
                <a:tab pos="697865" algn="l"/>
                <a:tab pos="698500" algn="l"/>
              </a:tabLst>
            </a:pPr>
            <a:r>
              <a:rPr sz="2000" spc="-80" dirty="0">
                <a:solidFill>
                  <a:srgbClr val="444949"/>
                </a:solidFill>
                <a:latin typeface="Roboto" panose="02000000000000000000" pitchFamily="2" charset="0"/>
                <a:ea typeface="Roboto" panose="02000000000000000000" pitchFamily="2" charset="0"/>
                <a:cs typeface="Gill Sans MT"/>
              </a:rPr>
              <a:t>Is</a:t>
            </a:r>
            <a:r>
              <a:rPr sz="2000" spc="-5" dirty="0">
                <a:solidFill>
                  <a:srgbClr val="444949"/>
                </a:solidFill>
                <a:latin typeface="Roboto" panose="02000000000000000000" pitchFamily="2" charset="0"/>
                <a:ea typeface="Roboto" panose="02000000000000000000" pitchFamily="2" charset="0"/>
                <a:cs typeface="Gill Sans MT"/>
              </a:rPr>
              <a:t> </a:t>
            </a:r>
            <a:r>
              <a:rPr sz="2000" spc="-15" dirty="0">
                <a:solidFill>
                  <a:srgbClr val="444949"/>
                </a:solidFill>
                <a:latin typeface="Roboto" panose="02000000000000000000" pitchFamily="2" charset="0"/>
                <a:ea typeface="Roboto" panose="02000000000000000000" pitchFamily="2" charset="0"/>
                <a:cs typeface="Gill Sans MT"/>
              </a:rPr>
              <a:t>done</a:t>
            </a:r>
            <a:r>
              <a:rPr sz="2000" spc="-5"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only</a:t>
            </a:r>
            <a:r>
              <a:rPr sz="2000" dirty="0">
                <a:solidFill>
                  <a:srgbClr val="444949"/>
                </a:solidFill>
                <a:latin typeface="Roboto" panose="02000000000000000000" pitchFamily="2" charset="0"/>
                <a:ea typeface="Roboto" panose="02000000000000000000" pitchFamily="2" charset="0"/>
                <a:cs typeface="Gill Sans MT"/>
              </a:rPr>
              <a:t> </a:t>
            </a:r>
            <a:r>
              <a:rPr sz="2000" spc="-20" dirty="0">
                <a:solidFill>
                  <a:srgbClr val="444949"/>
                </a:solidFill>
                <a:latin typeface="Roboto" panose="02000000000000000000" pitchFamily="2" charset="0"/>
                <a:ea typeface="Roboto" panose="02000000000000000000" pitchFamily="2" charset="0"/>
                <a:cs typeface="Gill Sans MT"/>
              </a:rPr>
              <a:t>when</a:t>
            </a:r>
            <a:r>
              <a:rPr sz="2000" spc="-15"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you</a:t>
            </a:r>
            <a:r>
              <a:rPr sz="2000" spc="-15" dirty="0">
                <a:solidFill>
                  <a:srgbClr val="444949"/>
                </a:solidFill>
                <a:latin typeface="Roboto" panose="02000000000000000000" pitchFamily="2" charset="0"/>
                <a:ea typeface="Roboto" panose="02000000000000000000" pitchFamily="2" charset="0"/>
                <a:cs typeface="Gill Sans MT"/>
              </a:rPr>
              <a:t> </a:t>
            </a:r>
            <a:r>
              <a:rPr sz="2000" spc="-65" dirty="0">
                <a:solidFill>
                  <a:srgbClr val="444949"/>
                </a:solidFill>
                <a:latin typeface="Roboto" panose="02000000000000000000" pitchFamily="2" charset="0"/>
                <a:ea typeface="Roboto" panose="02000000000000000000" pitchFamily="2" charset="0"/>
                <a:cs typeface="Gill Sans MT"/>
              </a:rPr>
              <a:t>first</a:t>
            </a:r>
            <a:r>
              <a:rPr sz="2000" spc="-5"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create</a:t>
            </a:r>
            <a:r>
              <a:rPr sz="2000"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the</a:t>
            </a:r>
            <a:r>
              <a:rPr sz="2000" spc="-5" dirty="0">
                <a:solidFill>
                  <a:srgbClr val="444949"/>
                </a:solidFill>
                <a:latin typeface="Roboto" panose="02000000000000000000" pitchFamily="2" charset="0"/>
                <a:ea typeface="Roboto" panose="02000000000000000000" pitchFamily="2" charset="0"/>
                <a:cs typeface="Gill Sans MT"/>
              </a:rPr>
              <a:t> </a:t>
            </a:r>
            <a:r>
              <a:rPr sz="2000" spc="-50" dirty="0">
                <a:solidFill>
                  <a:srgbClr val="444949"/>
                </a:solidFill>
                <a:latin typeface="Roboto" panose="02000000000000000000" pitchFamily="2" charset="0"/>
                <a:ea typeface="Roboto" panose="02000000000000000000" pitchFamily="2" charset="0"/>
                <a:cs typeface="Gill Sans MT"/>
              </a:rPr>
              <a:t>DB</a:t>
            </a:r>
            <a:r>
              <a:rPr sz="2000" dirty="0">
                <a:solidFill>
                  <a:srgbClr val="444949"/>
                </a:solidFill>
                <a:latin typeface="Roboto" panose="02000000000000000000" pitchFamily="2" charset="0"/>
                <a:ea typeface="Roboto" panose="02000000000000000000" pitchFamily="2" charset="0"/>
                <a:cs typeface="Gill Sans MT"/>
              </a:rPr>
              <a:t> </a:t>
            </a:r>
            <a:r>
              <a:rPr sz="2000" spc="-40" dirty="0">
                <a:solidFill>
                  <a:srgbClr val="444949"/>
                </a:solidFill>
                <a:latin typeface="Roboto" panose="02000000000000000000" pitchFamily="2" charset="0"/>
                <a:ea typeface="Roboto" panose="02000000000000000000" pitchFamily="2" charset="0"/>
                <a:cs typeface="Gill Sans MT"/>
              </a:rPr>
              <a:t>instance</a:t>
            </a:r>
            <a:endParaRPr sz="2000" dirty="0">
              <a:latin typeface="Roboto" panose="02000000000000000000" pitchFamily="2" charset="0"/>
              <a:ea typeface="Roboto" panose="02000000000000000000" pitchFamily="2" charset="0"/>
              <a:cs typeface="Gill Sans MT"/>
            </a:endParaRPr>
          </a:p>
          <a:p>
            <a:pPr marL="698500" lvl="1" indent="-228600">
              <a:lnSpc>
                <a:spcPct val="100000"/>
              </a:lnSpc>
              <a:spcBef>
                <a:spcPts val="95"/>
              </a:spcBef>
              <a:buFont typeface="Arial"/>
              <a:buChar char="•"/>
              <a:tabLst>
                <a:tab pos="697865" algn="l"/>
                <a:tab pos="698500" algn="l"/>
              </a:tabLst>
            </a:pPr>
            <a:r>
              <a:rPr sz="2000" spc="-25" dirty="0">
                <a:solidFill>
                  <a:srgbClr val="444949"/>
                </a:solidFill>
                <a:latin typeface="Roboto" panose="02000000000000000000" pitchFamily="2" charset="0"/>
                <a:ea typeface="Roboto" panose="02000000000000000000" pitchFamily="2" charset="0"/>
                <a:cs typeface="Gill Sans MT"/>
              </a:rPr>
              <a:t>or:</a:t>
            </a:r>
            <a:r>
              <a:rPr sz="2000" spc="-170" dirty="0">
                <a:solidFill>
                  <a:srgbClr val="444949"/>
                </a:solidFill>
                <a:latin typeface="Roboto" panose="02000000000000000000" pitchFamily="2" charset="0"/>
                <a:ea typeface="Roboto" panose="02000000000000000000" pitchFamily="2" charset="0"/>
                <a:cs typeface="Gill Sans MT"/>
              </a:rPr>
              <a:t> </a:t>
            </a:r>
            <a:r>
              <a:rPr sz="2000" spc="-20" dirty="0">
                <a:solidFill>
                  <a:srgbClr val="444949"/>
                </a:solidFill>
                <a:latin typeface="Roboto" panose="02000000000000000000" pitchFamily="2" charset="0"/>
                <a:ea typeface="Roboto" panose="02000000000000000000" pitchFamily="2" charset="0"/>
                <a:cs typeface="Gill Sans MT"/>
              </a:rPr>
              <a:t>unencrypted</a:t>
            </a:r>
            <a:r>
              <a:rPr sz="2000"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DB</a:t>
            </a:r>
            <a:r>
              <a:rPr sz="2000" spc="-5" dirty="0">
                <a:solidFill>
                  <a:srgbClr val="444949"/>
                </a:solidFill>
                <a:latin typeface="Roboto" panose="02000000000000000000" pitchFamily="2" charset="0"/>
                <a:ea typeface="Roboto" panose="02000000000000000000" pitchFamily="2" charset="0"/>
                <a:cs typeface="Gill Sans MT"/>
              </a:rPr>
              <a:t> </a:t>
            </a:r>
            <a:r>
              <a:rPr sz="2000" spc="150" dirty="0">
                <a:solidFill>
                  <a:srgbClr val="444949"/>
                </a:solidFill>
                <a:latin typeface="Roboto" panose="02000000000000000000" pitchFamily="2" charset="0"/>
                <a:ea typeface="Roboto" panose="02000000000000000000" pitchFamily="2" charset="0"/>
                <a:cs typeface="Gill Sans MT"/>
              </a:rPr>
              <a:t>=&gt;</a:t>
            </a:r>
            <a:r>
              <a:rPr sz="2000" spc="-5" dirty="0">
                <a:solidFill>
                  <a:srgbClr val="444949"/>
                </a:solidFill>
                <a:latin typeface="Roboto" panose="02000000000000000000" pitchFamily="2" charset="0"/>
                <a:ea typeface="Roboto" panose="02000000000000000000" pitchFamily="2" charset="0"/>
                <a:cs typeface="Gill Sans MT"/>
              </a:rPr>
              <a:t> </a:t>
            </a:r>
            <a:r>
              <a:rPr sz="2000" spc="-30" dirty="0">
                <a:solidFill>
                  <a:srgbClr val="444949"/>
                </a:solidFill>
                <a:latin typeface="Roboto" panose="02000000000000000000" pitchFamily="2" charset="0"/>
                <a:ea typeface="Roboto" panose="02000000000000000000" pitchFamily="2" charset="0"/>
                <a:cs typeface="Gill Sans MT"/>
              </a:rPr>
              <a:t>snapshot</a:t>
            </a:r>
            <a:r>
              <a:rPr sz="2000" spc="-10" dirty="0">
                <a:solidFill>
                  <a:srgbClr val="444949"/>
                </a:solidFill>
                <a:latin typeface="Roboto" panose="02000000000000000000" pitchFamily="2" charset="0"/>
                <a:ea typeface="Roboto" panose="02000000000000000000" pitchFamily="2" charset="0"/>
                <a:cs typeface="Gill Sans MT"/>
              </a:rPr>
              <a:t> </a:t>
            </a:r>
            <a:r>
              <a:rPr sz="2000" spc="150" dirty="0">
                <a:solidFill>
                  <a:srgbClr val="444949"/>
                </a:solidFill>
                <a:latin typeface="Roboto" panose="02000000000000000000" pitchFamily="2" charset="0"/>
                <a:ea typeface="Roboto" panose="02000000000000000000" pitchFamily="2" charset="0"/>
                <a:cs typeface="Gill Sans MT"/>
              </a:rPr>
              <a:t>=&gt;</a:t>
            </a:r>
            <a:r>
              <a:rPr sz="2000" dirty="0">
                <a:solidFill>
                  <a:srgbClr val="444949"/>
                </a:solidFill>
                <a:latin typeface="Roboto" panose="02000000000000000000" pitchFamily="2" charset="0"/>
                <a:ea typeface="Roboto" panose="02000000000000000000" pitchFamily="2" charset="0"/>
                <a:cs typeface="Gill Sans MT"/>
              </a:rPr>
              <a:t> </a:t>
            </a:r>
            <a:r>
              <a:rPr sz="2000" spc="-30" dirty="0">
                <a:solidFill>
                  <a:srgbClr val="444949"/>
                </a:solidFill>
                <a:latin typeface="Roboto" panose="02000000000000000000" pitchFamily="2" charset="0"/>
                <a:ea typeface="Roboto" panose="02000000000000000000" pitchFamily="2" charset="0"/>
                <a:cs typeface="Gill Sans MT"/>
              </a:rPr>
              <a:t>copy</a:t>
            </a:r>
            <a:r>
              <a:rPr sz="2000" dirty="0">
                <a:solidFill>
                  <a:srgbClr val="444949"/>
                </a:solidFill>
                <a:latin typeface="Roboto" panose="02000000000000000000" pitchFamily="2" charset="0"/>
                <a:ea typeface="Roboto" panose="02000000000000000000" pitchFamily="2" charset="0"/>
                <a:cs typeface="Gill Sans MT"/>
              </a:rPr>
              <a:t> </a:t>
            </a:r>
            <a:r>
              <a:rPr sz="2000" spc="-30" dirty="0">
                <a:solidFill>
                  <a:srgbClr val="444949"/>
                </a:solidFill>
                <a:latin typeface="Roboto" panose="02000000000000000000" pitchFamily="2" charset="0"/>
                <a:ea typeface="Roboto" panose="02000000000000000000" pitchFamily="2" charset="0"/>
                <a:cs typeface="Gill Sans MT"/>
              </a:rPr>
              <a:t>snapshot</a:t>
            </a:r>
            <a:r>
              <a:rPr sz="2000" spc="-10"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as</a:t>
            </a:r>
            <a:r>
              <a:rPr sz="2000" spc="-5" dirty="0">
                <a:solidFill>
                  <a:srgbClr val="444949"/>
                </a:solidFill>
                <a:latin typeface="Roboto" panose="02000000000000000000" pitchFamily="2" charset="0"/>
                <a:ea typeface="Roboto" panose="02000000000000000000" pitchFamily="2" charset="0"/>
                <a:cs typeface="Gill Sans MT"/>
              </a:rPr>
              <a:t> </a:t>
            </a:r>
            <a:r>
              <a:rPr sz="2000" spc="-20" dirty="0">
                <a:solidFill>
                  <a:srgbClr val="444949"/>
                </a:solidFill>
                <a:latin typeface="Roboto" panose="02000000000000000000" pitchFamily="2" charset="0"/>
                <a:ea typeface="Roboto" panose="02000000000000000000" pitchFamily="2" charset="0"/>
                <a:cs typeface="Gill Sans MT"/>
              </a:rPr>
              <a:t>encrypted</a:t>
            </a:r>
            <a:r>
              <a:rPr sz="2000" dirty="0">
                <a:solidFill>
                  <a:srgbClr val="444949"/>
                </a:solidFill>
                <a:latin typeface="Roboto" panose="02000000000000000000" pitchFamily="2" charset="0"/>
                <a:ea typeface="Roboto" panose="02000000000000000000" pitchFamily="2" charset="0"/>
                <a:cs typeface="Gill Sans MT"/>
              </a:rPr>
              <a:t> </a:t>
            </a:r>
            <a:r>
              <a:rPr sz="2000" spc="150" dirty="0">
                <a:solidFill>
                  <a:srgbClr val="444949"/>
                </a:solidFill>
                <a:latin typeface="Roboto" panose="02000000000000000000" pitchFamily="2" charset="0"/>
                <a:ea typeface="Roboto" panose="02000000000000000000" pitchFamily="2" charset="0"/>
                <a:cs typeface="Gill Sans MT"/>
              </a:rPr>
              <a:t>=&gt;</a:t>
            </a:r>
            <a:r>
              <a:rPr sz="2000"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create</a:t>
            </a:r>
            <a:r>
              <a:rPr sz="2000"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DB</a:t>
            </a:r>
            <a:r>
              <a:rPr sz="2000" spc="-5"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from</a:t>
            </a:r>
            <a:r>
              <a:rPr sz="2000" spc="-15" dirty="0">
                <a:solidFill>
                  <a:srgbClr val="444949"/>
                </a:solidFill>
                <a:latin typeface="Roboto" panose="02000000000000000000" pitchFamily="2" charset="0"/>
                <a:ea typeface="Roboto" panose="02000000000000000000" pitchFamily="2" charset="0"/>
                <a:cs typeface="Gill Sans MT"/>
              </a:rPr>
              <a:t> </a:t>
            </a:r>
            <a:r>
              <a:rPr sz="2000" spc="-30" dirty="0">
                <a:solidFill>
                  <a:srgbClr val="444949"/>
                </a:solidFill>
                <a:latin typeface="Roboto" panose="02000000000000000000" pitchFamily="2" charset="0"/>
                <a:ea typeface="Roboto" panose="02000000000000000000" pitchFamily="2" charset="0"/>
                <a:cs typeface="Gill Sans MT"/>
              </a:rPr>
              <a:t>snapshot</a:t>
            </a:r>
            <a:endParaRPr sz="2000" dirty="0">
              <a:latin typeface="Roboto" panose="02000000000000000000" pitchFamily="2" charset="0"/>
              <a:ea typeface="Roboto" panose="02000000000000000000" pitchFamily="2" charset="0"/>
              <a:cs typeface="Gill Sans MT"/>
            </a:endParaRPr>
          </a:p>
          <a:p>
            <a:pPr marL="241300" indent="-228600">
              <a:lnSpc>
                <a:spcPct val="100000"/>
              </a:lnSpc>
              <a:spcBef>
                <a:spcPts val="390"/>
              </a:spcBef>
              <a:buFont typeface="Arial"/>
              <a:buChar char="•"/>
              <a:tabLst>
                <a:tab pos="241300" algn="l"/>
              </a:tabLst>
            </a:pPr>
            <a:r>
              <a:rPr sz="2400" spc="-150" dirty="0">
                <a:solidFill>
                  <a:srgbClr val="444949"/>
                </a:solidFill>
                <a:latin typeface="Roboto" panose="02000000000000000000" pitchFamily="2" charset="0"/>
                <a:ea typeface="Roboto" panose="02000000000000000000" pitchFamily="2" charset="0"/>
                <a:cs typeface="Gill Sans MT"/>
              </a:rPr>
              <a:t>Your</a:t>
            </a:r>
            <a:r>
              <a:rPr sz="2400" spc="-15" dirty="0">
                <a:solidFill>
                  <a:srgbClr val="444949"/>
                </a:solidFill>
                <a:latin typeface="Roboto" panose="02000000000000000000" pitchFamily="2" charset="0"/>
                <a:ea typeface="Roboto" panose="02000000000000000000" pitchFamily="2" charset="0"/>
                <a:cs typeface="Gill Sans MT"/>
              </a:rPr>
              <a:t> </a:t>
            </a:r>
            <a:r>
              <a:rPr sz="2400" spc="-60" dirty="0">
                <a:solidFill>
                  <a:srgbClr val="444949"/>
                </a:solidFill>
                <a:latin typeface="Roboto" panose="02000000000000000000" pitchFamily="2" charset="0"/>
                <a:ea typeface="Roboto" panose="02000000000000000000" pitchFamily="2" charset="0"/>
                <a:cs typeface="Gill Sans MT"/>
              </a:rPr>
              <a:t>responsibility:</a:t>
            </a:r>
            <a:endParaRPr sz="2400" dirty="0">
              <a:latin typeface="Roboto" panose="02000000000000000000" pitchFamily="2" charset="0"/>
              <a:ea typeface="Roboto" panose="02000000000000000000" pitchFamily="2" charset="0"/>
              <a:cs typeface="Gill Sans MT"/>
            </a:endParaRPr>
          </a:p>
          <a:p>
            <a:pPr marL="698500" lvl="1" indent="-228600">
              <a:lnSpc>
                <a:spcPct val="100000"/>
              </a:lnSpc>
              <a:spcBef>
                <a:spcPts val="20"/>
              </a:spcBef>
              <a:buFont typeface="Arial"/>
              <a:buChar char="•"/>
              <a:tabLst>
                <a:tab pos="697865" algn="l"/>
                <a:tab pos="698500" algn="l"/>
              </a:tabLst>
            </a:pPr>
            <a:r>
              <a:rPr sz="2000" spc="-50" dirty="0">
                <a:solidFill>
                  <a:srgbClr val="444949"/>
                </a:solidFill>
                <a:latin typeface="Roboto" panose="02000000000000000000" pitchFamily="2" charset="0"/>
                <a:ea typeface="Roboto" panose="02000000000000000000" pitchFamily="2" charset="0"/>
                <a:cs typeface="Gill Sans MT"/>
              </a:rPr>
              <a:t>Check</a:t>
            </a:r>
            <a:r>
              <a:rPr sz="2000" spc="-10"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the</a:t>
            </a:r>
            <a:r>
              <a:rPr sz="2000" spc="-5" dirty="0">
                <a:solidFill>
                  <a:srgbClr val="444949"/>
                </a:solidFill>
                <a:latin typeface="Roboto" panose="02000000000000000000" pitchFamily="2" charset="0"/>
                <a:ea typeface="Roboto" panose="02000000000000000000" pitchFamily="2" charset="0"/>
                <a:cs typeface="Gill Sans MT"/>
              </a:rPr>
              <a:t> </a:t>
            </a:r>
            <a:r>
              <a:rPr sz="2000" spc="-20" dirty="0">
                <a:solidFill>
                  <a:srgbClr val="444949"/>
                </a:solidFill>
                <a:latin typeface="Roboto" panose="02000000000000000000" pitchFamily="2" charset="0"/>
                <a:ea typeface="Roboto" panose="02000000000000000000" pitchFamily="2" charset="0"/>
                <a:cs typeface="Gill Sans MT"/>
              </a:rPr>
              <a:t>ports</a:t>
            </a:r>
            <a:r>
              <a:rPr sz="2000" spc="-5" dirty="0">
                <a:solidFill>
                  <a:srgbClr val="444949"/>
                </a:solidFill>
                <a:latin typeface="Roboto" panose="02000000000000000000" pitchFamily="2" charset="0"/>
                <a:ea typeface="Roboto" panose="02000000000000000000" pitchFamily="2" charset="0"/>
                <a:cs typeface="Gill Sans MT"/>
              </a:rPr>
              <a:t> </a:t>
            </a:r>
            <a:r>
              <a:rPr sz="2000" dirty="0">
                <a:solidFill>
                  <a:srgbClr val="444949"/>
                </a:solidFill>
                <a:latin typeface="Roboto" panose="02000000000000000000" pitchFamily="2" charset="0"/>
                <a:ea typeface="Roboto" panose="02000000000000000000" pitchFamily="2" charset="0"/>
                <a:cs typeface="Gill Sans MT"/>
              </a:rPr>
              <a:t>/</a:t>
            </a:r>
            <a:r>
              <a:rPr sz="2000" spc="-5"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IP</a:t>
            </a:r>
            <a:r>
              <a:rPr sz="2000" dirty="0">
                <a:solidFill>
                  <a:srgbClr val="444949"/>
                </a:solidFill>
                <a:latin typeface="Roboto" panose="02000000000000000000" pitchFamily="2" charset="0"/>
                <a:ea typeface="Roboto" panose="02000000000000000000" pitchFamily="2" charset="0"/>
                <a:cs typeface="Gill Sans MT"/>
              </a:rPr>
              <a:t> /</a:t>
            </a:r>
            <a:r>
              <a:rPr sz="2000" spc="-10" dirty="0">
                <a:solidFill>
                  <a:srgbClr val="444949"/>
                </a:solidFill>
                <a:latin typeface="Roboto" panose="02000000000000000000" pitchFamily="2" charset="0"/>
                <a:ea typeface="Roboto" panose="02000000000000000000" pitchFamily="2" charset="0"/>
                <a:cs typeface="Gill Sans MT"/>
              </a:rPr>
              <a:t> </a:t>
            </a:r>
            <a:r>
              <a:rPr sz="2000" spc="-50" dirty="0">
                <a:solidFill>
                  <a:srgbClr val="444949"/>
                </a:solidFill>
                <a:latin typeface="Roboto" panose="02000000000000000000" pitchFamily="2" charset="0"/>
                <a:ea typeface="Roboto" panose="02000000000000000000" pitchFamily="2" charset="0"/>
                <a:cs typeface="Gill Sans MT"/>
              </a:rPr>
              <a:t>security</a:t>
            </a:r>
            <a:r>
              <a:rPr sz="2000" spc="-5"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group</a:t>
            </a:r>
            <a:r>
              <a:rPr sz="2000" spc="5" dirty="0">
                <a:solidFill>
                  <a:srgbClr val="444949"/>
                </a:solidFill>
                <a:latin typeface="Roboto" panose="02000000000000000000" pitchFamily="2" charset="0"/>
                <a:ea typeface="Roboto" panose="02000000000000000000" pitchFamily="2" charset="0"/>
                <a:cs typeface="Gill Sans MT"/>
              </a:rPr>
              <a:t> </a:t>
            </a:r>
            <a:r>
              <a:rPr sz="2000" spc="-25" dirty="0">
                <a:solidFill>
                  <a:srgbClr val="444949"/>
                </a:solidFill>
                <a:latin typeface="Roboto" panose="02000000000000000000" pitchFamily="2" charset="0"/>
                <a:ea typeface="Roboto" panose="02000000000000000000" pitchFamily="2" charset="0"/>
                <a:cs typeface="Gill Sans MT"/>
              </a:rPr>
              <a:t>inbound</a:t>
            </a:r>
            <a:r>
              <a:rPr sz="2000"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rules</a:t>
            </a:r>
            <a:r>
              <a:rPr sz="2000" spc="-5"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in</a:t>
            </a:r>
            <a:r>
              <a:rPr sz="2000" spc="-10" dirty="0">
                <a:solidFill>
                  <a:srgbClr val="444949"/>
                </a:solidFill>
                <a:latin typeface="Roboto" panose="02000000000000000000" pitchFamily="2" charset="0"/>
                <a:ea typeface="Roboto" panose="02000000000000000000" pitchFamily="2" charset="0"/>
                <a:cs typeface="Gill Sans MT"/>
              </a:rPr>
              <a:t> </a:t>
            </a:r>
            <a:r>
              <a:rPr sz="2000" spc="-85" dirty="0">
                <a:solidFill>
                  <a:srgbClr val="444949"/>
                </a:solidFill>
                <a:latin typeface="Roboto" panose="02000000000000000000" pitchFamily="2" charset="0"/>
                <a:ea typeface="Roboto" panose="02000000000000000000" pitchFamily="2" charset="0"/>
                <a:cs typeface="Gill Sans MT"/>
              </a:rPr>
              <a:t>DB’s</a:t>
            </a:r>
            <a:r>
              <a:rPr sz="2000" spc="-5" dirty="0">
                <a:solidFill>
                  <a:srgbClr val="444949"/>
                </a:solidFill>
                <a:latin typeface="Roboto" panose="02000000000000000000" pitchFamily="2" charset="0"/>
                <a:ea typeface="Roboto" panose="02000000000000000000" pitchFamily="2" charset="0"/>
                <a:cs typeface="Gill Sans MT"/>
              </a:rPr>
              <a:t> </a:t>
            </a:r>
            <a:r>
              <a:rPr sz="2000" spc="-15" dirty="0">
                <a:solidFill>
                  <a:srgbClr val="444949"/>
                </a:solidFill>
                <a:latin typeface="Roboto" panose="02000000000000000000" pitchFamily="2" charset="0"/>
                <a:ea typeface="Roboto" panose="02000000000000000000" pitchFamily="2" charset="0"/>
                <a:cs typeface="Gill Sans MT"/>
              </a:rPr>
              <a:t>SG</a:t>
            </a:r>
            <a:endParaRPr sz="2000" dirty="0">
              <a:latin typeface="Roboto" panose="02000000000000000000" pitchFamily="2" charset="0"/>
              <a:ea typeface="Roboto" panose="02000000000000000000" pitchFamily="2" charset="0"/>
              <a:cs typeface="Gill Sans MT"/>
            </a:endParaRPr>
          </a:p>
          <a:p>
            <a:pPr marL="698500" lvl="1" indent="-228600">
              <a:lnSpc>
                <a:spcPct val="100000"/>
              </a:lnSpc>
              <a:buFont typeface="Arial"/>
              <a:buChar char="•"/>
              <a:tabLst>
                <a:tab pos="697865" algn="l"/>
                <a:tab pos="698500" algn="l"/>
              </a:tabLst>
            </a:pPr>
            <a:r>
              <a:rPr sz="2000" spc="-25" dirty="0">
                <a:solidFill>
                  <a:srgbClr val="444949"/>
                </a:solidFill>
                <a:latin typeface="Roboto" panose="02000000000000000000" pitchFamily="2" charset="0"/>
                <a:ea typeface="Roboto" panose="02000000000000000000" pitchFamily="2" charset="0"/>
                <a:cs typeface="Gill Sans MT"/>
              </a:rPr>
              <a:t>In-database</a:t>
            </a:r>
            <a:r>
              <a:rPr sz="2000" spc="-5" dirty="0">
                <a:solidFill>
                  <a:srgbClr val="444949"/>
                </a:solidFill>
                <a:latin typeface="Roboto" panose="02000000000000000000" pitchFamily="2" charset="0"/>
                <a:ea typeface="Roboto" panose="02000000000000000000" pitchFamily="2" charset="0"/>
                <a:cs typeface="Gill Sans MT"/>
              </a:rPr>
              <a:t> </a:t>
            </a:r>
            <a:r>
              <a:rPr sz="2000" spc="-55" dirty="0">
                <a:solidFill>
                  <a:srgbClr val="444949"/>
                </a:solidFill>
                <a:latin typeface="Roboto" panose="02000000000000000000" pitchFamily="2" charset="0"/>
                <a:ea typeface="Roboto" panose="02000000000000000000" pitchFamily="2" charset="0"/>
                <a:cs typeface="Gill Sans MT"/>
              </a:rPr>
              <a:t>user</a:t>
            </a:r>
            <a:r>
              <a:rPr sz="2000" spc="-10"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creation</a:t>
            </a:r>
            <a:r>
              <a:rPr sz="2000" spc="-15" dirty="0">
                <a:solidFill>
                  <a:srgbClr val="444949"/>
                </a:solidFill>
                <a:latin typeface="Roboto" panose="02000000000000000000" pitchFamily="2" charset="0"/>
                <a:ea typeface="Roboto" panose="02000000000000000000" pitchFamily="2" charset="0"/>
                <a:cs typeface="Gill Sans MT"/>
              </a:rPr>
              <a:t> and</a:t>
            </a:r>
            <a:r>
              <a:rPr sz="2000" spc="-5" dirty="0">
                <a:solidFill>
                  <a:srgbClr val="444949"/>
                </a:solidFill>
                <a:latin typeface="Roboto" panose="02000000000000000000" pitchFamily="2" charset="0"/>
                <a:ea typeface="Roboto" panose="02000000000000000000" pitchFamily="2" charset="0"/>
                <a:cs typeface="Gill Sans MT"/>
              </a:rPr>
              <a:t> </a:t>
            </a:r>
            <a:r>
              <a:rPr sz="2000" spc="-40" dirty="0">
                <a:solidFill>
                  <a:srgbClr val="444949"/>
                </a:solidFill>
                <a:latin typeface="Roboto" panose="02000000000000000000" pitchFamily="2" charset="0"/>
                <a:ea typeface="Roboto" panose="02000000000000000000" pitchFamily="2" charset="0"/>
                <a:cs typeface="Gill Sans MT"/>
              </a:rPr>
              <a:t>permissions</a:t>
            </a:r>
            <a:r>
              <a:rPr sz="2000" dirty="0">
                <a:solidFill>
                  <a:srgbClr val="444949"/>
                </a:solidFill>
                <a:latin typeface="Roboto" panose="02000000000000000000" pitchFamily="2" charset="0"/>
                <a:ea typeface="Roboto" panose="02000000000000000000" pitchFamily="2" charset="0"/>
                <a:cs typeface="Gill Sans MT"/>
              </a:rPr>
              <a:t> </a:t>
            </a:r>
            <a:r>
              <a:rPr sz="2000" spc="-75" dirty="0">
                <a:solidFill>
                  <a:srgbClr val="444949"/>
                </a:solidFill>
                <a:latin typeface="Roboto" panose="02000000000000000000" pitchFamily="2" charset="0"/>
                <a:ea typeface="Roboto" panose="02000000000000000000" pitchFamily="2" charset="0"/>
                <a:cs typeface="Gill Sans MT"/>
              </a:rPr>
              <a:t>or</a:t>
            </a:r>
            <a:r>
              <a:rPr sz="2000" spc="-10" dirty="0">
                <a:solidFill>
                  <a:srgbClr val="444949"/>
                </a:solidFill>
                <a:latin typeface="Roboto" panose="02000000000000000000" pitchFamily="2" charset="0"/>
                <a:ea typeface="Roboto" panose="02000000000000000000" pitchFamily="2" charset="0"/>
                <a:cs typeface="Gill Sans MT"/>
              </a:rPr>
              <a:t> manage</a:t>
            </a:r>
            <a:r>
              <a:rPr sz="2000" spc="-5"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through</a:t>
            </a:r>
            <a:r>
              <a:rPr sz="2000" spc="-15" dirty="0">
                <a:solidFill>
                  <a:srgbClr val="444949"/>
                </a:solidFill>
                <a:latin typeface="Roboto" panose="02000000000000000000" pitchFamily="2" charset="0"/>
                <a:ea typeface="Roboto" panose="02000000000000000000" pitchFamily="2" charset="0"/>
                <a:cs typeface="Gill Sans MT"/>
              </a:rPr>
              <a:t> </a:t>
            </a:r>
            <a:r>
              <a:rPr sz="2000" spc="-30" dirty="0">
                <a:solidFill>
                  <a:srgbClr val="444949"/>
                </a:solidFill>
                <a:latin typeface="Roboto" panose="02000000000000000000" pitchFamily="2" charset="0"/>
                <a:ea typeface="Roboto" panose="02000000000000000000" pitchFamily="2" charset="0"/>
                <a:cs typeface="Gill Sans MT"/>
              </a:rPr>
              <a:t>IAM</a:t>
            </a:r>
            <a:endParaRPr sz="2000" dirty="0">
              <a:latin typeface="Roboto" panose="02000000000000000000" pitchFamily="2" charset="0"/>
              <a:ea typeface="Roboto" panose="02000000000000000000" pitchFamily="2" charset="0"/>
              <a:cs typeface="Gill Sans MT"/>
            </a:endParaRPr>
          </a:p>
          <a:p>
            <a:pPr marL="698500" lvl="1" indent="-228600">
              <a:lnSpc>
                <a:spcPct val="100000"/>
              </a:lnSpc>
              <a:buFont typeface="Arial"/>
              <a:buChar char="•"/>
              <a:tabLst>
                <a:tab pos="697865" algn="l"/>
                <a:tab pos="698500" algn="l"/>
              </a:tabLst>
            </a:pPr>
            <a:r>
              <a:rPr sz="2000" spc="-50" dirty="0">
                <a:solidFill>
                  <a:srgbClr val="444949"/>
                </a:solidFill>
                <a:latin typeface="Roboto" panose="02000000000000000000" pitchFamily="2" charset="0"/>
                <a:ea typeface="Roboto" panose="02000000000000000000" pitchFamily="2" charset="0"/>
                <a:cs typeface="Gill Sans MT"/>
              </a:rPr>
              <a:t>Creating</a:t>
            </a:r>
            <a:r>
              <a:rPr sz="2000" spc="-10" dirty="0">
                <a:solidFill>
                  <a:srgbClr val="444949"/>
                </a:solidFill>
                <a:latin typeface="Roboto" panose="02000000000000000000" pitchFamily="2" charset="0"/>
                <a:ea typeface="Roboto" panose="02000000000000000000" pitchFamily="2" charset="0"/>
                <a:cs typeface="Gill Sans MT"/>
              </a:rPr>
              <a:t> </a:t>
            </a:r>
            <a:r>
              <a:rPr sz="2000" dirty="0">
                <a:solidFill>
                  <a:srgbClr val="444949"/>
                </a:solidFill>
                <a:latin typeface="Roboto" panose="02000000000000000000" pitchFamily="2" charset="0"/>
                <a:ea typeface="Roboto" panose="02000000000000000000" pitchFamily="2" charset="0"/>
                <a:cs typeface="Gill Sans MT"/>
              </a:rPr>
              <a:t>a</a:t>
            </a:r>
            <a:r>
              <a:rPr sz="2000" spc="-10" dirty="0">
                <a:solidFill>
                  <a:srgbClr val="444949"/>
                </a:solidFill>
                <a:latin typeface="Roboto" panose="02000000000000000000" pitchFamily="2" charset="0"/>
                <a:ea typeface="Roboto" panose="02000000000000000000" pitchFamily="2" charset="0"/>
                <a:cs typeface="Gill Sans MT"/>
              </a:rPr>
              <a:t> </a:t>
            </a:r>
            <a:r>
              <a:rPr sz="2000" spc="-15" dirty="0">
                <a:solidFill>
                  <a:srgbClr val="444949"/>
                </a:solidFill>
                <a:latin typeface="Roboto" panose="02000000000000000000" pitchFamily="2" charset="0"/>
                <a:ea typeface="Roboto" panose="02000000000000000000" pitchFamily="2" charset="0"/>
                <a:cs typeface="Gill Sans MT"/>
              </a:rPr>
              <a:t>database</a:t>
            </a:r>
            <a:r>
              <a:rPr sz="2000"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with</a:t>
            </a:r>
            <a:r>
              <a:rPr sz="2000" spc="-15" dirty="0">
                <a:solidFill>
                  <a:srgbClr val="444949"/>
                </a:solidFill>
                <a:latin typeface="Roboto" panose="02000000000000000000" pitchFamily="2" charset="0"/>
                <a:ea typeface="Roboto" panose="02000000000000000000" pitchFamily="2" charset="0"/>
                <a:cs typeface="Gill Sans MT"/>
              </a:rPr>
              <a:t> </a:t>
            </a:r>
            <a:r>
              <a:rPr sz="2000" spc="-75" dirty="0">
                <a:solidFill>
                  <a:srgbClr val="444949"/>
                </a:solidFill>
                <a:latin typeface="Roboto" panose="02000000000000000000" pitchFamily="2" charset="0"/>
                <a:ea typeface="Roboto" panose="02000000000000000000" pitchFamily="2" charset="0"/>
                <a:cs typeface="Gill Sans MT"/>
              </a:rPr>
              <a:t>or</a:t>
            </a:r>
            <a:r>
              <a:rPr sz="2000" spc="-5"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without</a:t>
            </a:r>
            <a:r>
              <a:rPr sz="2000" spc="-10"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public</a:t>
            </a:r>
            <a:r>
              <a:rPr sz="2000" spc="-5" dirty="0">
                <a:solidFill>
                  <a:srgbClr val="444949"/>
                </a:solidFill>
                <a:latin typeface="Roboto" panose="02000000000000000000" pitchFamily="2" charset="0"/>
                <a:ea typeface="Roboto" panose="02000000000000000000" pitchFamily="2" charset="0"/>
                <a:cs typeface="Gill Sans MT"/>
              </a:rPr>
              <a:t> </a:t>
            </a:r>
            <a:r>
              <a:rPr sz="2000" spc="-40" dirty="0">
                <a:solidFill>
                  <a:srgbClr val="444949"/>
                </a:solidFill>
                <a:latin typeface="Roboto" panose="02000000000000000000" pitchFamily="2" charset="0"/>
                <a:ea typeface="Roboto" panose="02000000000000000000" pitchFamily="2" charset="0"/>
                <a:cs typeface="Gill Sans MT"/>
              </a:rPr>
              <a:t>access</a:t>
            </a:r>
            <a:endParaRPr sz="2000" dirty="0">
              <a:latin typeface="Roboto" panose="02000000000000000000" pitchFamily="2" charset="0"/>
              <a:ea typeface="Roboto" panose="02000000000000000000" pitchFamily="2" charset="0"/>
              <a:cs typeface="Gill Sans MT"/>
            </a:endParaRPr>
          </a:p>
          <a:p>
            <a:pPr marL="698500" lvl="1" indent="-228600">
              <a:lnSpc>
                <a:spcPct val="100000"/>
              </a:lnSpc>
              <a:buFont typeface="Arial"/>
              <a:buChar char="•"/>
              <a:tabLst>
                <a:tab pos="697865" algn="l"/>
                <a:tab pos="698500" algn="l"/>
              </a:tabLst>
            </a:pPr>
            <a:r>
              <a:rPr sz="2000" spc="-50" dirty="0">
                <a:solidFill>
                  <a:srgbClr val="444949"/>
                </a:solidFill>
                <a:latin typeface="Roboto" panose="02000000000000000000" pitchFamily="2" charset="0"/>
                <a:ea typeface="Roboto" panose="02000000000000000000" pitchFamily="2" charset="0"/>
                <a:cs typeface="Gill Sans MT"/>
              </a:rPr>
              <a:t>Ensure</a:t>
            </a:r>
            <a:r>
              <a:rPr sz="2000" spc="-5" dirty="0">
                <a:solidFill>
                  <a:srgbClr val="444949"/>
                </a:solidFill>
                <a:latin typeface="Roboto" panose="02000000000000000000" pitchFamily="2" charset="0"/>
                <a:ea typeface="Roboto" panose="02000000000000000000" pitchFamily="2" charset="0"/>
                <a:cs typeface="Gill Sans MT"/>
              </a:rPr>
              <a:t> </a:t>
            </a:r>
            <a:r>
              <a:rPr sz="2000" spc="-30" dirty="0">
                <a:solidFill>
                  <a:srgbClr val="444949"/>
                </a:solidFill>
                <a:latin typeface="Roboto" panose="02000000000000000000" pitchFamily="2" charset="0"/>
                <a:ea typeface="Roboto" panose="02000000000000000000" pitchFamily="2" charset="0"/>
                <a:cs typeface="Gill Sans MT"/>
              </a:rPr>
              <a:t>parameter</a:t>
            </a:r>
            <a:r>
              <a:rPr sz="2000" spc="-10" dirty="0">
                <a:solidFill>
                  <a:srgbClr val="444949"/>
                </a:solidFill>
                <a:latin typeface="Roboto" panose="02000000000000000000" pitchFamily="2" charset="0"/>
                <a:ea typeface="Roboto" panose="02000000000000000000" pitchFamily="2" charset="0"/>
                <a:cs typeface="Gill Sans MT"/>
              </a:rPr>
              <a:t> </a:t>
            </a:r>
            <a:r>
              <a:rPr sz="2000" spc="-40" dirty="0">
                <a:solidFill>
                  <a:srgbClr val="444949"/>
                </a:solidFill>
                <a:latin typeface="Roboto" panose="02000000000000000000" pitchFamily="2" charset="0"/>
                <a:ea typeface="Roboto" panose="02000000000000000000" pitchFamily="2" charset="0"/>
                <a:cs typeface="Gill Sans MT"/>
              </a:rPr>
              <a:t>groups</a:t>
            </a:r>
            <a:r>
              <a:rPr sz="2000" spc="-5" dirty="0">
                <a:solidFill>
                  <a:srgbClr val="444949"/>
                </a:solidFill>
                <a:latin typeface="Roboto" panose="02000000000000000000" pitchFamily="2" charset="0"/>
                <a:ea typeface="Roboto" panose="02000000000000000000" pitchFamily="2" charset="0"/>
                <a:cs typeface="Gill Sans MT"/>
              </a:rPr>
              <a:t> </a:t>
            </a:r>
            <a:r>
              <a:rPr sz="2000" spc="-75" dirty="0">
                <a:solidFill>
                  <a:srgbClr val="444949"/>
                </a:solidFill>
                <a:latin typeface="Roboto" panose="02000000000000000000" pitchFamily="2" charset="0"/>
                <a:ea typeface="Roboto" panose="02000000000000000000" pitchFamily="2" charset="0"/>
                <a:cs typeface="Gill Sans MT"/>
              </a:rPr>
              <a:t>or</a:t>
            </a:r>
            <a:r>
              <a:rPr sz="2000" spc="-10" dirty="0">
                <a:solidFill>
                  <a:srgbClr val="444949"/>
                </a:solidFill>
                <a:latin typeface="Roboto" panose="02000000000000000000" pitchFamily="2" charset="0"/>
                <a:ea typeface="Roboto" panose="02000000000000000000" pitchFamily="2" charset="0"/>
                <a:cs typeface="Gill Sans MT"/>
              </a:rPr>
              <a:t> </a:t>
            </a:r>
            <a:r>
              <a:rPr sz="2000" spc="-50" dirty="0">
                <a:solidFill>
                  <a:srgbClr val="444949"/>
                </a:solidFill>
                <a:latin typeface="Roboto" panose="02000000000000000000" pitchFamily="2" charset="0"/>
                <a:ea typeface="Roboto" panose="02000000000000000000" pitchFamily="2" charset="0"/>
                <a:cs typeface="Gill Sans MT"/>
              </a:rPr>
              <a:t>DB</a:t>
            </a:r>
            <a:r>
              <a:rPr sz="2000" spc="-5" dirty="0">
                <a:solidFill>
                  <a:srgbClr val="444949"/>
                </a:solidFill>
                <a:latin typeface="Roboto" panose="02000000000000000000" pitchFamily="2" charset="0"/>
                <a:ea typeface="Roboto" panose="02000000000000000000" pitchFamily="2" charset="0"/>
                <a:cs typeface="Gill Sans MT"/>
              </a:rPr>
              <a:t> </a:t>
            </a:r>
            <a:r>
              <a:rPr sz="2000" spc="-65" dirty="0">
                <a:solidFill>
                  <a:srgbClr val="444949"/>
                </a:solidFill>
                <a:latin typeface="Roboto" panose="02000000000000000000" pitchFamily="2" charset="0"/>
                <a:ea typeface="Roboto" panose="02000000000000000000" pitchFamily="2" charset="0"/>
                <a:cs typeface="Gill Sans MT"/>
              </a:rPr>
              <a:t>is</a:t>
            </a:r>
            <a:r>
              <a:rPr sz="2000" spc="-5" dirty="0">
                <a:solidFill>
                  <a:srgbClr val="444949"/>
                </a:solidFill>
                <a:latin typeface="Roboto" panose="02000000000000000000" pitchFamily="2" charset="0"/>
                <a:ea typeface="Roboto" panose="02000000000000000000" pitchFamily="2" charset="0"/>
                <a:cs typeface="Gill Sans MT"/>
              </a:rPr>
              <a:t> </a:t>
            </a:r>
            <a:r>
              <a:rPr sz="2000" spc="-40" dirty="0">
                <a:solidFill>
                  <a:srgbClr val="444949"/>
                </a:solidFill>
                <a:latin typeface="Roboto" panose="02000000000000000000" pitchFamily="2" charset="0"/>
                <a:ea typeface="Roboto" panose="02000000000000000000" pitchFamily="2" charset="0"/>
                <a:cs typeface="Gill Sans MT"/>
              </a:rPr>
              <a:t>configured</a:t>
            </a:r>
            <a:r>
              <a:rPr sz="2000" spc="-5"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to</a:t>
            </a:r>
            <a:r>
              <a:rPr sz="2000" spc="-5"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only</a:t>
            </a:r>
            <a:r>
              <a:rPr sz="2000"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allow</a:t>
            </a:r>
            <a:r>
              <a:rPr sz="2000" spc="-10" dirty="0">
                <a:solidFill>
                  <a:srgbClr val="444949"/>
                </a:solidFill>
                <a:latin typeface="Roboto" panose="02000000000000000000" pitchFamily="2" charset="0"/>
                <a:ea typeface="Roboto" panose="02000000000000000000" pitchFamily="2" charset="0"/>
                <a:cs typeface="Gill Sans MT"/>
              </a:rPr>
              <a:t> </a:t>
            </a:r>
            <a:r>
              <a:rPr sz="2000" spc="-5" dirty="0">
                <a:solidFill>
                  <a:srgbClr val="444949"/>
                </a:solidFill>
                <a:latin typeface="Roboto" panose="02000000000000000000" pitchFamily="2" charset="0"/>
                <a:ea typeface="Roboto" panose="02000000000000000000" pitchFamily="2" charset="0"/>
                <a:cs typeface="Gill Sans MT"/>
              </a:rPr>
              <a:t>SSL</a:t>
            </a:r>
            <a:r>
              <a:rPr sz="2000" spc="-10" dirty="0">
                <a:solidFill>
                  <a:srgbClr val="444949"/>
                </a:solidFill>
                <a:latin typeface="Roboto" panose="02000000000000000000" pitchFamily="2" charset="0"/>
                <a:ea typeface="Roboto" panose="02000000000000000000" pitchFamily="2" charset="0"/>
                <a:cs typeface="Gill Sans MT"/>
              </a:rPr>
              <a:t> </a:t>
            </a:r>
            <a:r>
              <a:rPr sz="2000" spc="-40" dirty="0">
                <a:solidFill>
                  <a:srgbClr val="444949"/>
                </a:solidFill>
                <a:latin typeface="Roboto" panose="02000000000000000000" pitchFamily="2" charset="0"/>
                <a:ea typeface="Roboto" panose="02000000000000000000" pitchFamily="2" charset="0"/>
                <a:cs typeface="Gill Sans MT"/>
              </a:rPr>
              <a:t>connections</a:t>
            </a:r>
            <a:endParaRPr sz="2000" dirty="0">
              <a:latin typeface="Roboto" panose="02000000000000000000" pitchFamily="2" charset="0"/>
              <a:ea typeface="Roboto" panose="02000000000000000000" pitchFamily="2" charset="0"/>
              <a:cs typeface="Gill Sans MT"/>
            </a:endParaRPr>
          </a:p>
          <a:p>
            <a:pPr marL="241300" indent="-228600">
              <a:lnSpc>
                <a:spcPct val="100000"/>
              </a:lnSpc>
              <a:spcBef>
                <a:spcPts val="509"/>
              </a:spcBef>
              <a:buFont typeface="Arial"/>
              <a:buChar char="•"/>
              <a:tabLst>
                <a:tab pos="241300" algn="l"/>
              </a:tabLst>
            </a:pPr>
            <a:r>
              <a:rPr sz="2400" spc="-45" dirty="0">
                <a:solidFill>
                  <a:srgbClr val="444949"/>
                </a:solidFill>
                <a:latin typeface="Roboto" panose="02000000000000000000" pitchFamily="2" charset="0"/>
                <a:ea typeface="Roboto" panose="02000000000000000000" pitchFamily="2" charset="0"/>
                <a:cs typeface="Gill Sans MT"/>
              </a:rPr>
              <a:t>AWS</a:t>
            </a:r>
            <a:r>
              <a:rPr sz="2400" spc="-30" dirty="0">
                <a:solidFill>
                  <a:srgbClr val="444949"/>
                </a:solidFill>
                <a:latin typeface="Roboto" panose="02000000000000000000" pitchFamily="2" charset="0"/>
                <a:ea typeface="Roboto" panose="02000000000000000000" pitchFamily="2" charset="0"/>
                <a:cs typeface="Gill Sans MT"/>
              </a:rPr>
              <a:t> </a:t>
            </a:r>
            <a:r>
              <a:rPr sz="2400" spc="-60" dirty="0">
                <a:solidFill>
                  <a:srgbClr val="444949"/>
                </a:solidFill>
                <a:latin typeface="Roboto" panose="02000000000000000000" pitchFamily="2" charset="0"/>
                <a:ea typeface="Roboto" panose="02000000000000000000" pitchFamily="2" charset="0"/>
                <a:cs typeface="Gill Sans MT"/>
              </a:rPr>
              <a:t>responsibility:</a:t>
            </a:r>
            <a:endParaRPr sz="2400" dirty="0">
              <a:latin typeface="Roboto" panose="02000000000000000000" pitchFamily="2" charset="0"/>
              <a:ea typeface="Roboto" panose="02000000000000000000" pitchFamily="2" charset="0"/>
              <a:cs typeface="Gill Sans MT"/>
            </a:endParaRPr>
          </a:p>
          <a:p>
            <a:pPr marL="698500" lvl="1" indent="-228600">
              <a:lnSpc>
                <a:spcPct val="100000"/>
              </a:lnSpc>
              <a:spcBef>
                <a:spcPts val="15"/>
              </a:spcBef>
              <a:buFont typeface="Arial"/>
              <a:buChar char="•"/>
              <a:tabLst>
                <a:tab pos="697865" algn="l"/>
                <a:tab pos="698500" algn="l"/>
              </a:tabLst>
            </a:pPr>
            <a:r>
              <a:rPr sz="2000" spc="-25" dirty="0">
                <a:solidFill>
                  <a:srgbClr val="444949"/>
                </a:solidFill>
                <a:latin typeface="Roboto" panose="02000000000000000000" pitchFamily="2" charset="0"/>
                <a:ea typeface="Roboto" panose="02000000000000000000" pitchFamily="2" charset="0"/>
                <a:cs typeface="Gill Sans MT"/>
              </a:rPr>
              <a:t>No </a:t>
            </a:r>
            <a:r>
              <a:rPr sz="2000" spc="5" dirty="0">
                <a:solidFill>
                  <a:srgbClr val="444949"/>
                </a:solidFill>
                <a:latin typeface="Roboto" panose="02000000000000000000" pitchFamily="2" charset="0"/>
                <a:ea typeface="Roboto" panose="02000000000000000000" pitchFamily="2" charset="0"/>
                <a:cs typeface="Gill Sans MT"/>
              </a:rPr>
              <a:t>SSH</a:t>
            </a:r>
            <a:r>
              <a:rPr sz="2000" spc="-25"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access</a:t>
            </a:r>
            <a:endParaRPr sz="2000" dirty="0">
              <a:latin typeface="Roboto" panose="02000000000000000000" pitchFamily="2" charset="0"/>
              <a:ea typeface="Roboto" panose="02000000000000000000" pitchFamily="2" charset="0"/>
              <a:cs typeface="Gill Sans MT"/>
            </a:endParaRPr>
          </a:p>
          <a:p>
            <a:pPr marL="698500" lvl="1" indent="-228600">
              <a:lnSpc>
                <a:spcPct val="100000"/>
              </a:lnSpc>
              <a:buFont typeface="Arial"/>
              <a:buChar char="•"/>
              <a:tabLst>
                <a:tab pos="697865" algn="l"/>
                <a:tab pos="698500" algn="l"/>
              </a:tabLst>
            </a:pPr>
            <a:r>
              <a:rPr sz="2000" spc="-25" dirty="0">
                <a:solidFill>
                  <a:srgbClr val="444949"/>
                </a:solidFill>
                <a:latin typeface="Roboto" panose="02000000000000000000" pitchFamily="2" charset="0"/>
                <a:ea typeface="Roboto" panose="02000000000000000000" pitchFamily="2" charset="0"/>
                <a:cs typeface="Gill Sans MT"/>
              </a:rPr>
              <a:t>No</a:t>
            </a:r>
            <a:r>
              <a:rPr sz="2000" spc="-30" dirty="0">
                <a:solidFill>
                  <a:srgbClr val="444949"/>
                </a:solidFill>
                <a:latin typeface="Roboto" panose="02000000000000000000" pitchFamily="2" charset="0"/>
                <a:ea typeface="Roboto" panose="02000000000000000000" pitchFamily="2" charset="0"/>
                <a:cs typeface="Gill Sans MT"/>
              </a:rPr>
              <a:t> </a:t>
            </a:r>
            <a:r>
              <a:rPr sz="2000" spc="-25" dirty="0">
                <a:solidFill>
                  <a:srgbClr val="444949"/>
                </a:solidFill>
                <a:latin typeface="Roboto" panose="02000000000000000000" pitchFamily="2" charset="0"/>
                <a:ea typeface="Roboto" panose="02000000000000000000" pitchFamily="2" charset="0"/>
                <a:cs typeface="Gill Sans MT"/>
              </a:rPr>
              <a:t>manual</a:t>
            </a:r>
            <a:r>
              <a:rPr sz="2000" spc="-30"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DB</a:t>
            </a:r>
            <a:r>
              <a:rPr sz="2000" spc="-25" dirty="0">
                <a:solidFill>
                  <a:srgbClr val="444949"/>
                </a:solidFill>
                <a:latin typeface="Roboto" panose="02000000000000000000" pitchFamily="2" charset="0"/>
                <a:ea typeface="Roboto" panose="02000000000000000000" pitchFamily="2" charset="0"/>
                <a:cs typeface="Gill Sans MT"/>
              </a:rPr>
              <a:t> </a:t>
            </a:r>
            <a:r>
              <a:rPr sz="2000" spc="-30" dirty="0">
                <a:solidFill>
                  <a:srgbClr val="444949"/>
                </a:solidFill>
                <a:latin typeface="Roboto" panose="02000000000000000000" pitchFamily="2" charset="0"/>
                <a:ea typeface="Roboto" panose="02000000000000000000" pitchFamily="2" charset="0"/>
                <a:cs typeface="Gill Sans MT"/>
              </a:rPr>
              <a:t>patching</a:t>
            </a:r>
            <a:endParaRPr sz="2000" dirty="0">
              <a:latin typeface="Roboto" panose="02000000000000000000" pitchFamily="2" charset="0"/>
              <a:ea typeface="Roboto" panose="02000000000000000000" pitchFamily="2" charset="0"/>
              <a:cs typeface="Gill Sans MT"/>
            </a:endParaRPr>
          </a:p>
          <a:p>
            <a:pPr marL="698500" lvl="1" indent="-228600">
              <a:lnSpc>
                <a:spcPct val="100000"/>
              </a:lnSpc>
              <a:buFont typeface="Arial"/>
              <a:buChar char="•"/>
              <a:tabLst>
                <a:tab pos="697865" algn="l"/>
                <a:tab pos="698500" algn="l"/>
              </a:tabLst>
            </a:pPr>
            <a:r>
              <a:rPr sz="2000" spc="-25" dirty="0">
                <a:solidFill>
                  <a:srgbClr val="444949"/>
                </a:solidFill>
                <a:latin typeface="Roboto" panose="02000000000000000000" pitchFamily="2" charset="0"/>
                <a:ea typeface="Roboto" panose="02000000000000000000" pitchFamily="2" charset="0"/>
                <a:cs typeface="Gill Sans MT"/>
              </a:rPr>
              <a:t>No manual</a:t>
            </a:r>
            <a:r>
              <a:rPr sz="2000" spc="-30" dirty="0">
                <a:solidFill>
                  <a:srgbClr val="444949"/>
                </a:solidFill>
                <a:latin typeface="Roboto" panose="02000000000000000000" pitchFamily="2" charset="0"/>
                <a:ea typeface="Roboto" panose="02000000000000000000" pitchFamily="2" charset="0"/>
                <a:cs typeface="Gill Sans MT"/>
              </a:rPr>
              <a:t> </a:t>
            </a:r>
            <a:r>
              <a:rPr sz="2000" spc="10" dirty="0">
                <a:solidFill>
                  <a:srgbClr val="444949"/>
                </a:solidFill>
                <a:latin typeface="Roboto" panose="02000000000000000000" pitchFamily="2" charset="0"/>
                <a:ea typeface="Roboto" panose="02000000000000000000" pitchFamily="2" charset="0"/>
                <a:cs typeface="Gill Sans MT"/>
              </a:rPr>
              <a:t>OS</a:t>
            </a:r>
            <a:r>
              <a:rPr sz="2000" spc="-30" dirty="0">
                <a:solidFill>
                  <a:srgbClr val="444949"/>
                </a:solidFill>
                <a:latin typeface="Roboto" panose="02000000000000000000" pitchFamily="2" charset="0"/>
                <a:ea typeface="Roboto" panose="02000000000000000000" pitchFamily="2" charset="0"/>
                <a:cs typeface="Gill Sans MT"/>
              </a:rPr>
              <a:t> patching</a:t>
            </a:r>
            <a:endParaRPr sz="2000" dirty="0">
              <a:latin typeface="Roboto" panose="02000000000000000000" pitchFamily="2" charset="0"/>
              <a:ea typeface="Roboto" panose="02000000000000000000" pitchFamily="2" charset="0"/>
              <a:cs typeface="Gill Sans MT"/>
            </a:endParaRPr>
          </a:p>
          <a:p>
            <a:pPr marL="698500" lvl="1" indent="-228600">
              <a:lnSpc>
                <a:spcPct val="100000"/>
              </a:lnSpc>
              <a:buFont typeface="Arial"/>
              <a:buChar char="•"/>
              <a:tabLst>
                <a:tab pos="697865" algn="l"/>
                <a:tab pos="698500" algn="l"/>
              </a:tabLst>
            </a:pPr>
            <a:r>
              <a:rPr sz="2000" spc="-25" dirty="0">
                <a:solidFill>
                  <a:srgbClr val="444949"/>
                </a:solidFill>
                <a:latin typeface="Roboto" panose="02000000000000000000" pitchFamily="2" charset="0"/>
                <a:ea typeface="Roboto" panose="02000000000000000000" pitchFamily="2" charset="0"/>
                <a:cs typeface="Gill Sans MT"/>
              </a:rPr>
              <a:t>No</a:t>
            </a:r>
            <a:r>
              <a:rPr sz="2000" spc="-5"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way</a:t>
            </a:r>
            <a:r>
              <a:rPr sz="2000" spc="-5"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to</a:t>
            </a:r>
            <a:r>
              <a:rPr sz="2000" spc="-5"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audit</a:t>
            </a:r>
            <a:r>
              <a:rPr sz="2000" spc="-10"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the</a:t>
            </a:r>
            <a:r>
              <a:rPr sz="2000"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underlying</a:t>
            </a:r>
            <a:r>
              <a:rPr sz="2000" spc="-10" dirty="0">
                <a:solidFill>
                  <a:srgbClr val="444949"/>
                </a:solidFill>
                <a:latin typeface="Roboto" panose="02000000000000000000" pitchFamily="2" charset="0"/>
                <a:ea typeface="Roboto" panose="02000000000000000000" pitchFamily="2" charset="0"/>
                <a:cs typeface="Gill Sans MT"/>
              </a:rPr>
              <a:t> </a:t>
            </a:r>
            <a:r>
              <a:rPr sz="2000" spc="-40" dirty="0">
                <a:solidFill>
                  <a:srgbClr val="444949"/>
                </a:solidFill>
                <a:latin typeface="Roboto" panose="02000000000000000000" pitchFamily="2" charset="0"/>
                <a:ea typeface="Roboto" panose="02000000000000000000" pitchFamily="2" charset="0"/>
                <a:cs typeface="Gill Sans MT"/>
              </a:rPr>
              <a:t>instance</a:t>
            </a:r>
            <a:endParaRPr sz="2000" dirty="0">
              <a:latin typeface="Roboto" panose="02000000000000000000" pitchFamily="2" charset="0"/>
              <a:ea typeface="Roboto" panose="02000000000000000000" pitchFamily="2" charset="0"/>
              <a:cs typeface="Gill Sans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3813681" cy="443711"/>
          </a:xfrm>
          <a:prstGeom prst="rect">
            <a:avLst/>
          </a:prstGeom>
        </p:spPr>
        <p:txBody>
          <a:bodyPr vert="horz" wrap="square" lIns="0" tIns="12700" rIns="0" bIns="0" rtlCol="0">
            <a:spAutoFit/>
          </a:bodyPr>
          <a:lstStyle/>
          <a:p>
            <a:pPr marL="12700">
              <a:lnSpc>
                <a:spcPct val="100000"/>
              </a:lnSpc>
              <a:spcBef>
                <a:spcPts val="100"/>
              </a:spcBef>
            </a:pPr>
            <a:r>
              <a:rPr dirty="0">
                <a:latin typeface="Roboto" panose="02000000000000000000" pitchFamily="2" charset="0"/>
                <a:ea typeface="Roboto" panose="02000000000000000000" pitchFamily="2" charset="0"/>
              </a:rPr>
              <a:t>A</a:t>
            </a:r>
            <a:r>
              <a:rPr spc="-10" dirty="0">
                <a:latin typeface="Roboto" panose="02000000000000000000" pitchFamily="2" charset="0"/>
                <a:ea typeface="Roboto" panose="02000000000000000000" pitchFamily="2" charset="0"/>
              </a:rPr>
              <a:t>ma</a:t>
            </a:r>
            <a:r>
              <a:rPr spc="-170" dirty="0">
                <a:latin typeface="Roboto" panose="02000000000000000000" pitchFamily="2" charset="0"/>
                <a:ea typeface="Roboto" panose="02000000000000000000" pitchFamily="2" charset="0"/>
              </a:rPr>
              <a:t>z</a:t>
            </a:r>
            <a:r>
              <a:rPr spc="-45" dirty="0">
                <a:latin typeface="Roboto" panose="02000000000000000000" pitchFamily="2" charset="0"/>
                <a:ea typeface="Roboto" panose="02000000000000000000" pitchFamily="2" charset="0"/>
              </a:rPr>
              <a:t>on</a:t>
            </a:r>
            <a:r>
              <a:rPr spc="-254" dirty="0">
                <a:latin typeface="Roboto" panose="02000000000000000000" pitchFamily="2" charset="0"/>
                <a:ea typeface="Roboto" panose="02000000000000000000" pitchFamily="2" charset="0"/>
              </a:rPr>
              <a:t> </a:t>
            </a:r>
            <a:r>
              <a:rPr spc="-25" dirty="0">
                <a:latin typeface="Roboto" panose="02000000000000000000" pitchFamily="2" charset="0"/>
                <a:ea typeface="Roboto" panose="02000000000000000000" pitchFamily="2" charset="0"/>
              </a:rPr>
              <a:t>A</a:t>
            </a:r>
            <a:r>
              <a:rPr spc="-15" dirty="0">
                <a:latin typeface="Roboto" panose="02000000000000000000" pitchFamily="2" charset="0"/>
                <a:ea typeface="Roboto" panose="02000000000000000000" pitchFamily="2" charset="0"/>
              </a:rPr>
              <a:t>u</a:t>
            </a:r>
            <a:r>
              <a:rPr spc="-285" dirty="0">
                <a:latin typeface="Roboto" panose="02000000000000000000" pitchFamily="2" charset="0"/>
                <a:ea typeface="Roboto" panose="02000000000000000000" pitchFamily="2" charset="0"/>
              </a:rPr>
              <a:t>r</a:t>
            </a:r>
            <a:r>
              <a:rPr spc="-190" dirty="0">
                <a:latin typeface="Roboto" panose="02000000000000000000" pitchFamily="2" charset="0"/>
                <a:ea typeface="Roboto" panose="02000000000000000000" pitchFamily="2" charset="0"/>
              </a:rPr>
              <a:t>o</a:t>
            </a:r>
            <a:r>
              <a:rPr spc="-30" dirty="0">
                <a:latin typeface="Roboto" panose="02000000000000000000" pitchFamily="2" charset="0"/>
                <a:ea typeface="Roboto" panose="02000000000000000000" pitchFamily="2" charset="0"/>
              </a:rPr>
              <a:t>r</a:t>
            </a:r>
            <a:r>
              <a:rPr dirty="0">
                <a:latin typeface="Roboto" panose="02000000000000000000" pitchFamily="2" charset="0"/>
                <a:ea typeface="Roboto" panose="02000000000000000000" pitchFamily="2" charset="0"/>
              </a:rPr>
              <a:t>a</a:t>
            </a:r>
          </a:p>
        </p:txBody>
      </p:sp>
      <p:sp>
        <p:nvSpPr>
          <p:cNvPr id="5" name="object 5"/>
          <p:cNvSpPr txBox="1"/>
          <p:nvPr/>
        </p:nvSpPr>
        <p:spPr>
          <a:xfrm>
            <a:off x="916939" y="1342643"/>
            <a:ext cx="10844155" cy="4108944"/>
          </a:xfrm>
          <a:prstGeom prst="rect">
            <a:avLst/>
          </a:prstGeom>
        </p:spPr>
        <p:txBody>
          <a:bodyPr vert="horz" wrap="square" lIns="0" tIns="61594" rIns="0" bIns="0" rtlCol="0">
            <a:spAutoFit/>
          </a:bodyPr>
          <a:lstStyle/>
          <a:p>
            <a:pPr marL="241300" indent="-228600">
              <a:lnSpc>
                <a:spcPct val="100000"/>
              </a:lnSpc>
              <a:spcBef>
                <a:spcPts val="484"/>
              </a:spcBef>
              <a:buFont typeface="Arial"/>
              <a:buChar char="•"/>
              <a:tabLst>
                <a:tab pos="241300" algn="l"/>
              </a:tabLst>
            </a:pPr>
            <a:r>
              <a:rPr sz="2600" spc="-55" dirty="0">
                <a:solidFill>
                  <a:srgbClr val="444949"/>
                </a:solidFill>
                <a:latin typeface="Roboto" panose="02000000000000000000" pitchFamily="2" charset="0"/>
                <a:ea typeface="Roboto" panose="02000000000000000000" pitchFamily="2" charset="0"/>
                <a:cs typeface="Gill Sans MT"/>
              </a:rPr>
              <a:t>Aurora</a:t>
            </a:r>
            <a:r>
              <a:rPr sz="2600" spc="5" dirty="0">
                <a:solidFill>
                  <a:srgbClr val="444949"/>
                </a:solidFill>
                <a:latin typeface="Roboto" panose="02000000000000000000" pitchFamily="2" charset="0"/>
                <a:ea typeface="Roboto" panose="02000000000000000000" pitchFamily="2" charset="0"/>
                <a:cs typeface="Gill Sans MT"/>
              </a:rPr>
              <a:t> </a:t>
            </a:r>
            <a:r>
              <a:rPr sz="2600" spc="-85" dirty="0">
                <a:solidFill>
                  <a:srgbClr val="444949"/>
                </a:solidFill>
                <a:latin typeface="Roboto" panose="02000000000000000000" pitchFamily="2" charset="0"/>
                <a:ea typeface="Roboto" panose="02000000000000000000" pitchFamily="2" charset="0"/>
                <a:cs typeface="Gill Sans MT"/>
              </a:rPr>
              <a:t>is</a:t>
            </a:r>
            <a:r>
              <a:rPr sz="2600" spc="10" dirty="0">
                <a:solidFill>
                  <a:srgbClr val="444949"/>
                </a:solidFill>
                <a:latin typeface="Roboto" panose="02000000000000000000" pitchFamily="2" charset="0"/>
                <a:ea typeface="Roboto" panose="02000000000000000000" pitchFamily="2" charset="0"/>
                <a:cs typeface="Gill Sans MT"/>
              </a:rPr>
              <a:t> </a:t>
            </a:r>
            <a:r>
              <a:rPr sz="2600" dirty="0">
                <a:solidFill>
                  <a:srgbClr val="444949"/>
                </a:solidFill>
                <a:latin typeface="Roboto" panose="02000000000000000000" pitchFamily="2" charset="0"/>
                <a:ea typeface="Roboto" panose="02000000000000000000" pitchFamily="2" charset="0"/>
                <a:cs typeface="Gill Sans MT"/>
              </a:rPr>
              <a:t>a</a:t>
            </a:r>
            <a:r>
              <a:rPr sz="2600" spc="5" dirty="0">
                <a:solidFill>
                  <a:srgbClr val="444949"/>
                </a:solidFill>
                <a:latin typeface="Roboto" panose="02000000000000000000" pitchFamily="2" charset="0"/>
                <a:ea typeface="Roboto" panose="02000000000000000000" pitchFamily="2" charset="0"/>
                <a:cs typeface="Gill Sans MT"/>
              </a:rPr>
              <a:t> </a:t>
            </a:r>
            <a:r>
              <a:rPr sz="2600" spc="-45" dirty="0">
                <a:solidFill>
                  <a:srgbClr val="444949"/>
                </a:solidFill>
                <a:latin typeface="Roboto" panose="02000000000000000000" pitchFamily="2" charset="0"/>
                <a:ea typeface="Roboto" panose="02000000000000000000" pitchFamily="2" charset="0"/>
                <a:cs typeface="Gill Sans MT"/>
              </a:rPr>
              <a:t>proprietary</a:t>
            </a:r>
            <a:r>
              <a:rPr sz="2600" spc="5"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technology</a:t>
            </a:r>
            <a:r>
              <a:rPr sz="2600" spc="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from</a:t>
            </a:r>
            <a:r>
              <a:rPr sz="2600" spc="-160" dirty="0">
                <a:solidFill>
                  <a:srgbClr val="444949"/>
                </a:solidFill>
                <a:latin typeface="Roboto" panose="02000000000000000000" pitchFamily="2" charset="0"/>
                <a:ea typeface="Roboto" panose="02000000000000000000" pitchFamily="2" charset="0"/>
                <a:cs typeface="Gill Sans MT"/>
              </a:rPr>
              <a:t> </a:t>
            </a:r>
            <a:r>
              <a:rPr sz="2600" spc="-50" dirty="0">
                <a:solidFill>
                  <a:srgbClr val="444949"/>
                </a:solidFill>
                <a:latin typeface="Roboto" panose="02000000000000000000" pitchFamily="2" charset="0"/>
                <a:ea typeface="Roboto" panose="02000000000000000000" pitchFamily="2" charset="0"/>
                <a:cs typeface="Gill Sans MT"/>
              </a:rPr>
              <a:t>AWS</a:t>
            </a:r>
            <a:r>
              <a:rPr sz="2600" spc="10"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(not</a:t>
            </a:r>
            <a:r>
              <a:rPr sz="2600" dirty="0">
                <a:solidFill>
                  <a:srgbClr val="444949"/>
                </a:solidFill>
                <a:latin typeface="Roboto" panose="02000000000000000000" pitchFamily="2" charset="0"/>
                <a:ea typeface="Roboto" panose="02000000000000000000" pitchFamily="2" charset="0"/>
                <a:cs typeface="Gill Sans MT"/>
              </a:rPr>
              <a:t> </a:t>
            </a:r>
            <a:r>
              <a:rPr sz="2600" spc="-10" dirty="0">
                <a:solidFill>
                  <a:srgbClr val="444949"/>
                </a:solidFill>
                <a:latin typeface="Roboto" panose="02000000000000000000" pitchFamily="2" charset="0"/>
                <a:ea typeface="Roboto" panose="02000000000000000000" pitchFamily="2" charset="0"/>
                <a:cs typeface="Gill Sans MT"/>
              </a:rPr>
              <a:t>open</a:t>
            </a:r>
            <a:r>
              <a:rPr sz="2600" spc="5" dirty="0">
                <a:solidFill>
                  <a:srgbClr val="444949"/>
                </a:solidFill>
                <a:latin typeface="Roboto" panose="02000000000000000000" pitchFamily="2" charset="0"/>
                <a:ea typeface="Roboto" panose="02000000000000000000" pitchFamily="2" charset="0"/>
                <a:cs typeface="Gill Sans MT"/>
              </a:rPr>
              <a:t> </a:t>
            </a:r>
            <a:r>
              <a:rPr sz="2600" spc="-45" dirty="0">
                <a:solidFill>
                  <a:srgbClr val="444949"/>
                </a:solidFill>
                <a:latin typeface="Roboto" panose="02000000000000000000" pitchFamily="2" charset="0"/>
                <a:ea typeface="Roboto" panose="02000000000000000000" pitchFamily="2" charset="0"/>
                <a:cs typeface="Gill Sans MT"/>
              </a:rPr>
              <a:t>sourced)</a:t>
            </a:r>
            <a:endParaRPr sz="2600">
              <a:latin typeface="Roboto" panose="02000000000000000000" pitchFamily="2" charset="0"/>
              <a:ea typeface="Roboto" panose="02000000000000000000" pitchFamily="2" charset="0"/>
              <a:cs typeface="Gill Sans MT"/>
            </a:endParaRPr>
          </a:p>
          <a:p>
            <a:pPr marL="241300" marR="321310" indent="-228600">
              <a:lnSpc>
                <a:spcPct val="80000"/>
              </a:lnSpc>
              <a:spcBef>
                <a:spcPts val="1005"/>
              </a:spcBef>
              <a:buFont typeface="Arial"/>
              <a:buChar char="•"/>
              <a:tabLst>
                <a:tab pos="241300" algn="l"/>
              </a:tabLst>
            </a:pPr>
            <a:r>
              <a:rPr sz="2600" spc="-145" dirty="0">
                <a:solidFill>
                  <a:srgbClr val="444949"/>
                </a:solidFill>
                <a:latin typeface="Roboto" panose="02000000000000000000" pitchFamily="2" charset="0"/>
                <a:ea typeface="Roboto" panose="02000000000000000000" pitchFamily="2" charset="0"/>
                <a:cs typeface="Gill Sans MT"/>
              </a:rPr>
              <a:t>P</a:t>
            </a:r>
            <a:r>
              <a:rPr sz="2600" spc="-10" dirty="0">
                <a:solidFill>
                  <a:srgbClr val="444949"/>
                </a:solidFill>
                <a:latin typeface="Roboto" panose="02000000000000000000" pitchFamily="2" charset="0"/>
                <a:ea typeface="Roboto" panose="02000000000000000000" pitchFamily="2" charset="0"/>
                <a:cs typeface="Gill Sans MT"/>
              </a:rPr>
              <a:t>o</a:t>
            </a:r>
            <a:r>
              <a:rPr sz="2600" spc="-80" dirty="0">
                <a:solidFill>
                  <a:srgbClr val="444949"/>
                </a:solidFill>
                <a:latin typeface="Roboto" panose="02000000000000000000" pitchFamily="2" charset="0"/>
                <a:ea typeface="Roboto" panose="02000000000000000000" pitchFamily="2" charset="0"/>
                <a:cs typeface="Gill Sans MT"/>
              </a:rPr>
              <a:t>s</a:t>
            </a:r>
            <a:r>
              <a:rPr sz="2600" spc="-85" dirty="0">
                <a:solidFill>
                  <a:srgbClr val="444949"/>
                </a:solidFill>
                <a:latin typeface="Roboto" panose="02000000000000000000" pitchFamily="2" charset="0"/>
                <a:ea typeface="Roboto" panose="02000000000000000000" pitchFamily="2" charset="0"/>
                <a:cs typeface="Gill Sans MT"/>
              </a:rPr>
              <a:t>t</a:t>
            </a:r>
            <a:r>
              <a:rPr sz="2600" dirty="0">
                <a:solidFill>
                  <a:srgbClr val="444949"/>
                </a:solidFill>
                <a:latin typeface="Roboto" panose="02000000000000000000" pitchFamily="2" charset="0"/>
                <a:ea typeface="Roboto" panose="02000000000000000000" pitchFamily="2" charset="0"/>
                <a:cs typeface="Gill Sans MT"/>
              </a:rPr>
              <a:t>g</a:t>
            </a:r>
            <a:r>
              <a:rPr sz="2600" spc="-170" dirty="0">
                <a:solidFill>
                  <a:srgbClr val="444949"/>
                </a:solidFill>
                <a:latin typeface="Roboto" panose="02000000000000000000" pitchFamily="2" charset="0"/>
                <a:ea typeface="Roboto" panose="02000000000000000000" pitchFamily="2" charset="0"/>
                <a:cs typeface="Gill Sans MT"/>
              </a:rPr>
              <a:t>r</a:t>
            </a:r>
            <a:r>
              <a:rPr sz="2600" dirty="0">
                <a:solidFill>
                  <a:srgbClr val="444949"/>
                </a:solidFill>
                <a:latin typeface="Roboto" panose="02000000000000000000" pitchFamily="2" charset="0"/>
                <a:ea typeface="Roboto" panose="02000000000000000000" pitchFamily="2" charset="0"/>
                <a:cs typeface="Gill Sans MT"/>
              </a:rPr>
              <a:t>e</a:t>
            </a:r>
            <a:r>
              <a:rPr sz="2600" spc="-80" dirty="0">
                <a:solidFill>
                  <a:srgbClr val="444949"/>
                </a:solidFill>
                <a:latin typeface="Roboto" panose="02000000000000000000" pitchFamily="2" charset="0"/>
                <a:ea typeface="Roboto" panose="02000000000000000000" pitchFamily="2" charset="0"/>
                <a:cs typeface="Gill Sans MT"/>
              </a:rPr>
              <a:t>s</a:t>
            </a:r>
            <a:r>
              <a:rPr sz="2600" spc="5" dirty="0">
                <a:solidFill>
                  <a:srgbClr val="444949"/>
                </a:solidFill>
                <a:latin typeface="Roboto" panose="02000000000000000000" pitchFamily="2" charset="0"/>
                <a:ea typeface="Roboto" panose="02000000000000000000" pitchFamily="2" charset="0"/>
                <a:cs typeface="Gill Sans MT"/>
              </a:rPr>
              <a:t> </a:t>
            </a:r>
            <a:r>
              <a:rPr sz="2600" dirty="0">
                <a:solidFill>
                  <a:srgbClr val="444949"/>
                </a:solidFill>
                <a:latin typeface="Roboto" panose="02000000000000000000" pitchFamily="2" charset="0"/>
                <a:ea typeface="Roboto" panose="02000000000000000000" pitchFamily="2" charset="0"/>
                <a:cs typeface="Gill Sans MT"/>
              </a:rPr>
              <a:t>a</a:t>
            </a:r>
            <a:r>
              <a:rPr sz="2600" spc="-30" dirty="0">
                <a:solidFill>
                  <a:srgbClr val="444949"/>
                </a:solidFill>
                <a:latin typeface="Roboto" panose="02000000000000000000" pitchFamily="2" charset="0"/>
                <a:ea typeface="Roboto" panose="02000000000000000000" pitchFamily="2" charset="0"/>
                <a:cs typeface="Gill Sans MT"/>
              </a:rPr>
              <a:t>n</a:t>
            </a:r>
            <a:r>
              <a:rPr sz="2600" dirty="0">
                <a:solidFill>
                  <a:srgbClr val="444949"/>
                </a:solidFill>
                <a:latin typeface="Roboto" panose="02000000000000000000" pitchFamily="2" charset="0"/>
                <a:ea typeface="Roboto" panose="02000000000000000000" pitchFamily="2" charset="0"/>
                <a:cs typeface="Gill Sans MT"/>
              </a:rPr>
              <a:t>d </a:t>
            </a:r>
            <a:r>
              <a:rPr sz="2600" spc="-10" dirty="0">
                <a:solidFill>
                  <a:srgbClr val="444949"/>
                </a:solidFill>
                <a:latin typeface="Roboto" panose="02000000000000000000" pitchFamily="2" charset="0"/>
                <a:ea typeface="Roboto" panose="02000000000000000000" pitchFamily="2" charset="0"/>
                <a:cs typeface="Gill Sans MT"/>
              </a:rPr>
              <a:t>M</a:t>
            </a:r>
            <a:r>
              <a:rPr sz="2600" spc="-55" dirty="0">
                <a:solidFill>
                  <a:srgbClr val="444949"/>
                </a:solidFill>
                <a:latin typeface="Roboto" panose="02000000000000000000" pitchFamily="2" charset="0"/>
                <a:ea typeface="Roboto" panose="02000000000000000000" pitchFamily="2" charset="0"/>
                <a:cs typeface="Gill Sans MT"/>
              </a:rPr>
              <a:t>y</a:t>
            </a:r>
            <a:r>
              <a:rPr sz="2600" spc="25" dirty="0">
                <a:solidFill>
                  <a:srgbClr val="444949"/>
                </a:solidFill>
                <a:latin typeface="Roboto" panose="02000000000000000000" pitchFamily="2" charset="0"/>
                <a:ea typeface="Roboto" panose="02000000000000000000" pitchFamily="2" charset="0"/>
                <a:cs typeface="Gill Sans MT"/>
              </a:rPr>
              <a:t>S</a:t>
            </a:r>
            <a:r>
              <a:rPr sz="2600" spc="-5" dirty="0">
                <a:solidFill>
                  <a:srgbClr val="444949"/>
                </a:solidFill>
                <a:latin typeface="Roboto" panose="02000000000000000000" pitchFamily="2" charset="0"/>
                <a:ea typeface="Roboto" panose="02000000000000000000" pitchFamily="2" charset="0"/>
                <a:cs typeface="Gill Sans MT"/>
              </a:rPr>
              <a:t>Q</a:t>
            </a:r>
            <a:r>
              <a:rPr sz="2600" spc="-55" dirty="0">
                <a:solidFill>
                  <a:srgbClr val="444949"/>
                </a:solidFill>
                <a:latin typeface="Roboto" panose="02000000000000000000" pitchFamily="2" charset="0"/>
                <a:ea typeface="Roboto" panose="02000000000000000000" pitchFamily="2" charset="0"/>
                <a:cs typeface="Gill Sans MT"/>
              </a:rPr>
              <a:t>L</a:t>
            </a:r>
            <a:r>
              <a:rPr sz="2600" spc="5" dirty="0">
                <a:solidFill>
                  <a:srgbClr val="444949"/>
                </a:solidFill>
                <a:latin typeface="Roboto" panose="02000000000000000000" pitchFamily="2" charset="0"/>
                <a:ea typeface="Roboto" panose="02000000000000000000" pitchFamily="2" charset="0"/>
                <a:cs typeface="Gill Sans MT"/>
              </a:rPr>
              <a:t> </a:t>
            </a:r>
            <a:r>
              <a:rPr sz="2600" dirty="0">
                <a:solidFill>
                  <a:srgbClr val="444949"/>
                </a:solidFill>
                <a:latin typeface="Roboto" panose="02000000000000000000" pitchFamily="2" charset="0"/>
                <a:ea typeface="Roboto" panose="02000000000000000000" pitchFamily="2" charset="0"/>
                <a:cs typeface="Gill Sans MT"/>
              </a:rPr>
              <a:t>a</a:t>
            </a:r>
            <a:r>
              <a:rPr sz="2600" spc="-170" dirty="0">
                <a:solidFill>
                  <a:srgbClr val="444949"/>
                </a:solidFill>
                <a:latin typeface="Roboto" panose="02000000000000000000" pitchFamily="2" charset="0"/>
                <a:ea typeface="Roboto" panose="02000000000000000000" pitchFamily="2" charset="0"/>
                <a:cs typeface="Gill Sans MT"/>
              </a:rPr>
              <a:t>r</a:t>
            </a:r>
            <a:r>
              <a:rPr sz="2600" dirty="0">
                <a:solidFill>
                  <a:srgbClr val="444949"/>
                </a:solidFill>
                <a:latin typeface="Roboto" panose="02000000000000000000" pitchFamily="2" charset="0"/>
                <a:ea typeface="Roboto" panose="02000000000000000000" pitchFamily="2" charset="0"/>
                <a:cs typeface="Gill Sans MT"/>
              </a:rPr>
              <a:t>e</a:t>
            </a:r>
            <a:r>
              <a:rPr sz="2600" spc="5" dirty="0">
                <a:solidFill>
                  <a:srgbClr val="444949"/>
                </a:solidFill>
                <a:latin typeface="Roboto" panose="02000000000000000000" pitchFamily="2" charset="0"/>
                <a:ea typeface="Roboto" panose="02000000000000000000" pitchFamily="2" charset="0"/>
                <a:cs typeface="Gill Sans MT"/>
              </a:rPr>
              <a:t> </a:t>
            </a:r>
            <a:r>
              <a:rPr sz="2600" spc="25" dirty="0">
                <a:solidFill>
                  <a:srgbClr val="444949"/>
                </a:solidFill>
                <a:latin typeface="Roboto" panose="02000000000000000000" pitchFamily="2" charset="0"/>
                <a:ea typeface="Roboto" panose="02000000000000000000" pitchFamily="2" charset="0"/>
                <a:cs typeface="Gill Sans MT"/>
              </a:rPr>
              <a:t>b</a:t>
            </a:r>
            <a:r>
              <a:rPr sz="2600" spc="-30" dirty="0">
                <a:solidFill>
                  <a:srgbClr val="444949"/>
                </a:solidFill>
                <a:latin typeface="Roboto" panose="02000000000000000000" pitchFamily="2" charset="0"/>
                <a:ea typeface="Roboto" panose="02000000000000000000" pitchFamily="2" charset="0"/>
                <a:cs typeface="Gill Sans MT"/>
              </a:rPr>
              <a:t>o</a:t>
            </a:r>
            <a:r>
              <a:rPr sz="2600" spc="-85" dirty="0">
                <a:solidFill>
                  <a:srgbClr val="444949"/>
                </a:solidFill>
                <a:latin typeface="Roboto" panose="02000000000000000000" pitchFamily="2" charset="0"/>
                <a:ea typeface="Roboto" panose="02000000000000000000" pitchFamily="2" charset="0"/>
                <a:cs typeface="Gill Sans MT"/>
              </a:rPr>
              <a:t>t</a:t>
            </a:r>
            <a:r>
              <a:rPr sz="2600" spc="-30" dirty="0">
                <a:solidFill>
                  <a:srgbClr val="444949"/>
                </a:solidFill>
                <a:latin typeface="Roboto" panose="02000000000000000000" pitchFamily="2" charset="0"/>
                <a:ea typeface="Roboto" panose="02000000000000000000" pitchFamily="2" charset="0"/>
                <a:cs typeface="Gill Sans MT"/>
              </a:rPr>
              <a:t>h</a:t>
            </a:r>
            <a:r>
              <a:rPr sz="2600" dirty="0">
                <a:solidFill>
                  <a:srgbClr val="444949"/>
                </a:solidFill>
                <a:latin typeface="Roboto" panose="02000000000000000000" pitchFamily="2" charset="0"/>
                <a:ea typeface="Roboto" panose="02000000000000000000" pitchFamily="2" charset="0"/>
                <a:cs typeface="Gill Sans MT"/>
              </a:rPr>
              <a:t> </a:t>
            </a:r>
            <a:r>
              <a:rPr sz="2600" spc="-80" dirty="0">
                <a:solidFill>
                  <a:srgbClr val="444949"/>
                </a:solidFill>
                <a:latin typeface="Roboto" panose="02000000000000000000" pitchFamily="2" charset="0"/>
                <a:ea typeface="Roboto" panose="02000000000000000000" pitchFamily="2" charset="0"/>
                <a:cs typeface="Gill Sans MT"/>
              </a:rPr>
              <a:t>s</a:t>
            </a:r>
            <a:r>
              <a:rPr sz="2600" spc="-30" dirty="0">
                <a:solidFill>
                  <a:srgbClr val="444949"/>
                </a:solidFill>
                <a:latin typeface="Roboto" panose="02000000000000000000" pitchFamily="2" charset="0"/>
                <a:ea typeface="Roboto" panose="02000000000000000000" pitchFamily="2" charset="0"/>
                <a:cs typeface="Gill Sans MT"/>
              </a:rPr>
              <a:t>u</a:t>
            </a:r>
            <a:r>
              <a:rPr sz="2600" spc="25" dirty="0">
                <a:solidFill>
                  <a:srgbClr val="444949"/>
                </a:solidFill>
                <a:latin typeface="Roboto" panose="02000000000000000000" pitchFamily="2" charset="0"/>
                <a:ea typeface="Roboto" panose="02000000000000000000" pitchFamily="2" charset="0"/>
                <a:cs typeface="Gill Sans MT"/>
              </a:rPr>
              <a:t>pp</a:t>
            </a:r>
            <a:r>
              <a:rPr sz="2600" spc="-30" dirty="0">
                <a:solidFill>
                  <a:srgbClr val="444949"/>
                </a:solidFill>
                <a:latin typeface="Roboto" panose="02000000000000000000" pitchFamily="2" charset="0"/>
                <a:ea typeface="Roboto" panose="02000000000000000000" pitchFamily="2" charset="0"/>
                <a:cs typeface="Gill Sans MT"/>
              </a:rPr>
              <a:t>o</a:t>
            </a:r>
            <a:r>
              <a:rPr sz="2600" spc="35" dirty="0">
                <a:solidFill>
                  <a:srgbClr val="444949"/>
                </a:solidFill>
                <a:latin typeface="Roboto" panose="02000000000000000000" pitchFamily="2" charset="0"/>
                <a:ea typeface="Roboto" panose="02000000000000000000" pitchFamily="2" charset="0"/>
                <a:cs typeface="Gill Sans MT"/>
              </a:rPr>
              <a:t>r</a:t>
            </a:r>
            <a:r>
              <a:rPr sz="2600" spc="-85" dirty="0">
                <a:solidFill>
                  <a:srgbClr val="444949"/>
                </a:solidFill>
                <a:latin typeface="Roboto" panose="02000000000000000000" pitchFamily="2" charset="0"/>
                <a:ea typeface="Roboto" panose="02000000000000000000" pitchFamily="2" charset="0"/>
                <a:cs typeface="Gill Sans MT"/>
              </a:rPr>
              <a:t>t</a:t>
            </a:r>
            <a:r>
              <a:rPr sz="2600" dirty="0">
                <a:solidFill>
                  <a:srgbClr val="444949"/>
                </a:solidFill>
                <a:latin typeface="Roboto" panose="02000000000000000000" pitchFamily="2" charset="0"/>
                <a:ea typeface="Roboto" panose="02000000000000000000" pitchFamily="2" charset="0"/>
                <a:cs typeface="Gill Sans MT"/>
              </a:rPr>
              <a:t>ed a</a:t>
            </a:r>
            <a:r>
              <a:rPr sz="2600" spc="-80" dirty="0">
                <a:solidFill>
                  <a:srgbClr val="444949"/>
                </a:solidFill>
                <a:latin typeface="Roboto" panose="02000000000000000000" pitchFamily="2" charset="0"/>
                <a:ea typeface="Roboto" panose="02000000000000000000" pitchFamily="2" charset="0"/>
                <a:cs typeface="Gill Sans MT"/>
              </a:rPr>
              <a:t>s</a:t>
            </a:r>
            <a:r>
              <a:rPr sz="2600" spc="-150" dirty="0">
                <a:solidFill>
                  <a:srgbClr val="444949"/>
                </a:solidFill>
                <a:latin typeface="Roboto" panose="02000000000000000000" pitchFamily="2" charset="0"/>
                <a:ea typeface="Roboto" panose="02000000000000000000" pitchFamily="2" charset="0"/>
                <a:cs typeface="Gill Sans MT"/>
              </a:rPr>
              <a:t> </a:t>
            </a:r>
            <a:r>
              <a:rPr sz="2600" dirty="0">
                <a:solidFill>
                  <a:srgbClr val="444949"/>
                </a:solidFill>
                <a:latin typeface="Roboto" panose="02000000000000000000" pitchFamily="2" charset="0"/>
                <a:ea typeface="Roboto" panose="02000000000000000000" pitchFamily="2" charset="0"/>
                <a:cs typeface="Gill Sans MT"/>
              </a:rPr>
              <a:t>A</a:t>
            </a:r>
            <a:r>
              <a:rPr sz="2600" spc="-30" dirty="0">
                <a:solidFill>
                  <a:srgbClr val="444949"/>
                </a:solidFill>
                <a:latin typeface="Roboto" panose="02000000000000000000" pitchFamily="2" charset="0"/>
                <a:ea typeface="Roboto" panose="02000000000000000000" pitchFamily="2" charset="0"/>
                <a:cs typeface="Gill Sans MT"/>
              </a:rPr>
              <a:t>u</a:t>
            </a:r>
            <a:r>
              <a:rPr sz="2600" spc="-170" dirty="0">
                <a:solidFill>
                  <a:srgbClr val="444949"/>
                </a:solidFill>
                <a:latin typeface="Roboto" panose="02000000000000000000" pitchFamily="2" charset="0"/>
                <a:ea typeface="Roboto" panose="02000000000000000000" pitchFamily="2" charset="0"/>
                <a:cs typeface="Gill Sans MT"/>
              </a:rPr>
              <a:t>r</a:t>
            </a:r>
            <a:r>
              <a:rPr sz="2600" spc="-30" dirty="0">
                <a:solidFill>
                  <a:srgbClr val="444949"/>
                </a:solidFill>
                <a:latin typeface="Roboto" panose="02000000000000000000" pitchFamily="2" charset="0"/>
                <a:ea typeface="Roboto" panose="02000000000000000000" pitchFamily="2" charset="0"/>
                <a:cs typeface="Gill Sans MT"/>
              </a:rPr>
              <a:t>o</a:t>
            </a:r>
            <a:r>
              <a:rPr sz="2600" spc="-105" dirty="0">
                <a:solidFill>
                  <a:srgbClr val="444949"/>
                </a:solidFill>
                <a:latin typeface="Roboto" panose="02000000000000000000" pitchFamily="2" charset="0"/>
                <a:ea typeface="Roboto" panose="02000000000000000000" pitchFamily="2" charset="0"/>
                <a:cs typeface="Gill Sans MT"/>
              </a:rPr>
              <a:t>r</a:t>
            </a:r>
            <a:r>
              <a:rPr sz="2600" dirty="0">
                <a:solidFill>
                  <a:srgbClr val="444949"/>
                </a:solidFill>
                <a:latin typeface="Roboto" panose="02000000000000000000" pitchFamily="2" charset="0"/>
                <a:ea typeface="Roboto" panose="02000000000000000000" pitchFamily="2" charset="0"/>
                <a:cs typeface="Gill Sans MT"/>
              </a:rPr>
              <a:t>a</a:t>
            </a:r>
            <a:r>
              <a:rPr sz="2600" spc="5"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D</a:t>
            </a:r>
            <a:r>
              <a:rPr sz="2600" spc="-85" dirty="0">
                <a:solidFill>
                  <a:srgbClr val="444949"/>
                </a:solidFill>
                <a:latin typeface="Roboto" panose="02000000000000000000" pitchFamily="2" charset="0"/>
                <a:ea typeface="Roboto" panose="02000000000000000000" pitchFamily="2" charset="0"/>
                <a:cs typeface="Gill Sans MT"/>
              </a:rPr>
              <a:t>B</a:t>
            </a:r>
            <a:r>
              <a:rPr sz="2600" spc="-5" dirty="0">
                <a:solidFill>
                  <a:srgbClr val="444949"/>
                </a:solidFill>
                <a:latin typeface="Roboto" panose="02000000000000000000" pitchFamily="2" charset="0"/>
                <a:ea typeface="Roboto" panose="02000000000000000000" pitchFamily="2" charset="0"/>
                <a:cs typeface="Gill Sans MT"/>
              </a:rPr>
              <a:t> </a:t>
            </a:r>
            <a:r>
              <a:rPr sz="2600" spc="20" dirty="0">
                <a:solidFill>
                  <a:srgbClr val="444949"/>
                </a:solidFill>
                <a:latin typeface="Roboto" panose="02000000000000000000" pitchFamily="2" charset="0"/>
                <a:ea typeface="Roboto" panose="02000000000000000000" pitchFamily="2" charset="0"/>
                <a:cs typeface="Gill Sans MT"/>
              </a:rPr>
              <a:t>(</a:t>
            </a:r>
            <a:r>
              <a:rPr sz="2600" spc="-85" dirty="0">
                <a:solidFill>
                  <a:srgbClr val="444949"/>
                </a:solidFill>
                <a:latin typeface="Roboto" panose="02000000000000000000" pitchFamily="2" charset="0"/>
                <a:ea typeface="Roboto" panose="02000000000000000000" pitchFamily="2" charset="0"/>
                <a:cs typeface="Gill Sans MT"/>
              </a:rPr>
              <a:t>t</a:t>
            </a:r>
            <a:r>
              <a:rPr sz="2600" spc="-30" dirty="0">
                <a:solidFill>
                  <a:srgbClr val="444949"/>
                </a:solidFill>
                <a:latin typeface="Roboto" panose="02000000000000000000" pitchFamily="2" charset="0"/>
                <a:ea typeface="Roboto" panose="02000000000000000000" pitchFamily="2" charset="0"/>
                <a:cs typeface="Gill Sans MT"/>
              </a:rPr>
              <a:t>h</a:t>
            </a:r>
            <a:r>
              <a:rPr sz="2600" dirty="0">
                <a:solidFill>
                  <a:srgbClr val="444949"/>
                </a:solidFill>
                <a:latin typeface="Roboto" panose="02000000000000000000" pitchFamily="2" charset="0"/>
                <a:ea typeface="Roboto" panose="02000000000000000000" pitchFamily="2" charset="0"/>
                <a:cs typeface="Gill Sans MT"/>
              </a:rPr>
              <a:t>a</a:t>
            </a:r>
            <a:r>
              <a:rPr sz="2600" spc="-85" dirty="0">
                <a:solidFill>
                  <a:srgbClr val="444949"/>
                </a:solidFill>
                <a:latin typeface="Roboto" panose="02000000000000000000" pitchFamily="2" charset="0"/>
                <a:ea typeface="Roboto" panose="02000000000000000000" pitchFamily="2" charset="0"/>
                <a:cs typeface="Gill Sans MT"/>
              </a:rPr>
              <a:t>t</a:t>
            </a:r>
            <a:r>
              <a:rPr sz="2600" spc="5" dirty="0">
                <a:solidFill>
                  <a:srgbClr val="444949"/>
                </a:solidFill>
                <a:latin typeface="Roboto" panose="02000000000000000000" pitchFamily="2" charset="0"/>
                <a:ea typeface="Roboto" panose="02000000000000000000" pitchFamily="2" charset="0"/>
                <a:cs typeface="Gill Sans MT"/>
              </a:rPr>
              <a:t> </a:t>
            </a:r>
            <a:r>
              <a:rPr sz="2600" spc="-10" dirty="0">
                <a:solidFill>
                  <a:srgbClr val="444949"/>
                </a:solidFill>
                <a:latin typeface="Roboto" panose="02000000000000000000" pitchFamily="2" charset="0"/>
                <a:ea typeface="Roboto" panose="02000000000000000000" pitchFamily="2" charset="0"/>
                <a:cs typeface="Gill Sans MT"/>
              </a:rPr>
              <a:t>m</a:t>
            </a:r>
            <a:r>
              <a:rPr sz="2600" dirty="0">
                <a:solidFill>
                  <a:srgbClr val="444949"/>
                </a:solidFill>
                <a:latin typeface="Roboto" panose="02000000000000000000" pitchFamily="2" charset="0"/>
                <a:ea typeface="Roboto" panose="02000000000000000000" pitchFamily="2" charset="0"/>
                <a:cs typeface="Gill Sans MT"/>
              </a:rPr>
              <a:t>ea</a:t>
            </a:r>
            <a:r>
              <a:rPr sz="2600" spc="-30" dirty="0">
                <a:solidFill>
                  <a:srgbClr val="444949"/>
                </a:solidFill>
                <a:latin typeface="Roboto" panose="02000000000000000000" pitchFamily="2" charset="0"/>
                <a:ea typeface="Roboto" panose="02000000000000000000" pitchFamily="2" charset="0"/>
                <a:cs typeface="Gill Sans MT"/>
              </a:rPr>
              <a:t>n</a:t>
            </a:r>
            <a:r>
              <a:rPr sz="2600" spc="-80" dirty="0">
                <a:solidFill>
                  <a:srgbClr val="444949"/>
                </a:solidFill>
                <a:latin typeface="Roboto" panose="02000000000000000000" pitchFamily="2" charset="0"/>
                <a:ea typeface="Roboto" panose="02000000000000000000" pitchFamily="2" charset="0"/>
                <a:cs typeface="Gill Sans MT"/>
              </a:rPr>
              <a:t>s</a:t>
            </a:r>
            <a:r>
              <a:rPr sz="2600" spc="5" dirty="0">
                <a:solidFill>
                  <a:srgbClr val="444949"/>
                </a:solidFill>
                <a:latin typeface="Roboto" panose="02000000000000000000" pitchFamily="2" charset="0"/>
                <a:ea typeface="Roboto" panose="02000000000000000000" pitchFamily="2" charset="0"/>
                <a:cs typeface="Gill Sans MT"/>
              </a:rPr>
              <a:t> </a:t>
            </a:r>
            <a:r>
              <a:rPr sz="2600" spc="-105" dirty="0">
                <a:solidFill>
                  <a:srgbClr val="444949"/>
                </a:solidFill>
                <a:latin typeface="Roboto" panose="02000000000000000000" pitchFamily="2" charset="0"/>
                <a:ea typeface="Roboto" panose="02000000000000000000" pitchFamily="2" charset="0"/>
                <a:cs typeface="Gill Sans MT"/>
              </a:rPr>
              <a:t>y</a:t>
            </a:r>
            <a:r>
              <a:rPr sz="2600" spc="-30" dirty="0">
                <a:solidFill>
                  <a:srgbClr val="444949"/>
                </a:solidFill>
                <a:latin typeface="Roboto" panose="02000000000000000000" pitchFamily="2" charset="0"/>
                <a:ea typeface="Roboto" panose="02000000000000000000" pitchFamily="2" charset="0"/>
                <a:cs typeface="Gill Sans MT"/>
              </a:rPr>
              <a:t>ou</a:t>
            </a:r>
            <a:r>
              <a:rPr sz="2600" spc="-135" dirty="0">
                <a:solidFill>
                  <a:srgbClr val="444949"/>
                </a:solidFill>
                <a:latin typeface="Roboto" panose="02000000000000000000" pitchFamily="2" charset="0"/>
                <a:ea typeface="Roboto" panose="02000000000000000000" pitchFamily="2" charset="0"/>
                <a:cs typeface="Gill Sans MT"/>
              </a:rPr>
              <a:t>r  </a:t>
            </a:r>
            <a:r>
              <a:rPr sz="2600" spc="-60" dirty="0">
                <a:solidFill>
                  <a:srgbClr val="444949"/>
                </a:solidFill>
                <a:latin typeface="Roboto" panose="02000000000000000000" pitchFamily="2" charset="0"/>
                <a:ea typeface="Roboto" panose="02000000000000000000" pitchFamily="2" charset="0"/>
                <a:cs typeface="Gill Sans MT"/>
              </a:rPr>
              <a:t>drivers</a:t>
            </a:r>
            <a:r>
              <a:rPr sz="2600" spc="5" dirty="0">
                <a:solidFill>
                  <a:srgbClr val="444949"/>
                </a:solidFill>
                <a:latin typeface="Roboto" panose="02000000000000000000" pitchFamily="2" charset="0"/>
                <a:ea typeface="Roboto" panose="02000000000000000000" pitchFamily="2" charset="0"/>
                <a:cs typeface="Gill Sans MT"/>
              </a:rPr>
              <a:t> </a:t>
            </a:r>
            <a:r>
              <a:rPr sz="2600" spc="-75" dirty="0">
                <a:solidFill>
                  <a:srgbClr val="444949"/>
                </a:solidFill>
                <a:latin typeface="Roboto" panose="02000000000000000000" pitchFamily="2" charset="0"/>
                <a:ea typeface="Roboto" panose="02000000000000000000" pitchFamily="2" charset="0"/>
                <a:cs typeface="Gill Sans MT"/>
              </a:rPr>
              <a:t>will</a:t>
            </a:r>
            <a:r>
              <a:rPr sz="2600" dirty="0">
                <a:solidFill>
                  <a:srgbClr val="444949"/>
                </a:solidFill>
                <a:latin typeface="Roboto" panose="02000000000000000000" pitchFamily="2" charset="0"/>
                <a:ea typeface="Roboto" panose="02000000000000000000" pitchFamily="2" charset="0"/>
                <a:cs typeface="Gill Sans MT"/>
              </a:rPr>
              <a:t> </a:t>
            </a:r>
            <a:r>
              <a:rPr sz="2600" spc="-75" dirty="0">
                <a:solidFill>
                  <a:srgbClr val="444949"/>
                </a:solidFill>
                <a:latin typeface="Roboto" panose="02000000000000000000" pitchFamily="2" charset="0"/>
                <a:ea typeface="Roboto" panose="02000000000000000000" pitchFamily="2" charset="0"/>
                <a:cs typeface="Gill Sans MT"/>
              </a:rPr>
              <a:t>work</a:t>
            </a:r>
            <a:r>
              <a:rPr sz="2600"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as</a:t>
            </a:r>
            <a:r>
              <a:rPr sz="2600" spc="5"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if</a:t>
            </a:r>
            <a:r>
              <a:rPr sz="2600" spc="-15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Aurora</a:t>
            </a:r>
            <a:r>
              <a:rPr sz="2600"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was</a:t>
            </a:r>
            <a:r>
              <a:rPr sz="2600" spc="5" dirty="0">
                <a:solidFill>
                  <a:srgbClr val="444949"/>
                </a:solidFill>
                <a:latin typeface="Roboto" panose="02000000000000000000" pitchFamily="2" charset="0"/>
                <a:ea typeface="Roboto" panose="02000000000000000000" pitchFamily="2" charset="0"/>
                <a:cs typeface="Gill Sans MT"/>
              </a:rPr>
              <a:t> </a:t>
            </a:r>
            <a:r>
              <a:rPr sz="2600" dirty="0">
                <a:solidFill>
                  <a:srgbClr val="444949"/>
                </a:solidFill>
                <a:latin typeface="Roboto" panose="02000000000000000000" pitchFamily="2" charset="0"/>
                <a:ea typeface="Roboto" panose="02000000000000000000" pitchFamily="2" charset="0"/>
                <a:cs typeface="Gill Sans MT"/>
              </a:rPr>
              <a:t>a </a:t>
            </a:r>
            <a:r>
              <a:rPr sz="2600" spc="-75" dirty="0">
                <a:solidFill>
                  <a:srgbClr val="444949"/>
                </a:solidFill>
                <a:latin typeface="Roboto" panose="02000000000000000000" pitchFamily="2" charset="0"/>
                <a:ea typeface="Roboto" panose="02000000000000000000" pitchFamily="2" charset="0"/>
                <a:cs typeface="Gill Sans MT"/>
              </a:rPr>
              <a:t>Postgres</a:t>
            </a:r>
            <a:r>
              <a:rPr sz="2600" spc="5" dirty="0">
                <a:solidFill>
                  <a:srgbClr val="444949"/>
                </a:solidFill>
                <a:latin typeface="Roboto" panose="02000000000000000000" pitchFamily="2" charset="0"/>
                <a:ea typeface="Roboto" panose="02000000000000000000" pitchFamily="2" charset="0"/>
                <a:cs typeface="Gill Sans MT"/>
              </a:rPr>
              <a:t> </a:t>
            </a:r>
            <a:r>
              <a:rPr sz="2600" spc="-95" dirty="0">
                <a:solidFill>
                  <a:srgbClr val="444949"/>
                </a:solidFill>
                <a:latin typeface="Roboto" panose="02000000000000000000" pitchFamily="2" charset="0"/>
                <a:ea typeface="Roboto" panose="02000000000000000000" pitchFamily="2" charset="0"/>
                <a:cs typeface="Gill Sans MT"/>
              </a:rPr>
              <a:t>or</a:t>
            </a:r>
            <a:r>
              <a:rPr sz="2600" spc="-5" dirty="0">
                <a:solidFill>
                  <a:srgbClr val="444949"/>
                </a:solidFill>
                <a:latin typeface="Roboto" panose="02000000000000000000" pitchFamily="2" charset="0"/>
                <a:ea typeface="Roboto" panose="02000000000000000000" pitchFamily="2" charset="0"/>
                <a:cs typeface="Gill Sans MT"/>
              </a:rPr>
              <a:t> </a:t>
            </a:r>
            <a:r>
              <a:rPr sz="2600" spc="-20" dirty="0">
                <a:solidFill>
                  <a:srgbClr val="444949"/>
                </a:solidFill>
                <a:latin typeface="Roboto" panose="02000000000000000000" pitchFamily="2" charset="0"/>
                <a:ea typeface="Roboto" panose="02000000000000000000" pitchFamily="2" charset="0"/>
                <a:cs typeface="Gill Sans MT"/>
              </a:rPr>
              <a:t>MySQL</a:t>
            </a:r>
            <a:r>
              <a:rPr sz="2600" spc="5" dirty="0">
                <a:solidFill>
                  <a:srgbClr val="444949"/>
                </a:solidFill>
                <a:latin typeface="Roboto" panose="02000000000000000000" pitchFamily="2" charset="0"/>
                <a:ea typeface="Roboto" panose="02000000000000000000" pitchFamily="2" charset="0"/>
                <a:cs typeface="Gill Sans MT"/>
              </a:rPr>
              <a:t> </a:t>
            </a:r>
            <a:r>
              <a:rPr sz="2600" spc="-15" dirty="0">
                <a:solidFill>
                  <a:srgbClr val="444949"/>
                </a:solidFill>
                <a:latin typeface="Roboto" panose="02000000000000000000" pitchFamily="2" charset="0"/>
                <a:ea typeface="Roboto" panose="02000000000000000000" pitchFamily="2" charset="0"/>
                <a:cs typeface="Gill Sans MT"/>
              </a:rPr>
              <a:t>database)</a:t>
            </a:r>
            <a:endParaRPr sz="2600">
              <a:latin typeface="Roboto" panose="02000000000000000000" pitchFamily="2" charset="0"/>
              <a:ea typeface="Roboto" panose="02000000000000000000" pitchFamily="2" charset="0"/>
              <a:cs typeface="Gill Sans MT"/>
            </a:endParaRPr>
          </a:p>
          <a:p>
            <a:pPr marL="241300" marR="60325" indent="-228600">
              <a:lnSpc>
                <a:spcPct val="80000"/>
              </a:lnSpc>
              <a:spcBef>
                <a:spcPts val="1010"/>
              </a:spcBef>
              <a:buFont typeface="Arial"/>
              <a:buChar char="•"/>
              <a:tabLst>
                <a:tab pos="241300" algn="l"/>
              </a:tabLst>
            </a:pPr>
            <a:r>
              <a:rPr sz="2600" spc="-55" dirty="0">
                <a:solidFill>
                  <a:srgbClr val="444949"/>
                </a:solidFill>
                <a:latin typeface="Roboto" panose="02000000000000000000" pitchFamily="2" charset="0"/>
                <a:ea typeface="Roboto" panose="02000000000000000000" pitchFamily="2" charset="0"/>
                <a:cs typeface="Gill Sans MT"/>
              </a:rPr>
              <a:t>Aurora</a:t>
            </a:r>
            <a:r>
              <a:rPr sz="2600" spc="10" dirty="0">
                <a:solidFill>
                  <a:srgbClr val="444949"/>
                </a:solidFill>
                <a:latin typeface="Roboto" panose="02000000000000000000" pitchFamily="2" charset="0"/>
                <a:ea typeface="Roboto" panose="02000000000000000000" pitchFamily="2" charset="0"/>
                <a:cs typeface="Gill Sans MT"/>
              </a:rPr>
              <a:t> </a:t>
            </a:r>
            <a:r>
              <a:rPr sz="2600" spc="-85" dirty="0">
                <a:solidFill>
                  <a:srgbClr val="444949"/>
                </a:solidFill>
                <a:latin typeface="Roboto" panose="02000000000000000000" pitchFamily="2" charset="0"/>
                <a:ea typeface="Roboto" panose="02000000000000000000" pitchFamily="2" charset="0"/>
                <a:cs typeface="Gill Sans MT"/>
              </a:rPr>
              <a:t>is</a:t>
            </a:r>
            <a:r>
              <a:rPr sz="2600" spc="-254"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“AWS</a:t>
            </a:r>
            <a:r>
              <a:rPr sz="2600" spc="10"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cloud</a:t>
            </a:r>
            <a:r>
              <a:rPr sz="2600" spc="5" dirty="0">
                <a:solidFill>
                  <a:srgbClr val="444949"/>
                </a:solidFill>
                <a:latin typeface="Roboto" panose="02000000000000000000" pitchFamily="2" charset="0"/>
                <a:ea typeface="Roboto" panose="02000000000000000000" pitchFamily="2" charset="0"/>
                <a:cs typeface="Gill Sans MT"/>
              </a:rPr>
              <a:t> </a:t>
            </a:r>
            <a:r>
              <a:rPr sz="2600" spc="-45" dirty="0">
                <a:solidFill>
                  <a:srgbClr val="444949"/>
                </a:solidFill>
                <a:latin typeface="Roboto" panose="02000000000000000000" pitchFamily="2" charset="0"/>
                <a:ea typeface="Roboto" panose="02000000000000000000" pitchFamily="2" charset="0"/>
                <a:cs typeface="Gill Sans MT"/>
              </a:rPr>
              <a:t>optimized”</a:t>
            </a:r>
            <a:r>
              <a:rPr sz="2600" spc="-210" dirty="0">
                <a:solidFill>
                  <a:srgbClr val="444949"/>
                </a:solidFill>
                <a:latin typeface="Roboto" panose="02000000000000000000" pitchFamily="2" charset="0"/>
                <a:ea typeface="Roboto" panose="02000000000000000000" pitchFamily="2" charset="0"/>
                <a:cs typeface="Gill Sans MT"/>
              </a:rPr>
              <a:t> </a:t>
            </a:r>
            <a:r>
              <a:rPr sz="2600" spc="-10" dirty="0">
                <a:solidFill>
                  <a:srgbClr val="444949"/>
                </a:solidFill>
                <a:latin typeface="Roboto" panose="02000000000000000000" pitchFamily="2" charset="0"/>
                <a:ea typeface="Roboto" panose="02000000000000000000" pitchFamily="2" charset="0"/>
                <a:cs typeface="Gill Sans MT"/>
              </a:rPr>
              <a:t>and</a:t>
            </a:r>
            <a:r>
              <a:rPr sz="2600" spc="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claims</a:t>
            </a:r>
            <a:r>
              <a:rPr sz="2600" spc="10"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5x</a:t>
            </a:r>
            <a:r>
              <a:rPr sz="2600" spc="10"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performance</a:t>
            </a:r>
            <a:r>
              <a:rPr sz="2600" spc="10" dirty="0">
                <a:solidFill>
                  <a:srgbClr val="444949"/>
                </a:solidFill>
                <a:latin typeface="Roboto" panose="02000000000000000000" pitchFamily="2" charset="0"/>
                <a:ea typeface="Roboto" panose="02000000000000000000" pitchFamily="2" charset="0"/>
                <a:cs typeface="Gill Sans MT"/>
              </a:rPr>
              <a:t> </a:t>
            </a:r>
            <a:r>
              <a:rPr sz="2600" spc="-50" dirty="0">
                <a:solidFill>
                  <a:srgbClr val="444949"/>
                </a:solidFill>
                <a:latin typeface="Roboto" panose="02000000000000000000" pitchFamily="2" charset="0"/>
                <a:ea typeface="Roboto" panose="02000000000000000000" pitchFamily="2" charset="0"/>
                <a:cs typeface="Gill Sans MT"/>
              </a:rPr>
              <a:t>improvement </a:t>
            </a:r>
            <a:r>
              <a:rPr sz="2600" spc="-705" dirty="0">
                <a:solidFill>
                  <a:srgbClr val="444949"/>
                </a:solidFill>
                <a:latin typeface="Roboto" panose="02000000000000000000" pitchFamily="2" charset="0"/>
                <a:ea typeface="Roboto" panose="02000000000000000000" pitchFamily="2" charset="0"/>
                <a:cs typeface="Gill Sans MT"/>
              </a:rPr>
              <a:t> </a:t>
            </a:r>
            <a:r>
              <a:rPr sz="2600" spc="-80" dirty="0">
                <a:solidFill>
                  <a:srgbClr val="444949"/>
                </a:solidFill>
                <a:latin typeface="Roboto" panose="02000000000000000000" pitchFamily="2" charset="0"/>
                <a:ea typeface="Roboto" panose="02000000000000000000" pitchFamily="2" charset="0"/>
                <a:cs typeface="Gill Sans MT"/>
              </a:rPr>
              <a:t>over</a:t>
            </a:r>
            <a:r>
              <a:rPr sz="2600" spc="-5" dirty="0">
                <a:solidFill>
                  <a:srgbClr val="444949"/>
                </a:solidFill>
                <a:latin typeface="Roboto" panose="02000000000000000000" pitchFamily="2" charset="0"/>
                <a:ea typeface="Roboto" panose="02000000000000000000" pitchFamily="2" charset="0"/>
                <a:cs typeface="Gill Sans MT"/>
              </a:rPr>
              <a:t> </a:t>
            </a:r>
            <a:r>
              <a:rPr sz="2600" spc="-20" dirty="0">
                <a:solidFill>
                  <a:srgbClr val="444949"/>
                </a:solidFill>
                <a:latin typeface="Roboto" panose="02000000000000000000" pitchFamily="2" charset="0"/>
                <a:ea typeface="Roboto" panose="02000000000000000000" pitchFamily="2" charset="0"/>
                <a:cs typeface="Gill Sans MT"/>
              </a:rPr>
              <a:t>MySQL</a:t>
            </a:r>
            <a:r>
              <a:rPr sz="2600" spc="10"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on</a:t>
            </a:r>
            <a:r>
              <a:rPr sz="2600" dirty="0">
                <a:solidFill>
                  <a:srgbClr val="444949"/>
                </a:solidFill>
                <a:latin typeface="Roboto" panose="02000000000000000000" pitchFamily="2" charset="0"/>
                <a:ea typeface="Roboto" panose="02000000000000000000" pitchFamily="2" charset="0"/>
                <a:cs typeface="Gill Sans MT"/>
              </a:rPr>
              <a:t> </a:t>
            </a:r>
            <a:r>
              <a:rPr sz="2600" spc="-50" dirty="0">
                <a:solidFill>
                  <a:srgbClr val="444949"/>
                </a:solidFill>
                <a:latin typeface="Roboto" panose="02000000000000000000" pitchFamily="2" charset="0"/>
                <a:ea typeface="Roboto" panose="02000000000000000000" pitchFamily="2" charset="0"/>
                <a:cs typeface="Gill Sans MT"/>
              </a:rPr>
              <a:t>RDS,</a:t>
            </a:r>
            <a:r>
              <a:rPr sz="2600" spc="-200" dirty="0">
                <a:solidFill>
                  <a:srgbClr val="444949"/>
                </a:solidFill>
                <a:latin typeface="Roboto" panose="02000000000000000000" pitchFamily="2" charset="0"/>
                <a:ea typeface="Roboto" panose="02000000000000000000" pitchFamily="2" charset="0"/>
                <a:cs typeface="Gill Sans MT"/>
              </a:rPr>
              <a:t> </a:t>
            </a:r>
            <a:r>
              <a:rPr sz="2600" spc="-80" dirty="0">
                <a:solidFill>
                  <a:srgbClr val="444949"/>
                </a:solidFill>
                <a:latin typeface="Roboto" panose="02000000000000000000" pitchFamily="2" charset="0"/>
                <a:ea typeface="Roboto" panose="02000000000000000000" pitchFamily="2" charset="0"/>
                <a:cs typeface="Gill Sans MT"/>
              </a:rPr>
              <a:t>over</a:t>
            </a:r>
            <a:r>
              <a:rPr sz="2600" spc="-5"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3x</a:t>
            </a:r>
            <a:r>
              <a:rPr sz="2600" spc="10"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the</a:t>
            </a:r>
            <a:r>
              <a:rPr sz="2600" spc="5"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performance</a:t>
            </a:r>
            <a:r>
              <a:rPr sz="2600" spc="10"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of</a:t>
            </a:r>
            <a:r>
              <a:rPr sz="2600" spc="5" dirty="0">
                <a:solidFill>
                  <a:srgbClr val="444949"/>
                </a:solidFill>
                <a:latin typeface="Roboto" panose="02000000000000000000" pitchFamily="2" charset="0"/>
                <a:ea typeface="Roboto" panose="02000000000000000000" pitchFamily="2" charset="0"/>
                <a:cs typeface="Gill Sans MT"/>
              </a:rPr>
              <a:t> </a:t>
            </a:r>
            <a:r>
              <a:rPr sz="2600" spc="-75" dirty="0">
                <a:solidFill>
                  <a:srgbClr val="444949"/>
                </a:solidFill>
                <a:latin typeface="Roboto" panose="02000000000000000000" pitchFamily="2" charset="0"/>
                <a:ea typeface="Roboto" panose="02000000000000000000" pitchFamily="2" charset="0"/>
                <a:cs typeface="Gill Sans MT"/>
              </a:rPr>
              <a:t>Postgres</a:t>
            </a:r>
            <a:r>
              <a:rPr sz="2600" spc="5"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on</a:t>
            </a:r>
            <a:r>
              <a:rPr sz="2600" spc="5"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RDS</a:t>
            </a:r>
            <a:endParaRPr sz="2600">
              <a:latin typeface="Roboto" panose="02000000000000000000" pitchFamily="2" charset="0"/>
              <a:ea typeface="Roboto" panose="02000000000000000000" pitchFamily="2" charset="0"/>
              <a:cs typeface="Gill Sans MT"/>
            </a:endParaRPr>
          </a:p>
          <a:p>
            <a:pPr marL="241300" indent="-228600">
              <a:lnSpc>
                <a:spcPct val="100000"/>
              </a:lnSpc>
              <a:spcBef>
                <a:spcPts val="384"/>
              </a:spcBef>
              <a:buFont typeface="Arial"/>
              <a:buChar char="•"/>
              <a:tabLst>
                <a:tab pos="241300" algn="l"/>
              </a:tabLst>
            </a:pPr>
            <a:r>
              <a:rPr sz="2600" spc="-55" dirty="0">
                <a:solidFill>
                  <a:srgbClr val="444949"/>
                </a:solidFill>
                <a:latin typeface="Roboto" panose="02000000000000000000" pitchFamily="2" charset="0"/>
                <a:ea typeface="Roboto" panose="02000000000000000000" pitchFamily="2" charset="0"/>
                <a:cs typeface="Gill Sans MT"/>
              </a:rPr>
              <a:t>Aurora</a:t>
            </a:r>
            <a:r>
              <a:rPr sz="2600" spc="5" dirty="0">
                <a:solidFill>
                  <a:srgbClr val="444949"/>
                </a:solidFill>
                <a:latin typeface="Roboto" panose="02000000000000000000" pitchFamily="2" charset="0"/>
                <a:ea typeface="Roboto" panose="02000000000000000000" pitchFamily="2" charset="0"/>
                <a:cs typeface="Gill Sans MT"/>
              </a:rPr>
              <a:t> </a:t>
            </a:r>
            <a:r>
              <a:rPr sz="2600" spc="-45" dirty="0">
                <a:solidFill>
                  <a:srgbClr val="444949"/>
                </a:solidFill>
                <a:latin typeface="Roboto" panose="02000000000000000000" pitchFamily="2" charset="0"/>
                <a:ea typeface="Roboto" panose="02000000000000000000" pitchFamily="2" charset="0"/>
                <a:cs typeface="Gill Sans MT"/>
              </a:rPr>
              <a:t>storage</a:t>
            </a:r>
            <a:r>
              <a:rPr sz="2600" spc="5" dirty="0">
                <a:solidFill>
                  <a:srgbClr val="444949"/>
                </a:solidFill>
                <a:latin typeface="Roboto" panose="02000000000000000000" pitchFamily="2" charset="0"/>
                <a:ea typeface="Roboto" panose="02000000000000000000" pitchFamily="2" charset="0"/>
                <a:cs typeface="Gill Sans MT"/>
              </a:rPr>
              <a:t> </a:t>
            </a:r>
            <a:r>
              <a:rPr sz="2600" spc="-50" dirty="0">
                <a:solidFill>
                  <a:srgbClr val="444949"/>
                </a:solidFill>
                <a:latin typeface="Roboto" panose="02000000000000000000" pitchFamily="2" charset="0"/>
                <a:ea typeface="Roboto" panose="02000000000000000000" pitchFamily="2" charset="0"/>
                <a:cs typeface="Gill Sans MT"/>
              </a:rPr>
              <a:t>automatically</a:t>
            </a:r>
            <a:r>
              <a:rPr sz="2600" spc="10" dirty="0">
                <a:solidFill>
                  <a:srgbClr val="444949"/>
                </a:solidFill>
                <a:latin typeface="Roboto" panose="02000000000000000000" pitchFamily="2" charset="0"/>
                <a:ea typeface="Roboto" panose="02000000000000000000" pitchFamily="2" charset="0"/>
                <a:cs typeface="Gill Sans MT"/>
              </a:rPr>
              <a:t> </a:t>
            </a:r>
            <a:r>
              <a:rPr sz="2600" spc="-70" dirty="0">
                <a:solidFill>
                  <a:srgbClr val="444949"/>
                </a:solidFill>
                <a:latin typeface="Roboto" panose="02000000000000000000" pitchFamily="2" charset="0"/>
                <a:ea typeface="Roboto" panose="02000000000000000000" pitchFamily="2" charset="0"/>
                <a:cs typeface="Gill Sans MT"/>
              </a:rPr>
              <a:t>grows</a:t>
            </a:r>
            <a:r>
              <a:rPr sz="2600" spc="5"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in</a:t>
            </a:r>
            <a:r>
              <a:rPr sz="2600" spc="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increments</a:t>
            </a:r>
            <a:r>
              <a:rPr sz="2600" spc="5"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of</a:t>
            </a:r>
            <a:r>
              <a:rPr sz="2600"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10GB,</a:t>
            </a:r>
            <a:r>
              <a:rPr sz="2600" spc="-200" dirty="0">
                <a:solidFill>
                  <a:srgbClr val="444949"/>
                </a:solidFill>
                <a:latin typeface="Roboto" panose="02000000000000000000" pitchFamily="2" charset="0"/>
                <a:ea typeface="Roboto" panose="02000000000000000000" pitchFamily="2" charset="0"/>
                <a:cs typeface="Gill Sans MT"/>
              </a:rPr>
              <a:t> </a:t>
            </a:r>
            <a:r>
              <a:rPr sz="2600" dirty="0">
                <a:solidFill>
                  <a:srgbClr val="444949"/>
                </a:solidFill>
                <a:latin typeface="Roboto" panose="02000000000000000000" pitchFamily="2" charset="0"/>
                <a:ea typeface="Roboto" panose="02000000000000000000" pitchFamily="2" charset="0"/>
                <a:cs typeface="Gill Sans MT"/>
              </a:rPr>
              <a:t>up </a:t>
            </a:r>
            <a:r>
              <a:rPr sz="2600" spc="-55" dirty="0">
                <a:solidFill>
                  <a:srgbClr val="444949"/>
                </a:solidFill>
                <a:latin typeface="Roboto" panose="02000000000000000000" pitchFamily="2" charset="0"/>
                <a:ea typeface="Roboto" panose="02000000000000000000" pitchFamily="2" charset="0"/>
                <a:cs typeface="Gill Sans MT"/>
              </a:rPr>
              <a:t>to</a:t>
            </a:r>
            <a:r>
              <a:rPr sz="2600" spc="5" dirty="0">
                <a:solidFill>
                  <a:srgbClr val="444949"/>
                </a:solidFill>
                <a:latin typeface="Roboto" panose="02000000000000000000" pitchFamily="2" charset="0"/>
                <a:ea typeface="Roboto" panose="02000000000000000000" pitchFamily="2" charset="0"/>
                <a:cs typeface="Gill Sans MT"/>
              </a:rPr>
              <a:t> </a:t>
            </a:r>
            <a:r>
              <a:rPr sz="2600" dirty="0">
                <a:solidFill>
                  <a:srgbClr val="444949"/>
                </a:solidFill>
                <a:latin typeface="Roboto" panose="02000000000000000000" pitchFamily="2" charset="0"/>
                <a:ea typeface="Roboto" panose="02000000000000000000" pitchFamily="2" charset="0"/>
                <a:cs typeface="Gill Sans MT"/>
              </a:rPr>
              <a:t>64</a:t>
            </a:r>
            <a:r>
              <a:rPr sz="2600" spc="-360" dirty="0">
                <a:solidFill>
                  <a:srgbClr val="444949"/>
                </a:solidFill>
                <a:latin typeface="Roboto" panose="02000000000000000000" pitchFamily="2" charset="0"/>
                <a:ea typeface="Roboto" panose="02000000000000000000" pitchFamily="2" charset="0"/>
                <a:cs typeface="Gill Sans MT"/>
              </a:rPr>
              <a:t> </a:t>
            </a:r>
            <a:r>
              <a:rPr sz="2600" spc="-75" dirty="0">
                <a:solidFill>
                  <a:srgbClr val="444949"/>
                </a:solidFill>
                <a:latin typeface="Roboto" panose="02000000000000000000" pitchFamily="2" charset="0"/>
                <a:ea typeface="Roboto" panose="02000000000000000000" pitchFamily="2" charset="0"/>
                <a:cs typeface="Gill Sans MT"/>
              </a:rPr>
              <a:t>TB.</a:t>
            </a:r>
            <a:endParaRPr sz="2600">
              <a:latin typeface="Roboto" panose="02000000000000000000" pitchFamily="2" charset="0"/>
              <a:ea typeface="Roboto" panose="02000000000000000000" pitchFamily="2" charset="0"/>
              <a:cs typeface="Gill Sans MT"/>
            </a:endParaRPr>
          </a:p>
          <a:p>
            <a:pPr marL="241300" marR="5080" indent="-228600">
              <a:lnSpc>
                <a:spcPct val="80000"/>
              </a:lnSpc>
              <a:spcBef>
                <a:spcPts val="885"/>
              </a:spcBef>
              <a:buFont typeface="Arial"/>
              <a:buChar char="•"/>
              <a:tabLst>
                <a:tab pos="241300" algn="l"/>
              </a:tabLst>
            </a:pPr>
            <a:r>
              <a:rPr sz="2600" spc="-55" dirty="0">
                <a:solidFill>
                  <a:srgbClr val="444949"/>
                </a:solidFill>
                <a:latin typeface="Roboto" panose="02000000000000000000" pitchFamily="2" charset="0"/>
                <a:ea typeface="Roboto" panose="02000000000000000000" pitchFamily="2" charset="0"/>
                <a:cs typeface="Gill Sans MT"/>
              </a:rPr>
              <a:t>Aurora</a:t>
            </a:r>
            <a:r>
              <a:rPr sz="2600" spc="5"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can</a:t>
            </a:r>
            <a:r>
              <a:rPr sz="2600" spc="5"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have</a:t>
            </a:r>
            <a:r>
              <a:rPr sz="2600" spc="10" dirty="0">
                <a:solidFill>
                  <a:srgbClr val="444949"/>
                </a:solidFill>
                <a:latin typeface="Roboto" panose="02000000000000000000" pitchFamily="2" charset="0"/>
                <a:ea typeface="Roboto" panose="02000000000000000000" pitchFamily="2" charset="0"/>
                <a:cs typeface="Gill Sans MT"/>
              </a:rPr>
              <a:t> </a:t>
            </a:r>
            <a:r>
              <a:rPr sz="2600" dirty="0">
                <a:solidFill>
                  <a:srgbClr val="444949"/>
                </a:solidFill>
                <a:latin typeface="Roboto" panose="02000000000000000000" pitchFamily="2" charset="0"/>
                <a:ea typeface="Roboto" panose="02000000000000000000" pitchFamily="2" charset="0"/>
                <a:cs typeface="Gill Sans MT"/>
              </a:rPr>
              <a:t>15</a:t>
            </a:r>
            <a:r>
              <a:rPr sz="2600" spc="5"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replicas</a:t>
            </a:r>
            <a:r>
              <a:rPr sz="2600" spc="10" dirty="0">
                <a:solidFill>
                  <a:srgbClr val="444949"/>
                </a:solidFill>
                <a:latin typeface="Roboto" panose="02000000000000000000" pitchFamily="2" charset="0"/>
                <a:ea typeface="Roboto" panose="02000000000000000000" pitchFamily="2" charset="0"/>
                <a:cs typeface="Gill Sans MT"/>
              </a:rPr>
              <a:t> </a:t>
            </a:r>
            <a:r>
              <a:rPr sz="2600" spc="-50" dirty="0">
                <a:solidFill>
                  <a:srgbClr val="444949"/>
                </a:solidFill>
                <a:latin typeface="Roboto" panose="02000000000000000000" pitchFamily="2" charset="0"/>
                <a:ea typeface="Roboto" panose="02000000000000000000" pitchFamily="2" charset="0"/>
                <a:cs typeface="Gill Sans MT"/>
              </a:rPr>
              <a:t>while</a:t>
            </a:r>
            <a:r>
              <a:rPr sz="2600" spc="10" dirty="0">
                <a:solidFill>
                  <a:srgbClr val="444949"/>
                </a:solidFill>
                <a:latin typeface="Roboto" panose="02000000000000000000" pitchFamily="2" charset="0"/>
                <a:ea typeface="Roboto" panose="02000000000000000000" pitchFamily="2" charset="0"/>
                <a:cs typeface="Gill Sans MT"/>
              </a:rPr>
              <a:t> </a:t>
            </a:r>
            <a:r>
              <a:rPr sz="2600" spc="-20" dirty="0">
                <a:solidFill>
                  <a:srgbClr val="444949"/>
                </a:solidFill>
                <a:latin typeface="Roboto" panose="02000000000000000000" pitchFamily="2" charset="0"/>
                <a:ea typeface="Roboto" panose="02000000000000000000" pitchFamily="2" charset="0"/>
                <a:cs typeface="Gill Sans MT"/>
              </a:rPr>
              <a:t>MySQL</a:t>
            </a:r>
            <a:r>
              <a:rPr sz="2600" spc="10"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has</a:t>
            </a:r>
            <a:r>
              <a:rPr sz="2600" spc="10"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5,</a:t>
            </a:r>
            <a:r>
              <a:rPr sz="2600" spc="-204" dirty="0">
                <a:solidFill>
                  <a:srgbClr val="444949"/>
                </a:solidFill>
                <a:latin typeface="Roboto" panose="02000000000000000000" pitchFamily="2" charset="0"/>
                <a:ea typeface="Roboto" panose="02000000000000000000" pitchFamily="2" charset="0"/>
                <a:cs typeface="Gill Sans MT"/>
              </a:rPr>
              <a:t> </a:t>
            </a:r>
            <a:r>
              <a:rPr sz="2600" spc="-10" dirty="0">
                <a:solidFill>
                  <a:srgbClr val="444949"/>
                </a:solidFill>
                <a:latin typeface="Roboto" panose="02000000000000000000" pitchFamily="2" charset="0"/>
                <a:ea typeface="Roboto" panose="02000000000000000000" pitchFamily="2" charset="0"/>
                <a:cs typeface="Gill Sans MT"/>
              </a:rPr>
              <a:t>and</a:t>
            </a:r>
            <a:r>
              <a:rPr sz="2600" spc="5"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the</a:t>
            </a:r>
            <a:r>
              <a:rPr sz="2600" spc="10"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replication</a:t>
            </a:r>
            <a:r>
              <a:rPr sz="2600" spc="5"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process </a:t>
            </a:r>
            <a:r>
              <a:rPr sz="2600" spc="-705" dirty="0">
                <a:solidFill>
                  <a:srgbClr val="444949"/>
                </a:solidFill>
                <a:latin typeface="Roboto" panose="02000000000000000000" pitchFamily="2" charset="0"/>
                <a:ea typeface="Roboto" panose="02000000000000000000" pitchFamily="2" charset="0"/>
                <a:cs typeface="Gill Sans MT"/>
              </a:rPr>
              <a:t> </a:t>
            </a:r>
            <a:r>
              <a:rPr sz="2600" spc="-85" dirty="0">
                <a:solidFill>
                  <a:srgbClr val="444949"/>
                </a:solidFill>
                <a:latin typeface="Roboto" panose="02000000000000000000" pitchFamily="2" charset="0"/>
                <a:ea typeface="Roboto" panose="02000000000000000000" pitchFamily="2" charset="0"/>
                <a:cs typeface="Gill Sans MT"/>
              </a:rPr>
              <a:t>is</a:t>
            </a:r>
            <a:r>
              <a:rPr sz="2600"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faster</a:t>
            </a:r>
            <a:r>
              <a:rPr sz="2600" spc="-5" dirty="0">
                <a:solidFill>
                  <a:srgbClr val="444949"/>
                </a:solidFill>
                <a:latin typeface="Roboto" panose="02000000000000000000" pitchFamily="2" charset="0"/>
                <a:ea typeface="Roboto" panose="02000000000000000000" pitchFamily="2" charset="0"/>
                <a:cs typeface="Gill Sans MT"/>
              </a:rPr>
              <a:t> </a:t>
            </a:r>
            <a:r>
              <a:rPr sz="2600" spc="-15" dirty="0">
                <a:solidFill>
                  <a:srgbClr val="444949"/>
                </a:solidFill>
                <a:latin typeface="Roboto" panose="02000000000000000000" pitchFamily="2" charset="0"/>
                <a:ea typeface="Roboto" panose="02000000000000000000" pitchFamily="2" charset="0"/>
                <a:cs typeface="Gill Sans MT"/>
              </a:rPr>
              <a:t>(sub</a:t>
            </a:r>
            <a:r>
              <a:rPr sz="2600" dirty="0">
                <a:solidFill>
                  <a:srgbClr val="444949"/>
                </a:solidFill>
                <a:latin typeface="Roboto" panose="02000000000000000000" pitchFamily="2" charset="0"/>
                <a:ea typeface="Roboto" panose="02000000000000000000" pitchFamily="2" charset="0"/>
                <a:cs typeface="Gill Sans MT"/>
              </a:rPr>
              <a:t> 10 </a:t>
            </a:r>
            <a:r>
              <a:rPr sz="2600" spc="-45" dirty="0">
                <a:solidFill>
                  <a:srgbClr val="444949"/>
                </a:solidFill>
                <a:latin typeface="Roboto" panose="02000000000000000000" pitchFamily="2" charset="0"/>
                <a:ea typeface="Roboto" panose="02000000000000000000" pitchFamily="2" charset="0"/>
                <a:cs typeface="Gill Sans MT"/>
              </a:rPr>
              <a:t>ms</a:t>
            </a:r>
            <a:r>
              <a:rPr sz="2600" spc="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replica</a:t>
            </a:r>
            <a:r>
              <a:rPr sz="2600" dirty="0">
                <a:solidFill>
                  <a:srgbClr val="444949"/>
                </a:solidFill>
                <a:latin typeface="Roboto" panose="02000000000000000000" pitchFamily="2" charset="0"/>
                <a:ea typeface="Roboto" panose="02000000000000000000" pitchFamily="2" charset="0"/>
                <a:cs typeface="Gill Sans MT"/>
              </a:rPr>
              <a:t> </a:t>
            </a:r>
            <a:r>
              <a:rPr sz="2600" spc="-20" dirty="0">
                <a:solidFill>
                  <a:srgbClr val="444949"/>
                </a:solidFill>
                <a:latin typeface="Roboto" panose="02000000000000000000" pitchFamily="2" charset="0"/>
                <a:ea typeface="Roboto" panose="02000000000000000000" pitchFamily="2" charset="0"/>
                <a:cs typeface="Gill Sans MT"/>
              </a:rPr>
              <a:t>lag)</a:t>
            </a:r>
            <a:endParaRPr sz="2600">
              <a:latin typeface="Roboto" panose="02000000000000000000" pitchFamily="2" charset="0"/>
              <a:ea typeface="Roboto" panose="02000000000000000000" pitchFamily="2" charset="0"/>
              <a:cs typeface="Gill Sans MT"/>
            </a:endParaRPr>
          </a:p>
          <a:p>
            <a:pPr marL="241300" indent="-228600">
              <a:lnSpc>
                <a:spcPct val="100000"/>
              </a:lnSpc>
              <a:spcBef>
                <a:spcPts val="385"/>
              </a:spcBef>
              <a:buFont typeface="Arial"/>
              <a:buChar char="•"/>
              <a:tabLst>
                <a:tab pos="241300" algn="l"/>
              </a:tabLst>
            </a:pPr>
            <a:r>
              <a:rPr sz="2600" spc="-75" dirty="0">
                <a:solidFill>
                  <a:srgbClr val="444949"/>
                </a:solidFill>
                <a:latin typeface="Roboto" panose="02000000000000000000" pitchFamily="2" charset="0"/>
                <a:ea typeface="Roboto" panose="02000000000000000000" pitchFamily="2" charset="0"/>
                <a:cs typeface="Gill Sans MT"/>
              </a:rPr>
              <a:t>Failover</a:t>
            </a:r>
            <a:r>
              <a:rPr sz="2600"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in</a:t>
            </a:r>
            <a:r>
              <a:rPr sz="2600" spc="-150"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Aurora</a:t>
            </a:r>
            <a:r>
              <a:rPr sz="2600" spc="5" dirty="0">
                <a:solidFill>
                  <a:srgbClr val="444949"/>
                </a:solidFill>
                <a:latin typeface="Roboto" panose="02000000000000000000" pitchFamily="2" charset="0"/>
                <a:ea typeface="Roboto" panose="02000000000000000000" pitchFamily="2" charset="0"/>
                <a:cs typeface="Gill Sans MT"/>
              </a:rPr>
              <a:t> </a:t>
            </a:r>
            <a:r>
              <a:rPr sz="2600" spc="-85" dirty="0">
                <a:solidFill>
                  <a:srgbClr val="444949"/>
                </a:solidFill>
                <a:latin typeface="Roboto" panose="02000000000000000000" pitchFamily="2" charset="0"/>
                <a:ea typeface="Roboto" panose="02000000000000000000" pitchFamily="2" charset="0"/>
                <a:cs typeface="Gill Sans MT"/>
              </a:rPr>
              <a:t>is</a:t>
            </a:r>
            <a:r>
              <a:rPr sz="2600" spc="15" dirty="0">
                <a:solidFill>
                  <a:srgbClr val="444949"/>
                </a:solidFill>
                <a:latin typeface="Roboto" panose="02000000000000000000" pitchFamily="2" charset="0"/>
                <a:ea typeface="Roboto" panose="02000000000000000000" pitchFamily="2" charset="0"/>
                <a:cs typeface="Gill Sans MT"/>
              </a:rPr>
              <a:t> </a:t>
            </a:r>
            <a:r>
              <a:rPr sz="2600" spc="-50" dirty="0">
                <a:solidFill>
                  <a:srgbClr val="444949"/>
                </a:solidFill>
                <a:latin typeface="Roboto" panose="02000000000000000000" pitchFamily="2" charset="0"/>
                <a:ea typeface="Roboto" panose="02000000000000000000" pitchFamily="2" charset="0"/>
                <a:cs typeface="Gill Sans MT"/>
              </a:rPr>
              <a:t>instantaneous.</a:t>
            </a:r>
            <a:r>
              <a:rPr sz="2600" spc="-200" dirty="0">
                <a:solidFill>
                  <a:srgbClr val="444949"/>
                </a:solidFill>
                <a:latin typeface="Roboto" panose="02000000000000000000" pitchFamily="2" charset="0"/>
                <a:ea typeface="Roboto" panose="02000000000000000000" pitchFamily="2" charset="0"/>
                <a:cs typeface="Gill Sans MT"/>
              </a:rPr>
              <a:t> </a:t>
            </a:r>
            <a:r>
              <a:rPr sz="2600" spc="-125" dirty="0">
                <a:solidFill>
                  <a:srgbClr val="444949"/>
                </a:solidFill>
                <a:latin typeface="Roboto" panose="02000000000000000000" pitchFamily="2" charset="0"/>
                <a:ea typeface="Roboto" panose="02000000000000000000" pitchFamily="2" charset="0"/>
                <a:cs typeface="Gill Sans MT"/>
              </a:rPr>
              <a:t>It’s</a:t>
            </a:r>
            <a:r>
              <a:rPr sz="2600" spc="10" dirty="0">
                <a:solidFill>
                  <a:srgbClr val="444949"/>
                </a:solidFill>
                <a:latin typeface="Roboto" panose="02000000000000000000" pitchFamily="2" charset="0"/>
                <a:ea typeface="Roboto" panose="02000000000000000000" pitchFamily="2" charset="0"/>
                <a:cs typeface="Gill Sans MT"/>
              </a:rPr>
              <a:t> </a:t>
            </a:r>
            <a:r>
              <a:rPr sz="2600" spc="-15" dirty="0">
                <a:solidFill>
                  <a:srgbClr val="444949"/>
                </a:solidFill>
                <a:latin typeface="Roboto" panose="02000000000000000000" pitchFamily="2" charset="0"/>
                <a:ea typeface="Roboto" panose="02000000000000000000" pitchFamily="2" charset="0"/>
                <a:cs typeface="Gill Sans MT"/>
              </a:rPr>
              <a:t>HA</a:t>
            </a:r>
            <a:r>
              <a:rPr sz="2600" spc="15" dirty="0">
                <a:solidFill>
                  <a:srgbClr val="444949"/>
                </a:solidFill>
                <a:latin typeface="Roboto" panose="02000000000000000000" pitchFamily="2" charset="0"/>
                <a:ea typeface="Roboto" panose="02000000000000000000" pitchFamily="2" charset="0"/>
                <a:cs typeface="Gill Sans MT"/>
              </a:rPr>
              <a:t> </a:t>
            </a:r>
            <a:r>
              <a:rPr sz="2600" spc="-25" dirty="0">
                <a:solidFill>
                  <a:srgbClr val="444949"/>
                </a:solidFill>
                <a:latin typeface="Roboto" panose="02000000000000000000" pitchFamily="2" charset="0"/>
                <a:ea typeface="Roboto" panose="02000000000000000000" pitchFamily="2" charset="0"/>
                <a:cs typeface="Gill Sans MT"/>
              </a:rPr>
              <a:t>(High</a:t>
            </a:r>
            <a:r>
              <a:rPr sz="2600" spc="-150" dirty="0">
                <a:solidFill>
                  <a:srgbClr val="444949"/>
                </a:solidFill>
                <a:latin typeface="Roboto" panose="02000000000000000000" pitchFamily="2" charset="0"/>
                <a:ea typeface="Roboto" panose="02000000000000000000" pitchFamily="2" charset="0"/>
                <a:cs typeface="Gill Sans MT"/>
              </a:rPr>
              <a:t> </a:t>
            </a:r>
            <a:r>
              <a:rPr sz="2600" spc="-50" dirty="0">
                <a:solidFill>
                  <a:srgbClr val="444949"/>
                </a:solidFill>
                <a:latin typeface="Roboto" panose="02000000000000000000" pitchFamily="2" charset="0"/>
                <a:ea typeface="Roboto" panose="02000000000000000000" pitchFamily="2" charset="0"/>
                <a:cs typeface="Gill Sans MT"/>
              </a:rPr>
              <a:t>Availability)</a:t>
            </a:r>
            <a:r>
              <a:rPr sz="2600" dirty="0">
                <a:solidFill>
                  <a:srgbClr val="444949"/>
                </a:solidFill>
                <a:latin typeface="Roboto" panose="02000000000000000000" pitchFamily="2" charset="0"/>
                <a:ea typeface="Roboto" panose="02000000000000000000" pitchFamily="2" charset="0"/>
                <a:cs typeface="Gill Sans MT"/>
              </a:rPr>
              <a:t> </a:t>
            </a:r>
            <a:r>
              <a:rPr sz="2600" spc="-45" dirty="0">
                <a:solidFill>
                  <a:srgbClr val="444949"/>
                </a:solidFill>
                <a:latin typeface="Roboto" panose="02000000000000000000" pitchFamily="2" charset="0"/>
                <a:ea typeface="Roboto" panose="02000000000000000000" pitchFamily="2" charset="0"/>
                <a:cs typeface="Gill Sans MT"/>
              </a:rPr>
              <a:t>native.</a:t>
            </a:r>
            <a:endParaRPr sz="2600">
              <a:latin typeface="Roboto" panose="02000000000000000000" pitchFamily="2" charset="0"/>
              <a:ea typeface="Roboto" panose="02000000000000000000" pitchFamily="2" charset="0"/>
              <a:cs typeface="Gill Sans MT"/>
            </a:endParaRPr>
          </a:p>
          <a:p>
            <a:pPr marL="241300" indent="-228600">
              <a:lnSpc>
                <a:spcPct val="100000"/>
              </a:lnSpc>
              <a:spcBef>
                <a:spcPts val="385"/>
              </a:spcBef>
              <a:buFont typeface="Arial"/>
              <a:buChar char="•"/>
              <a:tabLst>
                <a:tab pos="241300" algn="l"/>
              </a:tabLst>
            </a:pPr>
            <a:r>
              <a:rPr sz="2600" spc="-55" dirty="0">
                <a:solidFill>
                  <a:srgbClr val="444949"/>
                </a:solidFill>
                <a:latin typeface="Roboto" panose="02000000000000000000" pitchFamily="2" charset="0"/>
                <a:ea typeface="Roboto" panose="02000000000000000000" pitchFamily="2" charset="0"/>
                <a:cs typeface="Gill Sans MT"/>
              </a:rPr>
              <a:t>Aurora</a:t>
            </a:r>
            <a:r>
              <a:rPr sz="2600" dirty="0">
                <a:solidFill>
                  <a:srgbClr val="444949"/>
                </a:solidFill>
                <a:latin typeface="Roboto" panose="02000000000000000000" pitchFamily="2" charset="0"/>
                <a:ea typeface="Roboto" panose="02000000000000000000" pitchFamily="2" charset="0"/>
                <a:cs typeface="Gill Sans MT"/>
              </a:rPr>
              <a:t> </a:t>
            </a:r>
            <a:r>
              <a:rPr sz="2600" spc="-65" dirty="0">
                <a:solidFill>
                  <a:srgbClr val="444949"/>
                </a:solidFill>
                <a:latin typeface="Roboto" panose="02000000000000000000" pitchFamily="2" charset="0"/>
                <a:ea typeface="Roboto" panose="02000000000000000000" pitchFamily="2" charset="0"/>
                <a:cs typeface="Gill Sans MT"/>
              </a:rPr>
              <a:t>costs</a:t>
            </a:r>
            <a:r>
              <a:rPr sz="2600" spc="5" dirty="0">
                <a:solidFill>
                  <a:srgbClr val="444949"/>
                </a:solidFill>
                <a:latin typeface="Roboto" panose="02000000000000000000" pitchFamily="2" charset="0"/>
                <a:ea typeface="Roboto" panose="02000000000000000000" pitchFamily="2" charset="0"/>
                <a:cs typeface="Gill Sans MT"/>
              </a:rPr>
              <a:t> </a:t>
            </a:r>
            <a:r>
              <a:rPr sz="2600" spc="-50" dirty="0">
                <a:solidFill>
                  <a:srgbClr val="444949"/>
                </a:solidFill>
                <a:latin typeface="Roboto" panose="02000000000000000000" pitchFamily="2" charset="0"/>
                <a:ea typeface="Roboto" panose="02000000000000000000" pitchFamily="2" charset="0"/>
                <a:cs typeface="Gill Sans MT"/>
              </a:rPr>
              <a:t>more</a:t>
            </a:r>
            <a:r>
              <a:rPr sz="2600" spc="5" dirty="0">
                <a:solidFill>
                  <a:srgbClr val="444949"/>
                </a:solidFill>
                <a:latin typeface="Roboto" panose="02000000000000000000" pitchFamily="2" charset="0"/>
                <a:ea typeface="Roboto" panose="02000000000000000000" pitchFamily="2" charset="0"/>
                <a:cs typeface="Gill Sans MT"/>
              </a:rPr>
              <a:t> </a:t>
            </a:r>
            <a:r>
              <a:rPr sz="2600" spc="-35" dirty="0">
                <a:solidFill>
                  <a:srgbClr val="444949"/>
                </a:solidFill>
                <a:latin typeface="Roboto" panose="02000000000000000000" pitchFamily="2" charset="0"/>
                <a:ea typeface="Roboto" panose="02000000000000000000" pitchFamily="2" charset="0"/>
                <a:cs typeface="Gill Sans MT"/>
              </a:rPr>
              <a:t>than</a:t>
            </a:r>
            <a:r>
              <a:rPr sz="2600"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RDS</a:t>
            </a:r>
            <a:r>
              <a:rPr sz="2600" spc="5" dirty="0">
                <a:solidFill>
                  <a:srgbClr val="444949"/>
                </a:solidFill>
                <a:latin typeface="Roboto" panose="02000000000000000000" pitchFamily="2" charset="0"/>
                <a:ea typeface="Roboto" panose="02000000000000000000" pitchFamily="2" charset="0"/>
                <a:cs typeface="Gill Sans MT"/>
              </a:rPr>
              <a:t> </a:t>
            </a:r>
            <a:r>
              <a:rPr sz="2600" spc="15" dirty="0">
                <a:solidFill>
                  <a:srgbClr val="444949"/>
                </a:solidFill>
                <a:latin typeface="Roboto" panose="02000000000000000000" pitchFamily="2" charset="0"/>
                <a:ea typeface="Roboto" panose="02000000000000000000" pitchFamily="2" charset="0"/>
                <a:cs typeface="Gill Sans MT"/>
              </a:rPr>
              <a:t>(20%</a:t>
            </a:r>
            <a:r>
              <a:rPr sz="2600" spc="-5" dirty="0">
                <a:solidFill>
                  <a:srgbClr val="444949"/>
                </a:solidFill>
                <a:latin typeface="Roboto" panose="02000000000000000000" pitchFamily="2" charset="0"/>
                <a:ea typeface="Roboto" panose="02000000000000000000" pitchFamily="2" charset="0"/>
                <a:cs typeface="Gill Sans MT"/>
              </a:rPr>
              <a:t> </a:t>
            </a:r>
            <a:r>
              <a:rPr sz="2600" spc="-35" dirty="0">
                <a:solidFill>
                  <a:srgbClr val="444949"/>
                </a:solidFill>
                <a:latin typeface="Roboto" panose="02000000000000000000" pitchFamily="2" charset="0"/>
                <a:ea typeface="Roboto" panose="02000000000000000000" pitchFamily="2" charset="0"/>
                <a:cs typeface="Gill Sans MT"/>
              </a:rPr>
              <a:t>more)</a:t>
            </a:r>
            <a:r>
              <a:rPr sz="2600" spc="-5" dirty="0">
                <a:solidFill>
                  <a:srgbClr val="444949"/>
                </a:solidFill>
                <a:latin typeface="Roboto" panose="02000000000000000000" pitchFamily="2" charset="0"/>
                <a:ea typeface="Roboto" panose="02000000000000000000" pitchFamily="2" charset="0"/>
                <a:cs typeface="Gill Sans MT"/>
              </a:rPr>
              <a:t> </a:t>
            </a:r>
            <a:r>
              <a:rPr sz="2600"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but</a:t>
            </a:r>
            <a:r>
              <a:rPr sz="2600" spc="5" dirty="0">
                <a:solidFill>
                  <a:srgbClr val="444949"/>
                </a:solidFill>
                <a:latin typeface="Roboto" panose="02000000000000000000" pitchFamily="2" charset="0"/>
                <a:ea typeface="Roboto" panose="02000000000000000000" pitchFamily="2" charset="0"/>
                <a:cs typeface="Gill Sans MT"/>
              </a:rPr>
              <a:t> </a:t>
            </a:r>
            <a:r>
              <a:rPr sz="2600" spc="-85" dirty="0">
                <a:solidFill>
                  <a:srgbClr val="444949"/>
                </a:solidFill>
                <a:latin typeface="Roboto" panose="02000000000000000000" pitchFamily="2" charset="0"/>
                <a:ea typeface="Roboto" panose="02000000000000000000" pitchFamily="2" charset="0"/>
                <a:cs typeface="Gill Sans MT"/>
              </a:rPr>
              <a:t>is</a:t>
            </a:r>
            <a:r>
              <a:rPr sz="2600" spc="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more</a:t>
            </a:r>
            <a:r>
              <a:rPr sz="2600" spc="5" dirty="0">
                <a:solidFill>
                  <a:srgbClr val="444949"/>
                </a:solidFill>
                <a:latin typeface="Roboto" panose="02000000000000000000" pitchFamily="2" charset="0"/>
                <a:ea typeface="Roboto" panose="02000000000000000000" pitchFamily="2" charset="0"/>
                <a:cs typeface="Gill Sans MT"/>
              </a:rPr>
              <a:t> </a:t>
            </a:r>
            <a:r>
              <a:rPr sz="2600" spc="-50" dirty="0">
                <a:solidFill>
                  <a:srgbClr val="444949"/>
                </a:solidFill>
                <a:latin typeface="Roboto" panose="02000000000000000000" pitchFamily="2" charset="0"/>
                <a:ea typeface="Roboto" panose="02000000000000000000" pitchFamily="2" charset="0"/>
                <a:cs typeface="Gill Sans MT"/>
              </a:rPr>
              <a:t>efficient</a:t>
            </a:r>
            <a:endParaRPr sz="2600">
              <a:latin typeface="Roboto" panose="02000000000000000000" pitchFamily="2" charset="0"/>
              <a:ea typeface="Roboto" panose="02000000000000000000" pitchFamily="2" charset="0"/>
              <a:cs typeface="Gill Sans MT"/>
            </a:endParaRPr>
          </a:p>
        </p:txBody>
      </p:sp>
      <p:pic>
        <p:nvPicPr>
          <p:cNvPr id="6" name="object 6"/>
          <p:cNvPicPr/>
          <p:nvPr/>
        </p:nvPicPr>
        <p:blipFill>
          <a:blip r:embed="rId2" cstate="print"/>
          <a:stretch>
            <a:fillRect/>
          </a:stretch>
        </p:blipFill>
        <p:spPr>
          <a:xfrm>
            <a:off x="10451592" y="243840"/>
            <a:ext cx="1157800" cy="107899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1873152" y="4384040"/>
            <a:ext cx="12700" cy="2235200"/>
          </a:xfrm>
          <a:custGeom>
            <a:avLst/>
            <a:gdLst/>
            <a:ahLst/>
            <a:cxnLst/>
            <a:rect l="l" t="t" r="r" b="b"/>
            <a:pathLst>
              <a:path w="12700" h="2235200">
                <a:moveTo>
                  <a:pt x="12700" y="0"/>
                </a:moveTo>
                <a:lnTo>
                  <a:pt x="0" y="0"/>
                </a:lnTo>
                <a:lnTo>
                  <a:pt x="0" y="2235200"/>
                </a:lnTo>
                <a:lnTo>
                  <a:pt x="12700" y="2235200"/>
                </a:lnTo>
                <a:lnTo>
                  <a:pt x="12700" y="0"/>
                </a:lnTo>
                <a:close/>
              </a:path>
            </a:pathLst>
          </a:custGeom>
          <a:solidFill>
            <a:srgbClr val="0563C1"/>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5" name="object 5"/>
          <p:cNvSpPr txBox="1">
            <a:spLocks noGrp="1"/>
          </p:cNvSpPr>
          <p:nvPr>
            <p:ph type="title"/>
          </p:nvPr>
        </p:nvSpPr>
        <p:spPr>
          <a:xfrm>
            <a:off x="916939" y="493407"/>
            <a:ext cx="9006840" cy="443711"/>
          </a:xfrm>
          <a:prstGeom prst="rect">
            <a:avLst/>
          </a:prstGeom>
        </p:spPr>
        <p:txBody>
          <a:bodyPr vert="horz" wrap="square" lIns="0" tIns="12700" rIns="0" bIns="0" rtlCol="0">
            <a:spAutoFit/>
          </a:bodyPr>
          <a:lstStyle/>
          <a:p>
            <a:pPr marL="12700">
              <a:lnSpc>
                <a:spcPct val="100000"/>
              </a:lnSpc>
              <a:spcBef>
                <a:spcPts val="100"/>
              </a:spcBef>
            </a:pPr>
            <a:r>
              <a:rPr spc="-25" dirty="0">
                <a:latin typeface="Roboto" panose="02000000000000000000" pitchFamily="2" charset="0"/>
                <a:ea typeface="Roboto" panose="02000000000000000000" pitchFamily="2" charset="0"/>
              </a:rPr>
              <a:t>A</a:t>
            </a:r>
            <a:r>
              <a:rPr spc="-15" dirty="0">
                <a:latin typeface="Roboto" panose="02000000000000000000" pitchFamily="2" charset="0"/>
                <a:ea typeface="Roboto" panose="02000000000000000000" pitchFamily="2" charset="0"/>
              </a:rPr>
              <a:t>u</a:t>
            </a:r>
            <a:r>
              <a:rPr spc="-285" dirty="0">
                <a:latin typeface="Roboto" panose="02000000000000000000" pitchFamily="2" charset="0"/>
                <a:ea typeface="Roboto" panose="02000000000000000000" pitchFamily="2" charset="0"/>
              </a:rPr>
              <a:t>r</a:t>
            </a:r>
            <a:r>
              <a:rPr spc="-190" dirty="0">
                <a:latin typeface="Roboto" panose="02000000000000000000" pitchFamily="2" charset="0"/>
                <a:ea typeface="Roboto" panose="02000000000000000000" pitchFamily="2" charset="0"/>
              </a:rPr>
              <a:t>o</a:t>
            </a:r>
            <a:r>
              <a:rPr spc="-30" dirty="0">
                <a:latin typeface="Roboto" panose="02000000000000000000" pitchFamily="2" charset="0"/>
                <a:ea typeface="Roboto" panose="02000000000000000000" pitchFamily="2" charset="0"/>
              </a:rPr>
              <a:t>r</a:t>
            </a:r>
            <a:r>
              <a:rPr dirty="0">
                <a:latin typeface="Roboto" panose="02000000000000000000" pitchFamily="2" charset="0"/>
                <a:ea typeface="Roboto" panose="02000000000000000000" pitchFamily="2" charset="0"/>
              </a:rPr>
              <a:t>a</a:t>
            </a:r>
            <a:r>
              <a:rPr spc="-5" dirty="0">
                <a:latin typeface="Roboto" panose="02000000000000000000" pitchFamily="2" charset="0"/>
                <a:ea typeface="Roboto" panose="02000000000000000000" pitchFamily="2" charset="0"/>
              </a:rPr>
              <a:t> </a:t>
            </a:r>
            <a:r>
              <a:rPr spc="-50" dirty="0">
                <a:latin typeface="Roboto" panose="02000000000000000000" pitchFamily="2" charset="0"/>
                <a:ea typeface="Roboto" panose="02000000000000000000" pitchFamily="2" charset="0"/>
              </a:rPr>
              <a:t>H</a:t>
            </a:r>
            <a:r>
              <a:rPr spc="-145" dirty="0">
                <a:latin typeface="Roboto" panose="02000000000000000000" pitchFamily="2" charset="0"/>
                <a:ea typeface="Roboto" panose="02000000000000000000" pitchFamily="2" charset="0"/>
              </a:rPr>
              <a:t>i</a:t>
            </a:r>
            <a:r>
              <a:rPr spc="-10" dirty="0">
                <a:latin typeface="Roboto" panose="02000000000000000000" pitchFamily="2" charset="0"/>
                <a:ea typeface="Roboto" panose="02000000000000000000" pitchFamily="2" charset="0"/>
              </a:rPr>
              <a:t>g</a:t>
            </a:r>
            <a:r>
              <a:rPr spc="-45" dirty="0">
                <a:latin typeface="Roboto" panose="02000000000000000000" pitchFamily="2" charset="0"/>
                <a:ea typeface="Roboto" panose="02000000000000000000" pitchFamily="2" charset="0"/>
              </a:rPr>
              <a:t>h</a:t>
            </a:r>
            <a:r>
              <a:rPr spc="-254" dirty="0">
                <a:latin typeface="Roboto" panose="02000000000000000000" pitchFamily="2" charset="0"/>
                <a:ea typeface="Roboto" panose="02000000000000000000" pitchFamily="2" charset="0"/>
              </a:rPr>
              <a:t> </a:t>
            </a:r>
            <a:r>
              <a:rPr spc="-130" dirty="0">
                <a:latin typeface="Roboto" panose="02000000000000000000" pitchFamily="2" charset="0"/>
                <a:ea typeface="Roboto" panose="02000000000000000000" pitchFamily="2" charset="0"/>
              </a:rPr>
              <a:t>A</a:t>
            </a:r>
            <a:r>
              <a:rPr spc="-60" dirty="0">
                <a:latin typeface="Roboto" panose="02000000000000000000" pitchFamily="2" charset="0"/>
                <a:ea typeface="Roboto" panose="02000000000000000000" pitchFamily="2" charset="0"/>
              </a:rPr>
              <a:t>v</a:t>
            </a:r>
            <a:r>
              <a:rPr spc="-10" dirty="0">
                <a:latin typeface="Roboto" panose="02000000000000000000" pitchFamily="2" charset="0"/>
                <a:ea typeface="Roboto" panose="02000000000000000000" pitchFamily="2" charset="0"/>
              </a:rPr>
              <a:t>a</a:t>
            </a:r>
            <a:r>
              <a:rPr spc="-145" dirty="0">
                <a:latin typeface="Roboto" panose="02000000000000000000" pitchFamily="2" charset="0"/>
                <a:ea typeface="Roboto" panose="02000000000000000000" pitchFamily="2" charset="0"/>
              </a:rPr>
              <a:t>il</a:t>
            </a:r>
            <a:r>
              <a:rPr spc="-10" dirty="0">
                <a:latin typeface="Roboto" panose="02000000000000000000" pitchFamily="2" charset="0"/>
                <a:ea typeface="Roboto" panose="02000000000000000000" pitchFamily="2" charset="0"/>
              </a:rPr>
              <a:t>a</a:t>
            </a:r>
            <a:r>
              <a:rPr spc="30" dirty="0">
                <a:latin typeface="Roboto" panose="02000000000000000000" pitchFamily="2" charset="0"/>
                <a:ea typeface="Roboto" panose="02000000000000000000" pitchFamily="2" charset="0"/>
              </a:rPr>
              <a:t>b</a:t>
            </a:r>
            <a:r>
              <a:rPr spc="-145" dirty="0">
                <a:latin typeface="Roboto" panose="02000000000000000000" pitchFamily="2" charset="0"/>
                <a:ea typeface="Roboto" panose="02000000000000000000" pitchFamily="2" charset="0"/>
              </a:rPr>
              <a:t>ili</a:t>
            </a:r>
            <a:r>
              <a:rPr spc="-150" dirty="0">
                <a:latin typeface="Roboto" panose="02000000000000000000" pitchFamily="2" charset="0"/>
                <a:ea typeface="Roboto" panose="02000000000000000000" pitchFamily="2" charset="0"/>
              </a:rPr>
              <a:t>t</a:t>
            </a:r>
            <a:r>
              <a:rPr spc="-95" dirty="0">
                <a:latin typeface="Roboto" panose="02000000000000000000" pitchFamily="2" charset="0"/>
                <a:ea typeface="Roboto" panose="02000000000000000000" pitchFamily="2" charset="0"/>
              </a:rPr>
              <a:t>y</a:t>
            </a:r>
            <a:r>
              <a:rPr spc="5" dirty="0">
                <a:latin typeface="Roboto" panose="02000000000000000000" pitchFamily="2" charset="0"/>
                <a:ea typeface="Roboto" panose="02000000000000000000" pitchFamily="2" charset="0"/>
              </a:rPr>
              <a:t> </a:t>
            </a:r>
            <a:r>
              <a:rPr spc="-10" dirty="0">
                <a:latin typeface="Roboto" panose="02000000000000000000" pitchFamily="2" charset="0"/>
                <a:ea typeface="Roboto" panose="02000000000000000000" pitchFamily="2" charset="0"/>
              </a:rPr>
              <a:t>a</a:t>
            </a:r>
            <a:r>
              <a:rPr spc="-40" dirty="0">
                <a:latin typeface="Roboto" panose="02000000000000000000" pitchFamily="2" charset="0"/>
                <a:ea typeface="Roboto" panose="02000000000000000000" pitchFamily="2" charset="0"/>
              </a:rPr>
              <a:t>n</a:t>
            </a:r>
            <a:r>
              <a:rPr dirty="0">
                <a:latin typeface="Roboto" panose="02000000000000000000" pitchFamily="2" charset="0"/>
                <a:ea typeface="Roboto" panose="02000000000000000000" pitchFamily="2" charset="0"/>
              </a:rPr>
              <a:t>d</a:t>
            </a:r>
            <a:r>
              <a:rPr spc="-5" dirty="0">
                <a:latin typeface="Roboto" panose="02000000000000000000" pitchFamily="2" charset="0"/>
                <a:ea typeface="Roboto" panose="02000000000000000000" pitchFamily="2" charset="0"/>
              </a:rPr>
              <a:t> </a:t>
            </a:r>
            <a:r>
              <a:rPr spc="-80" dirty="0">
                <a:latin typeface="Roboto" panose="02000000000000000000" pitchFamily="2" charset="0"/>
                <a:ea typeface="Roboto" panose="02000000000000000000" pitchFamily="2" charset="0"/>
              </a:rPr>
              <a:t>R</a:t>
            </a:r>
            <a:r>
              <a:rPr spc="-55" dirty="0">
                <a:latin typeface="Roboto" panose="02000000000000000000" pitchFamily="2" charset="0"/>
                <a:ea typeface="Roboto" panose="02000000000000000000" pitchFamily="2" charset="0"/>
              </a:rPr>
              <a:t>e</a:t>
            </a:r>
            <a:r>
              <a:rPr spc="-10" dirty="0">
                <a:latin typeface="Roboto" panose="02000000000000000000" pitchFamily="2" charset="0"/>
                <a:ea typeface="Roboto" panose="02000000000000000000" pitchFamily="2" charset="0"/>
              </a:rPr>
              <a:t>a</a:t>
            </a:r>
            <a:r>
              <a:rPr dirty="0">
                <a:latin typeface="Roboto" panose="02000000000000000000" pitchFamily="2" charset="0"/>
                <a:ea typeface="Roboto" panose="02000000000000000000" pitchFamily="2" charset="0"/>
              </a:rPr>
              <a:t>d</a:t>
            </a:r>
            <a:r>
              <a:rPr spc="-5" dirty="0">
                <a:latin typeface="Roboto" panose="02000000000000000000" pitchFamily="2" charset="0"/>
                <a:ea typeface="Roboto" panose="02000000000000000000" pitchFamily="2" charset="0"/>
              </a:rPr>
              <a:t> </a:t>
            </a:r>
            <a:r>
              <a:rPr spc="40" dirty="0">
                <a:latin typeface="Roboto" panose="02000000000000000000" pitchFamily="2" charset="0"/>
                <a:ea typeface="Roboto" panose="02000000000000000000" pitchFamily="2" charset="0"/>
              </a:rPr>
              <a:t>S</a:t>
            </a:r>
            <a:r>
              <a:rPr spc="-50" dirty="0">
                <a:latin typeface="Roboto" panose="02000000000000000000" pitchFamily="2" charset="0"/>
                <a:ea typeface="Roboto" panose="02000000000000000000" pitchFamily="2" charset="0"/>
              </a:rPr>
              <a:t>c</a:t>
            </a:r>
            <a:r>
              <a:rPr spc="-60" dirty="0">
                <a:latin typeface="Roboto" panose="02000000000000000000" pitchFamily="2" charset="0"/>
                <a:ea typeface="Roboto" panose="02000000000000000000" pitchFamily="2" charset="0"/>
              </a:rPr>
              <a:t>a</a:t>
            </a:r>
            <a:r>
              <a:rPr spc="-145" dirty="0">
                <a:latin typeface="Roboto" panose="02000000000000000000" pitchFamily="2" charset="0"/>
                <a:ea typeface="Roboto" panose="02000000000000000000" pitchFamily="2" charset="0"/>
              </a:rPr>
              <a:t>li</a:t>
            </a:r>
            <a:r>
              <a:rPr spc="-40" dirty="0">
                <a:latin typeface="Roboto" panose="02000000000000000000" pitchFamily="2" charset="0"/>
                <a:ea typeface="Roboto" panose="02000000000000000000" pitchFamily="2" charset="0"/>
              </a:rPr>
              <a:t>n</a:t>
            </a:r>
            <a:r>
              <a:rPr dirty="0">
                <a:latin typeface="Roboto" panose="02000000000000000000" pitchFamily="2" charset="0"/>
                <a:ea typeface="Roboto" panose="02000000000000000000" pitchFamily="2" charset="0"/>
              </a:rPr>
              <a:t>g</a:t>
            </a:r>
          </a:p>
        </p:txBody>
      </p:sp>
      <p:sp>
        <p:nvSpPr>
          <p:cNvPr id="6" name="object 6"/>
          <p:cNvSpPr txBox="1"/>
          <p:nvPr/>
        </p:nvSpPr>
        <p:spPr>
          <a:xfrm>
            <a:off x="916938" y="1391412"/>
            <a:ext cx="5812155" cy="4591000"/>
          </a:xfrm>
          <a:prstGeom prst="rect">
            <a:avLst/>
          </a:prstGeom>
        </p:spPr>
        <p:txBody>
          <a:bodyPr vert="horz" wrap="square" lIns="0" tIns="12700" rIns="0" bIns="0" rtlCol="0">
            <a:spAutoFit/>
          </a:bodyPr>
          <a:lstStyle/>
          <a:p>
            <a:pPr marL="241300" indent="-228600">
              <a:lnSpc>
                <a:spcPts val="3105"/>
              </a:lnSpc>
              <a:spcBef>
                <a:spcPts val="100"/>
              </a:spcBef>
              <a:buFont typeface="Arial"/>
              <a:buChar char="•"/>
              <a:tabLst>
                <a:tab pos="241300" algn="l"/>
              </a:tabLst>
            </a:pPr>
            <a:r>
              <a:rPr sz="2600" dirty="0">
                <a:solidFill>
                  <a:srgbClr val="444949"/>
                </a:solidFill>
                <a:latin typeface="Roboto" panose="02000000000000000000" pitchFamily="2" charset="0"/>
                <a:ea typeface="Roboto" panose="02000000000000000000" pitchFamily="2" charset="0"/>
                <a:cs typeface="Gill Sans MT"/>
              </a:rPr>
              <a:t>6</a:t>
            </a:r>
            <a:r>
              <a:rPr sz="2600" spc="-5"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copies</a:t>
            </a:r>
            <a:r>
              <a:rPr sz="2600"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of</a:t>
            </a:r>
            <a:r>
              <a:rPr sz="2600" spc="-5" dirty="0">
                <a:solidFill>
                  <a:srgbClr val="444949"/>
                </a:solidFill>
                <a:latin typeface="Roboto" panose="02000000000000000000" pitchFamily="2" charset="0"/>
                <a:ea typeface="Roboto" panose="02000000000000000000" pitchFamily="2" charset="0"/>
                <a:cs typeface="Gill Sans MT"/>
              </a:rPr>
              <a:t> </a:t>
            </a:r>
            <a:r>
              <a:rPr sz="2600" spc="-80" dirty="0">
                <a:solidFill>
                  <a:srgbClr val="444949"/>
                </a:solidFill>
                <a:latin typeface="Roboto" panose="02000000000000000000" pitchFamily="2" charset="0"/>
                <a:ea typeface="Roboto" panose="02000000000000000000" pitchFamily="2" charset="0"/>
                <a:cs typeface="Gill Sans MT"/>
              </a:rPr>
              <a:t>your</a:t>
            </a:r>
            <a:r>
              <a:rPr sz="2600" spc="-10" dirty="0">
                <a:solidFill>
                  <a:srgbClr val="444949"/>
                </a:solidFill>
                <a:latin typeface="Roboto" panose="02000000000000000000" pitchFamily="2" charset="0"/>
                <a:ea typeface="Roboto" panose="02000000000000000000" pitchFamily="2" charset="0"/>
                <a:cs typeface="Gill Sans MT"/>
              </a:rPr>
              <a:t> </a:t>
            </a:r>
            <a:r>
              <a:rPr sz="2600" spc="-25" dirty="0">
                <a:solidFill>
                  <a:srgbClr val="444949"/>
                </a:solidFill>
                <a:latin typeface="Roboto" panose="02000000000000000000" pitchFamily="2" charset="0"/>
                <a:ea typeface="Roboto" panose="02000000000000000000" pitchFamily="2" charset="0"/>
                <a:cs typeface="Gill Sans MT"/>
              </a:rPr>
              <a:t>data</a:t>
            </a:r>
            <a:r>
              <a:rPr sz="2600" dirty="0">
                <a:solidFill>
                  <a:srgbClr val="444949"/>
                </a:solidFill>
                <a:latin typeface="Roboto" panose="02000000000000000000" pitchFamily="2" charset="0"/>
                <a:ea typeface="Roboto" panose="02000000000000000000" pitchFamily="2" charset="0"/>
                <a:cs typeface="Gill Sans MT"/>
              </a:rPr>
              <a:t> </a:t>
            </a:r>
            <a:r>
              <a:rPr sz="2600" spc="-70" dirty="0">
                <a:solidFill>
                  <a:srgbClr val="444949"/>
                </a:solidFill>
                <a:latin typeface="Roboto" panose="02000000000000000000" pitchFamily="2" charset="0"/>
                <a:ea typeface="Roboto" panose="02000000000000000000" pitchFamily="2" charset="0"/>
                <a:cs typeface="Gill Sans MT"/>
              </a:rPr>
              <a:t>across</a:t>
            </a:r>
            <a:r>
              <a:rPr sz="2600" dirty="0">
                <a:solidFill>
                  <a:srgbClr val="444949"/>
                </a:solidFill>
                <a:latin typeface="Roboto" panose="02000000000000000000" pitchFamily="2" charset="0"/>
                <a:ea typeface="Roboto" panose="02000000000000000000" pitchFamily="2" charset="0"/>
                <a:cs typeface="Gill Sans MT"/>
              </a:rPr>
              <a:t> 3</a:t>
            </a:r>
            <a:r>
              <a:rPr sz="2600" spc="-155" dirty="0">
                <a:solidFill>
                  <a:srgbClr val="444949"/>
                </a:solidFill>
                <a:latin typeface="Roboto" panose="02000000000000000000" pitchFamily="2" charset="0"/>
                <a:ea typeface="Roboto" panose="02000000000000000000" pitchFamily="2" charset="0"/>
                <a:cs typeface="Gill Sans MT"/>
              </a:rPr>
              <a:t> </a:t>
            </a:r>
            <a:r>
              <a:rPr sz="2600" spc="-50" dirty="0">
                <a:solidFill>
                  <a:srgbClr val="444949"/>
                </a:solidFill>
                <a:latin typeface="Roboto" panose="02000000000000000000" pitchFamily="2" charset="0"/>
                <a:ea typeface="Roboto" panose="02000000000000000000" pitchFamily="2" charset="0"/>
                <a:cs typeface="Gill Sans MT"/>
              </a:rPr>
              <a:t>AZ:</a:t>
            </a:r>
            <a:endParaRPr sz="2600">
              <a:latin typeface="Roboto" panose="02000000000000000000" pitchFamily="2" charset="0"/>
              <a:ea typeface="Roboto" panose="02000000000000000000" pitchFamily="2" charset="0"/>
              <a:cs typeface="Gill Sans MT"/>
            </a:endParaRPr>
          </a:p>
          <a:p>
            <a:pPr marL="698500" lvl="1" indent="-229235">
              <a:lnSpc>
                <a:spcPts val="2610"/>
              </a:lnSpc>
              <a:buFont typeface="Arial"/>
              <a:buChar char="•"/>
              <a:tabLst>
                <a:tab pos="697865" algn="l"/>
                <a:tab pos="698500" algn="l"/>
              </a:tabLst>
            </a:pPr>
            <a:r>
              <a:rPr sz="2200" dirty="0">
                <a:solidFill>
                  <a:srgbClr val="444949"/>
                </a:solidFill>
                <a:latin typeface="Roboto" panose="02000000000000000000" pitchFamily="2" charset="0"/>
                <a:ea typeface="Roboto" panose="02000000000000000000" pitchFamily="2" charset="0"/>
                <a:cs typeface="Gill Sans MT"/>
              </a:rPr>
              <a:t>4</a:t>
            </a:r>
            <a:r>
              <a:rPr sz="2200" spc="-5" dirty="0">
                <a:solidFill>
                  <a:srgbClr val="444949"/>
                </a:solidFill>
                <a:latin typeface="Roboto" panose="02000000000000000000" pitchFamily="2" charset="0"/>
                <a:ea typeface="Roboto" panose="02000000000000000000" pitchFamily="2" charset="0"/>
                <a:cs typeface="Gill Sans MT"/>
              </a:rPr>
              <a:t> </a:t>
            </a:r>
            <a:r>
              <a:rPr sz="2200" spc="-35" dirty="0">
                <a:solidFill>
                  <a:srgbClr val="444949"/>
                </a:solidFill>
                <a:latin typeface="Roboto" panose="02000000000000000000" pitchFamily="2" charset="0"/>
                <a:ea typeface="Roboto" panose="02000000000000000000" pitchFamily="2" charset="0"/>
                <a:cs typeface="Gill Sans MT"/>
              </a:rPr>
              <a:t>copies</a:t>
            </a:r>
            <a:r>
              <a:rPr sz="2200" spc="-10"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out</a:t>
            </a:r>
            <a:r>
              <a:rPr sz="2200" spc="-10" dirty="0">
                <a:solidFill>
                  <a:srgbClr val="444949"/>
                </a:solidFill>
                <a:latin typeface="Roboto" panose="02000000000000000000" pitchFamily="2" charset="0"/>
                <a:ea typeface="Roboto" panose="02000000000000000000" pitchFamily="2" charset="0"/>
                <a:cs typeface="Gill Sans MT"/>
              </a:rPr>
              <a:t> </a:t>
            </a:r>
            <a:r>
              <a:rPr sz="2200" spc="-25" dirty="0">
                <a:solidFill>
                  <a:srgbClr val="444949"/>
                </a:solidFill>
                <a:latin typeface="Roboto" panose="02000000000000000000" pitchFamily="2" charset="0"/>
                <a:ea typeface="Roboto" panose="02000000000000000000" pitchFamily="2" charset="0"/>
                <a:cs typeface="Gill Sans MT"/>
              </a:rPr>
              <a:t>of</a:t>
            </a:r>
            <a:r>
              <a:rPr sz="2200" spc="-10" dirty="0">
                <a:solidFill>
                  <a:srgbClr val="444949"/>
                </a:solidFill>
                <a:latin typeface="Roboto" panose="02000000000000000000" pitchFamily="2" charset="0"/>
                <a:ea typeface="Roboto" panose="02000000000000000000" pitchFamily="2" charset="0"/>
                <a:cs typeface="Gill Sans MT"/>
              </a:rPr>
              <a:t> </a:t>
            </a:r>
            <a:r>
              <a:rPr sz="2200" dirty="0">
                <a:solidFill>
                  <a:srgbClr val="444949"/>
                </a:solidFill>
                <a:latin typeface="Roboto" panose="02000000000000000000" pitchFamily="2" charset="0"/>
                <a:ea typeface="Roboto" panose="02000000000000000000" pitchFamily="2" charset="0"/>
                <a:cs typeface="Gill Sans MT"/>
              </a:rPr>
              <a:t>6</a:t>
            </a:r>
            <a:r>
              <a:rPr sz="2200" spc="-5" dirty="0">
                <a:solidFill>
                  <a:srgbClr val="444949"/>
                </a:solidFill>
                <a:latin typeface="Roboto" panose="02000000000000000000" pitchFamily="2" charset="0"/>
                <a:ea typeface="Roboto" panose="02000000000000000000" pitchFamily="2" charset="0"/>
                <a:cs typeface="Gill Sans MT"/>
              </a:rPr>
              <a:t> </a:t>
            </a:r>
            <a:r>
              <a:rPr sz="2200" spc="-10" dirty="0">
                <a:solidFill>
                  <a:srgbClr val="444949"/>
                </a:solidFill>
                <a:latin typeface="Roboto" panose="02000000000000000000" pitchFamily="2" charset="0"/>
                <a:ea typeface="Roboto" panose="02000000000000000000" pitchFamily="2" charset="0"/>
                <a:cs typeface="Gill Sans MT"/>
              </a:rPr>
              <a:t>needed</a:t>
            </a:r>
            <a:r>
              <a:rPr sz="2200"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for</a:t>
            </a:r>
            <a:r>
              <a:rPr sz="2200" dirty="0">
                <a:solidFill>
                  <a:srgbClr val="444949"/>
                </a:solidFill>
                <a:latin typeface="Roboto" panose="02000000000000000000" pitchFamily="2" charset="0"/>
                <a:ea typeface="Roboto" panose="02000000000000000000" pitchFamily="2" charset="0"/>
                <a:cs typeface="Gill Sans MT"/>
              </a:rPr>
              <a:t> </a:t>
            </a:r>
            <a:r>
              <a:rPr sz="2200" spc="-55" dirty="0">
                <a:solidFill>
                  <a:srgbClr val="444949"/>
                </a:solidFill>
                <a:latin typeface="Roboto" panose="02000000000000000000" pitchFamily="2" charset="0"/>
                <a:ea typeface="Roboto" panose="02000000000000000000" pitchFamily="2" charset="0"/>
                <a:cs typeface="Gill Sans MT"/>
              </a:rPr>
              <a:t>writes</a:t>
            </a:r>
            <a:endParaRPr sz="2200">
              <a:latin typeface="Roboto" panose="02000000000000000000" pitchFamily="2" charset="0"/>
              <a:ea typeface="Roboto" panose="02000000000000000000" pitchFamily="2" charset="0"/>
              <a:cs typeface="Gill Sans MT"/>
            </a:endParaRPr>
          </a:p>
          <a:p>
            <a:pPr marL="698500" lvl="1" indent="-229235">
              <a:lnSpc>
                <a:spcPts val="2605"/>
              </a:lnSpc>
              <a:buFont typeface="Arial"/>
              <a:buChar char="•"/>
              <a:tabLst>
                <a:tab pos="697865" algn="l"/>
                <a:tab pos="698500" algn="l"/>
              </a:tabLst>
            </a:pPr>
            <a:r>
              <a:rPr sz="2200" dirty="0">
                <a:solidFill>
                  <a:srgbClr val="444949"/>
                </a:solidFill>
                <a:latin typeface="Roboto" panose="02000000000000000000" pitchFamily="2" charset="0"/>
                <a:ea typeface="Roboto" panose="02000000000000000000" pitchFamily="2" charset="0"/>
                <a:cs typeface="Gill Sans MT"/>
              </a:rPr>
              <a:t>3</a:t>
            </a:r>
            <a:r>
              <a:rPr sz="2200" spc="-5" dirty="0">
                <a:solidFill>
                  <a:srgbClr val="444949"/>
                </a:solidFill>
                <a:latin typeface="Roboto" panose="02000000000000000000" pitchFamily="2" charset="0"/>
                <a:ea typeface="Roboto" panose="02000000000000000000" pitchFamily="2" charset="0"/>
                <a:cs typeface="Gill Sans MT"/>
              </a:rPr>
              <a:t> </a:t>
            </a:r>
            <a:r>
              <a:rPr sz="2200" spc="-35" dirty="0">
                <a:solidFill>
                  <a:srgbClr val="444949"/>
                </a:solidFill>
                <a:latin typeface="Roboto" panose="02000000000000000000" pitchFamily="2" charset="0"/>
                <a:ea typeface="Roboto" panose="02000000000000000000" pitchFamily="2" charset="0"/>
                <a:cs typeface="Gill Sans MT"/>
              </a:rPr>
              <a:t>copies</a:t>
            </a:r>
            <a:r>
              <a:rPr sz="2200" spc="-10"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out</a:t>
            </a:r>
            <a:r>
              <a:rPr sz="2200" spc="-10" dirty="0">
                <a:solidFill>
                  <a:srgbClr val="444949"/>
                </a:solidFill>
                <a:latin typeface="Roboto" panose="02000000000000000000" pitchFamily="2" charset="0"/>
                <a:ea typeface="Roboto" panose="02000000000000000000" pitchFamily="2" charset="0"/>
                <a:cs typeface="Gill Sans MT"/>
              </a:rPr>
              <a:t> </a:t>
            </a:r>
            <a:r>
              <a:rPr sz="2200" spc="-25" dirty="0">
                <a:solidFill>
                  <a:srgbClr val="444949"/>
                </a:solidFill>
                <a:latin typeface="Roboto" panose="02000000000000000000" pitchFamily="2" charset="0"/>
                <a:ea typeface="Roboto" panose="02000000000000000000" pitchFamily="2" charset="0"/>
                <a:cs typeface="Gill Sans MT"/>
              </a:rPr>
              <a:t>of</a:t>
            </a:r>
            <a:r>
              <a:rPr sz="2200" spc="-10" dirty="0">
                <a:solidFill>
                  <a:srgbClr val="444949"/>
                </a:solidFill>
                <a:latin typeface="Roboto" panose="02000000000000000000" pitchFamily="2" charset="0"/>
                <a:ea typeface="Roboto" panose="02000000000000000000" pitchFamily="2" charset="0"/>
                <a:cs typeface="Gill Sans MT"/>
              </a:rPr>
              <a:t> </a:t>
            </a:r>
            <a:r>
              <a:rPr sz="2200" dirty="0">
                <a:solidFill>
                  <a:srgbClr val="444949"/>
                </a:solidFill>
                <a:latin typeface="Roboto" panose="02000000000000000000" pitchFamily="2" charset="0"/>
                <a:ea typeface="Roboto" panose="02000000000000000000" pitchFamily="2" charset="0"/>
                <a:cs typeface="Gill Sans MT"/>
              </a:rPr>
              <a:t>6</a:t>
            </a:r>
            <a:r>
              <a:rPr sz="2200" spc="-5" dirty="0">
                <a:solidFill>
                  <a:srgbClr val="444949"/>
                </a:solidFill>
                <a:latin typeface="Roboto" panose="02000000000000000000" pitchFamily="2" charset="0"/>
                <a:ea typeface="Roboto" panose="02000000000000000000" pitchFamily="2" charset="0"/>
                <a:cs typeface="Gill Sans MT"/>
              </a:rPr>
              <a:t> </a:t>
            </a:r>
            <a:r>
              <a:rPr sz="2200" spc="-10" dirty="0">
                <a:solidFill>
                  <a:srgbClr val="444949"/>
                </a:solidFill>
                <a:latin typeface="Roboto" panose="02000000000000000000" pitchFamily="2" charset="0"/>
                <a:ea typeface="Roboto" panose="02000000000000000000" pitchFamily="2" charset="0"/>
                <a:cs typeface="Gill Sans MT"/>
              </a:rPr>
              <a:t>need</a:t>
            </a:r>
            <a:r>
              <a:rPr sz="2200" spc="-5"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for</a:t>
            </a:r>
            <a:r>
              <a:rPr sz="2200"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reads</a:t>
            </a:r>
            <a:endParaRPr sz="2200">
              <a:latin typeface="Roboto" panose="02000000000000000000" pitchFamily="2" charset="0"/>
              <a:ea typeface="Roboto" panose="02000000000000000000" pitchFamily="2" charset="0"/>
              <a:cs typeface="Gill Sans MT"/>
            </a:endParaRPr>
          </a:p>
          <a:p>
            <a:pPr marL="698500" lvl="1" indent="-229235">
              <a:lnSpc>
                <a:spcPts val="2590"/>
              </a:lnSpc>
              <a:buFont typeface="Arial"/>
              <a:buChar char="•"/>
              <a:tabLst>
                <a:tab pos="697865" algn="l"/>
                <a:tab pos="698500" algn="l"/>
              </a:tabLst>
            </a:pPr>
            <a:r>
              <a:rPr sz="2200" spc="-20" dirty="0">
                <a:solidFill>
                  <a:srgbClr val="444949"/>
                </a:solidFill>
                <a:latin typeface="Roboto" panose="02000000000000000000" pitchFamily="2" charset="0"/>
                <a:ea typeface="Roboto" panose="02000000000000000000" pitchFamily="2" charset="0"/>
                <a:cs typeface="Gill Sans MT"/>
              </a:rPr>
              <a:t>Self</a:t>
            </a:r>
            <a:r>
              <a:rPr sz="2200" spc="-10" dirty="0">
                <a:solidFill>
                  <a:srgbClr val="444949"/>
                </a:solidFill>
                <a:latin typeface="Roboto" panose="02000000000000000000" pitchFamily="2" charset="0"/>
                <a:ea typeface="Roboto" panose="02000000000000000000" pitchFamily="2" charset="0"/>
                <a:cs typeface="Gill Sans MT"/>
              </a:rPr>
              <a:t> </a:t>
            </a:r>
            <a:r>
              <a:rPr sz="2200" spc="-35" dirty="0">
                <a:solidFill>
                  <a:srgbClr val="444949"/>
                </a:solidFill>
                <a:latin typeface="Roboto" panose="02000000000000000000" pitchFamily="2" charset="0"/>
                <a:ea typeface="Roboto" panose="02000000000000000000" pitchFamily="2" charset="0"/>
                <a:cs typeface="Gill Sans MT"/>
              </a:rPr>
              <a:t>healing</a:t>
            </a:r>
            <a:r>
              <a:rPr sz="2200" spc="-5"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with</a:t>
            </a:r>
            <a:r>
              <a:rPr sz="2200" spc="-5"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peer-to-peer</a:t>
            </a:r>
            <a:r>
              <a:rPr sz="2200" spc="5"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replication</a:t>
            </a:r>
            <a:endParaRPr sz="2200">
              <a:latin typeface="Roboto" panose="02000000000000000000" pitchFamily="2" charset="0"/>
              <a:ea typeface="Roboto" panose="02000000000000000000" pitchFamily="2" charset="0"/>
              <a:cs typeface="Gill Sans MT"/>
            </a:endParaRPr>
          </a:p>
          <a:p>
            <a:pPr marL="698500" lvl="1" indent="-229235">
              <a:lnSpc>
                <a:spcPts val="2615"/>
              </a:lnSpc>
              <a:buFont typeface="Arial"/>
              <a:buChar char="•"/>
              <a:tabLst>
                <a:tab pos="697865" algn="l"/>
                <a:tab pos="698500" algn="l"/>
              </a:tabLst>
            </a:pPr>
            <a:r>
              <a:rPr sz="2200" spc="-25" dirty="0">
                <a:solidFill>
                  <a:srgbClr val="444949"/>
                </a:solidFill>
                <a:latin typeface="Roboto" panose="02000000000000000000" pitchFamily="2" charset="0"/>
                <a:ea typeface="Roboto" panose="02000000000000000000" pitchFamily="2" charset="0"/>
                <a:cs typeface="Gill Sans MT"/>
              </a:rPr>
              <a:t>Storage</a:t>
            </a:r>
            <a:r>
              <a:rPr sz="2200" spc="-5"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is</a:t>
            </a:r>
            <a:r>
              <a:rPr sz="2200" spc="-5"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striped</a:t>
            </a:r>
            <a:r>
              <a:rPr sz="2200" dirty="0">
                <a:solidFill>
                  <a:srgbClr val="444949"/>
                </a:solidFill>
                <a:latin typeface="Roboto" panose="02000000000000000000" pitchFamily="2" charset="0"/>
                <a:ea typeface="Roboto" panose="02000000000000000000" pitchFamily="2" charset="0"/>
                <a:cs typeface="Gill Sans MT"/>
              </a:rPr>
              <a:t> </a:t>
            </a:r>
            <a:r>
              <a:rPr sz="2200" spc="-65" dirty="0">
                <a:solidFill>
                  <a:srgbClr val="444949"/>
                </a:solidFill>
                <a:latin typeface="Roboto" panose="02000000000000000000" pitchFamily="2" charset="0"/>
                <a:ea typeface="Roboto" panose="02000000000000000000" pitchFamily="2" charset="0"/>
                <a:cs typeface="Gill Sans MT"/>
              </a:rPr>
              <a:t>across</a:t>
            </a:r>
            <a:r>
              <a:rPr sz="2200" spc="-5" dirty="0">
                <a:solidFill>
                  <a:srgbClr val="444949"/>
                </a:solidFill>
                <a:latin typeface="Roboto" panose="02000000000000000000" pitchFamily="2" charset="0"/>
                <a:ea typeface="Roboto" panose="02000000000000000000" pitchFamily="2" charset="0"/>
                <a:cs typeface="Gill Sans MT"/>
              </a:rPr>
              <a:t> </a:t>
            </a:r>
            <a:r>
              <a:rPr sz="2200" spc="-20" dirty="0">
                <a:solidFill>
                  <a:srgbClr val="444949"/>
                </a:solidFill>
                <a:latin typeface="Roboto" panose="02000000000000000000" pitchFamily="2" charset="0"/>
                <a:ea typeface="Roboto" panose="02000000000000000000" pitchFamily="2" charset="0"/>
                <a:cs typeface="Gill Sans MT"/>
              </a:rPr>
              <a:t>100s</a:t>
            </a:r>
            <a:r>
              <a:rPr sz="2200" dirty="0">
                <a:solidFill>
                  <a:srgbClr val="444949"/>
                </a:solidFill>
                <a:latin typeface="Roboto" panose="02000000000000000000" pitchFamily="2" charset="0"/>
                <a:ea typeface="Roboto" panose="02000000000000000000" pitchFamily="2" charset="0"/>
                <a:cs typeface="Gill Sans MT"/>
              </a:rPr>
              <a:t> </a:t>
            </a:r>
            <a:r>
              <a:rPr sz="2200" spc="-25" dirty="0">
                <a:solidFill>
                  <a:srgbClr val="444949"/>
                </a:solidFill>
                <a:latin typeface="Roboto" panose="02000000000000000000" pitchFamily="2" charset="0"/>
                <a:ea typeface="Roboto" panose="02000000000000000000" pitchFamily="2" charset="0"/>
                <a:cs typeface="Gill Sans MT"/>
              </a:rPr>
              <a:t>of</a:t>
            </a:r>
            <a:r>
              <a:rPr sz="2200" spc="-5" dirty="0">
                <a:solidFill>
                  <a:srgbClr val="444949"/>
                </a:solidFill>
                <a:latin typeface="Roboto" panose="02000000000000000000" pitchFamily="2" charset="0"/>
                <a:ea typeface="Roboto" panose="02000000000000000000" pitchFamily="2" charset="0"/>
                <a:cs typeface="Gill Sans MT"/>
              </a:rPr>
              <a:t> </a:t>
            </a:r>
            <a:r>
              <a:rPr sz="2200" spc="-40" dirty="0">
                <a:solidFill>
                  <a:srgbClr val="444949"/>
                </a:solidFill>
                <a:latin typeface="Roboto" panose="02000000000000000000" pitchFamily="2" charset="0"/>
                <a:ea typeface="Roboto" panose="02000000000000000000" pitchFamily="2" charset="0"/>
                <a:cs typeface="Gill Sans MT"/>
              </a:rPr>
              <a:t>volumes</a:t>
            </a:r>
            <a:endParaRPr sz="2200">
              <a:latin typeface="Roboto" panose="02000000000000000000" pitchFamily="2" charset="0"/>
              <a:ea typeface="Roboto" panose="02000000000000000000" pitchFamily="2" charset="0"/>
              <a:cs typeface="Gill Sans MT"/>
            </a:endParaRPr>
          </a:p>
          <a:p>
            <a:pPr marL="241300" indent="-228600">
              <a:lnSpc>
                <a:spcPct val="100000"/>
              </a:lnSpc>
              <a:spcBef>
                <a:spcPts val="365"/>
              </a:spcBef>
              <a:buFont typeface="Arial"/>
              <a:buChar char="•"/>
              <a:tabLst>
                <a:tab pos="241300" algn="l"/>
              </a:tabLst>
            </a:pPr>
            <a:r>
              <a:rPr sz="2600" spc="-15" dirty="0">
                <a:solidFill>
                  <a:srgbClr val="444949"/>
                </a:solidFill>
                <a:latin typeface="Roboto" panose="02000000000000000000" pitchFamily="2" charset="0"/>
                <a:ea typeface="Roboto" panose="02000000000000000000" pitchFamily="2" charset="0"/>
                <a:cs typeface="Gill Sans MT"/>
              </a:rPr>
              <a:t>One</a:t>
            </a:r>
            <a:r>
              <a:rPr sz="2600" spc="-15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Aurora</a:t>
            </a:r>
            <a:r>
              <a:rPr sz="2600" dirty="0">
                <a:solidFill>
                  <a:srgbClr val="444949"/>
                </a:solidFill>
                <a:latin typeface="Roboto" panose="02000000000000000000" pitchFamily="2" charset="0"/>
                <a:ea typeface="Roboto" panose="02000000000000000000" pitchFamily="2" charset="0"/>
                <a:cs typeface="Gill Sans MT"/>
              </a:rPr>
              <a:t> </a:t>
            </a:r>
            <a:r>
              <a:rPr sz="2600" spc="-50" dirty="0">
                <a:solidFill>
                  <a:srgbClr val="444949"/>
                </a:solidFill>
                <a:latin typeface="Roboto" panose="02000000000000000000" pitchFamily="2" charset="0"/>
                <a:ea typeface="Roboto" panose="02000000000000000000" pitchFamily="2" charset="0"/>
                <a:cs typeface="Gill Sans MT"/>
              </a:rPr>
              <a:t>Instance</a:t>
            </a:r>
            <a:r>
              <a:rPr sz="2600" spc="5" dirty="0">
                <a:solidFill>
                  <a:srgbClr val="444949"/>
                </a:solidFill>
                <a:latin typeface="Roboto" panose="02000000000000000000" pitchFamily="2" charset="0"/>
                <a:ea typeface="Roboto" panose="02000000000000000000" pitchFamily="2" charset="0"/>
                <a:cs typeface="Gill Sans MT"/>
              </a:rPr>
              <a:t> </a:t>
            </a:r>
            <a:r>
              <a:rPr sz="2600" spc="-65" dirty="0">
                <a:solidFill>
                  <a:srgbClr val="444949"/>
                </a:solidFill>
                <a:latin typeface="Roboto" panose="02000000000000000000" pitchFamily="2" charset="0"/>
                <a:ea typeface="Roboto" panose="02000000000000000000" pitchFamily="2" charset="0"/>
                <a:cs typeface="Gill Sans MT"/>
              </a:rPr>
              <a:t>takes</a:t>
            </a:r>
            <a:r>
              <a:rPr sz="2600" dirty="0">
                <a:solidFill>
                  <a:srgbClr val="444949"/>
                </a:solidFill>
                <a:latin typeface="Roboto" panose="02000000000000000000" pitchFamily="2" charset="0"/>
                <a:ea typeface="Roboto" panose="02000000000000000000" pitchFamily="2" charset="0"/>
                <a:cs typeface="Gill Sans MT"/>
              </a:rPr>
              <a:t> </a:t>
            </a:r>
            <a:r>
              <a:rPr sz="2600" spc="-65" dirty="0">
                <a:solidFill>
                  <a:srgbClr val="444949"/>
                </a:solidFill>
                <a:latin typeface="Roboto" panose="02000000000000000000" pitchFamily="2" charset="0"/>
                <a:ea typeface="Roboto" panose="02000000000000000000" pitchFamily="2" charset="0"/>
                <a:cs typeface="Gill Sans MT"/>
              </a:rPr>
              <a:t>writes</a:t>
            </a:r>
            <a:r>
              <a:rPr sz="2600"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(master)</a:t>
            </a:r>
            <a:endParaRPr sz="2600">
              <a:latin typeface="Roboto" panose="02000000000000000000" pitchFamily="2" charset="0"/>
              <a:ea typeface="Roboto" panose="02000000000000000000" pitchFamily="2" charset="0"/>
              <a:cs typeface="Gill Sans MT"/>
            </a:endParaRPr>
          </a:p>
          <a:p>
            <a:pPr marL="241300" marR="111760" indent="-228600">
              <a:lnSpc>
                <a:spcPts val="2500"/>
              </a:lnSpc>
              <a:spcBef>
                <a:spcPts val="985"/>
              </a:spcBef>
              <a:buFont typeface="Arial"/>
              <a:buChar char="•"/>
              <a:tabLst>
                <a:tab pos="241300" algn="l"/>
              </a:tabLst>
            </a:pPr>
            <a:r>
              <a:rPr sz="2600" spc="-25" dirty="0">
                <a:solidFill>
                  <a:srgbClr val="444949"/>
                </a:solidFill>
                <a:latin typeface="Roboto" panose="02000000000000000000" pitchFamily="2" charset="0"/>
                <a:ea typeface="Roboto" panose="02000000000000000000" pitchFamily="2" charset="0"/>
                <a:cs typeface="Gill Sans MT"/>
              </a:rPr>
              <a:t>Automated</a:t>
            </a:r>
            <a:r>
              <a:rPr sz="2600" spc="-5" dirty="0">
                <a:solidFill>
                  <a:srgbClr val="444949"/>
                </a:solidFill>
                <a:latin typeface="Roboto" panose="02000000000000000000" pitchFamily="2" charset="0"/>
                <a:ea typeface="Roboto" panose="02000000000000000000" pitchFamily="2" charset="0"/>
                <a:cs typeface="Gill Sans MT"/>
              </a:rPr>
              <a:t> </a:t>
            </a:r>
            <a:r>
              <a:rPr sz="2600" spc="-65" dirty="0">
                <a:solidFill>
                  <a:srgbClr val="444949"/>
                </a:solidFill>
                <a:latin typeface="Roboto" panose="02000000000000000000" pitchFamily="2" charset="0"/>
                <a:ea typeface="Roboto" panose="02000000000000000000" pitchFamily="2" charset="0"/>
                <a:cs typeface="Gill Sans MT"/>
              </a:rPr>
              <a:t>failover</a:t>
            </a:r>
            <a:r>
              <a:rPr sz="2600" spc="-10" dirty="0">
                <a:solidFill>
                  <a:srgbClr val="444949"/>
                </a:solidFill>
                <a:latin typeface="Roboto" panose="02000000000000000000" pitchFamily="2" charset="0"/>
                <a:ea typeface="Roboto" panose="02000000000000000000" pitchFamily="2" charset="0"/>
                <a:cs typeface="Gill Sans MT"/>
              </a:rPr>
              <a:t> </a:t>
            </a:r>
            <a:r>
              <a:rPr sz="2600" spc="-85" dirty="0">
                <a:solidFill>
                  <a:srgbClr val="444949"/>
                </a:solidFill>
                <a:latin typeface="Roboto" panose="02000000000000000000" pitchFamily="2" charset="0"/>
                <a:ea typeface="Roboto" panose="02000000000000000000" pitchFamily="2" charset="0"/>
                <a:cs typeface="Gill Sans MT"/>
              </a:rPr>
              <a:t>for</a:t>
            </a:r>
            <a:r>
              <a:rPr sz="2600" spc="-10"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master</a:t>
            </a:r>
            <a:r>
              <a:rPr sz="2600" spc="-10"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in</a:t>
            </a:r>
            <a:r>
              <a:rPr sz="2600" spc="-5"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less</a:t>
            </a:r>
            <a:r>
              <a:rPr sz="2600" dirty="0">
                <a:solidFill>
                  <a:srgbClr val="444949"/>
                </a:solidFill>
                <a:latin typeface="Roboto" panose="02000000000000000000" pitchFamily="2" charset="0"/>
                <a:ea typeface="Roboto" panose="02000000000000000000" pitchFamily="2" charset="0"/>
                <a:cs typeface="Gill Sans MT"/>
              </a:rPr>
              <a:t> </a:t>
            </a:r>
            <a:r>
              <a:rPr sz="2600" spc="-35" dirty="0">
                <a:solidFill>
                  <a:srgbClr val="444949"/>
                </a:solidFill>
                <a:latin typeface="Roboto" panose="02000000000000000000" pitchFamily="2" charset="0"/>
                <a:ea typeface="Roboto" panose="02000000000000000000" pitchFamily="2" charset="0"/>
                <a:cs typeface="Gill Sans MT"/>
              </a:rPr>
              <a:t>than </a:t>
            </a:r>
            <a:r>
              <a:rPr sz="2600" spc="-710" dirty="0">
                <a:solidFill>
                  <a:srgbClr val="444949"/>
                </a:solidFill>
                <a:latin typeface="Roboto" panose="02000000000000000000" pitchFamily="2" charset="0"/>
                <a:ea typeface="Roboto" panose="02000000000000000000" pitchFamily="2" charset="0"/>
                <a:cs typeface="Gill Sans MT"/>
              </a:rPr>
              <a:t> </a:t>
            </a:r>
            <a:r>
              <a:rPr sz="2600" dirty="0">
                <a:solidFill>
                  <a:srgbClr val="444949"/>
                </a:solidFill>
                <a:latin typeface="Roboto" panose="02000000000000000000" pitchFamily="2" charset="0"/>
                <a:ea typeface="Roboto" panose="02000000000000000000" pitchFamily="2" charset="0"/>
                <a:cs typeface="Gill Sans MT"/>
              </a:rPr>
              <a:t>30</a:t>
            </a:r>
            <a:r>
              <a:rPr sz="2600" spc="-5"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seconds</a:t>
            </a:r>
            <a:endParaRPr sz="2600">
              <a:latin typeface="Roboto" panose="02000000000000000000" pitchFamily="2" charset="0"/>
              <a:ea typeface="Roboto" panose="02000000000000000000" pitchFamily="2" charset="0"/>
              <a:cs typeface="Gill Sans MT"/>
            </a:endParaRPr>
          </a:p>
          <a:p>
            <a:pPr marL="241300" marR="272415" indent="-228600">
              <a:lnSpc>
                <a:spcPts val="2500"/>
              </a:lnSpc>
              <a:spcBef>
                <a:spcPts val="1000"/>
              </a:spcBef>
              <a:buFont typeface="Arial"/>
              <a:buChar char="•"/>
              <a:tabLst>
                <a:tab pos="241300" algn="l"/>
              </a:tabLst>
            </a:pPr>
            <a:r>
              <a:rPr sz="2600" spc="-60" dirty="0">
                <a:solidFill>
                  <a:srgbClr val="444949"/>
                </a:solidFill>
                <a:latin typeface="Roboto" panose="02000000000000000000" pitchFamily="2" charset="0"/>
                <a:ea typeface="Roboto" panose="02000000000000000000" pitchFamily="2" charset="0"/>
                <a:cs typeface="Gill Sans MT"/>
              </a:rPr>
              <a:t>Master</a:t>
            </a:r>
            <a:r>
              <a:rPr sz="2600" spc="-10" dirty="0">
                <a:solidFill>
                  <a:srgbClr val="444949"/>
                </a:solidFill>
                <a:latin typeface="Roboto" panose="02000000000000000000" pitchFamily="2" charset="0"/>
                <a:ea typeface="Roboto" panose="02000000000000000000" pitchFamily="2" charset="0"/>
                <a:cs typeface="Gill Sans MT"/>
              </a:rPr>
              <a:t> </a:t>
            </a:r>
            <a:r>
              <a:rPr sz="2600" spc="195" dirty="0">
                <a:solidFill>
                  <a:srgbClr val="444949"/>
                </a:solidFill>
                <a:latin typeface="Roboto" panose="02000000000000000000" pitchFamily="2" charset="0"/>
                <a:ea typeface="Roboto" panose="02000000000000000000" pitchFamily="2" charset="0"/>
                <a:cs typeface="Gill Sans MT"/>
              </a:rPr>
              <a:t>+</a:t>
            </a:r>
            <a:r>
              <a:rPr sz="2600" spc="-10" dirty="0">
                <a:solidFill>
                  <a:srgbClr val="444949"/>
                </a:solidFill>
                <a:latin typeface="Roboto" panose="02000000000000000000" pitchFamily="2" charset="0"/>
                <a:ea typeface="Roboto" panose="02000000000000000000" pitchFamily="2" charset="0"/>
                <a:cs typeface="Gill Sans MT"/>
              </a:rPr>
              <a:t> </a:t>
            </a:r>
            <a:r>
              <a:rPr sz="2600" dirty="0">
                <a:solidFill>
                  <a:srgbClr val="444949"/>
                </a:solidFill>
                <a:latin typeface="Roboto" panose="02000000000000000000" pitchFamily="2" charset="0"/>
                <a:ea typeface="Roboto" panose="02000000000000000000" pitchFamily="2" charset="0"/>
                <a:cs typeface="Gill Sans MT"/>
              </a:rPr>
              <a:t>up </a:t>
            </a:r>
            <a:r>
              <a:rPr sz="2600" spc="-55" dirty="0">
                <a:solidFill>
                  <a:srgbClr val="444949"/>
                </a:solidFill>
                <a:latin typeface="Roboto" panose="02000000000000000000" pitchFamily="2" charset="0"/>
                <a:ea typeface="Roboto" panose="02000000000000000000" pitchFamily="2" charset="0"/>
                <a:cs typeface="Gill Sans MT"/>
              </a:rPr>
              <a:t>to</a:t>
            </a:r>
            <a:r>
              <a:rPr sz="2600" dirty="0">
                <a:solidFill>
                  <a:srgbClr val="444949"/>
                </a:solidFill>
                <a:latin typeface="Roboto" panose="02000000000000000000" pitchFamily="2" charset="0"/>
                <a:ea typeface="Roboto" panose="02000000000000000000" pitchFamily="2" charset="0"/>
                <a:cs typeface="Gill Sans MT"/>
              </a:rPr>
              <a:t> 15</a:t>
            </a:r>
            <a:r>
              <a:rPr sz="2600" spc="-15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Aurora</a:t>
            </a:r>
            <a:r>
              <a:rPr sz="2600" dirty="0">
                <a:solidFill>
                  <a:srgbClr val="444949"/>
                </a:solidFill>
                <a:latin typeface="Roboto" panose="02000000000000000000" pitchFamily="2" charset="0"/>
                <a:ea typeface="Roboto" panose="02000000000000000000" pitchFamily="2" charset="0"/>
                <a:cs typeface="Gill Sans MT"/>
              </a:rPr>
              <a:t> </a:t>
            </a:r>
            <a:r>
              <a:rPr sz="2600" spc="-25" dirty="0">
                <a:solidFill>
                  <a:srgbClr val="444949"/>
                </a:solidFill>
                <a:latin typeface="Roboto" panose="02000000000000000000" pitchFamily="2" charset="0"/>
                <a:ea typeface="Roboto" panose="02000000000000000000" pitchFamily="2" charset="0"/>
                <a:cs typeface="Gill Sans MT"/>
              </a:rPr>
              <a:t>Read</a:t>
            </a:r>
            <a:r>
              <a:rPr sz="2600" dirty="0">
                <a:solidFill>
                  <a:srgbClr val="444949"/>
                </a:solidFill>
                <a:latin typeface="Roboto" panose="02000000000000000000" pitchFamily="2" charset="0"/>
                <a:ea typeface="Roboto" panose="02000000000000000000" pitchFamily="2" charset="0"/>
                <a:cs typeface="Gill Sans MT"/>
              </a:rPr>
              <a:t> </a:t>
            </a:r>
            <a:r>
              <a:rPr sz="2600" spc="-50" dirty="0">
                <a:solidFill>
                  <a:srgbClr val="444949"/>
                </a:solidFill>
                <a:latin typeface="Roboto" panose="02000000000000000000" pitchFamily="2" charset="0"/>
                <a:ea typeface="Roboto" panose="02000000000000000000" pitchFamily="2" charset="0"/>
                <a:cs typeface="Gill Sans MT"/>
              </a:rPr>
              <a:t>Replicas </a:t>
            </a:r>
            <a:r>
              <a:rPr sz="2600" spc="-710"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serve</a:t>
            </a:r>
            <a:r>
              <a:rPr sz="2600" dirty="0">
                <a:solidFill>
                  <a:srgbClr val="444949"/>
                </a:solidFill>
                <a:latin typeface="Roboto" panose="02000000000000000000" pitchFamily="2" charset="0"/>
                <a:ea typeface="Roboto" panose="02000000000000000000" pitchFamily="2" charset="0"/>
                <a:cs typeface="Gill Sans MT"/>
              </a:rPr>
              <a:t> </a:t>
            </a:r>
            <a:r>
              <a:rPr sz="2600" spc="-50" dirty="0">
                <a:solidFill>
                  <a:srgbClr val="444949"/>
                </a:solidFill>
                <a:latin typeface="Roboto" panose="02000000000000000000" pitchFamily="2" charset="0"/>
                <a:ea typeface="Roboto" panose="02000000000000000000" pitchFamily="2" charset="0"/>
                <a:cs typeface="Gill Sans MT"/>
              </a:rPr>
              <a:t>reads</a:t>
            </a:r>
            <a:endParaRPr sz="2600">
              <a:latin typeface="Roboto" panose="02000000000000000000" pitchFamily="2" charset="0"/>
              <a:ea typeface="Roboto" panose="02000000000000000000" pitchFamily="2" charset="0"/>
              <a:cs typeface="Gill Sans MT"/>
            </a:endParaRPr>
          </a:p>
          <a:p>
            <a:pPr marL="241300" indent="-228600">
              <a:lnSpc>
                <a:spcPct val="100000"/>
              </a:lnSpc>
              <a:spcBef>
                <a:spcPts val="450"/>
              </a:spcBef>
              <a:buSzPct val="101960"/>
              <a:buFont typeface="Arial"/>
              <a:buChar char="•"/>
              <a:tabLst>
                <a:tab pos="241300" algn="l"/>
              </a:tabLst>
            </a:pPr>
            <a:r>
              <a:rPr sz="3825" spc="30" baseline="1089" dirty="0">
                <a:solidFill>
                  <a:srgbClr val="444949"/>
                </a:solidFill>
                <a:latin typeface="Roboto" panose="02000000000000000000" pitchFamily="2" charset="0"/>
                <a:ea typeface="Roboto" panose="02000000000000000000" pitchFamily="2" charset="0"/>
                <a:cs typeface="Gill Sans MT"/>
              </a:rPr>
              <a:t>Support </a:t>
            </a:r>
            <a:r>
              <a:rPr sz="3825" spc="-97" baseline="1089" dirty="0">
                <a:solidFill>
                  <a:srgbClr val="444949"/>
                </a:solidFill>
                <a:latin typeface="Roboto" panose="02000000000000000000" pitchFamily="2" charset="0"/>
                <a:ea typeface="Roboto" panose="02000000000000000000" pitchFamily="2" charset="0"/>
                <a:cs typeface="Gill Sans MT"/>
              </a:rPr>
              <a:t>for</a:t>
            </a:r>
            <a:r>
              <a:rPr sz="3825" spc="15" baseline="1089" dirty="0">
                <a:solidFill>
                  <a:srgbClr val="444949"/>
                </a:solidFill>
                <a:latin typeface="Roboto" panose="02000000000000000000" pitchFamily="2" charset="0"/>
                <a:ea typeface="Roboto" panose="02000000000000000000" pitchFamily="2" charset="0"/>
                <a:cs typeface="Gill Sans MT"/>
              </a:rPr>
              <a:t> </a:t>
            </a:r>
            <a:r>
              <a:rPr sz="3825" spc="-97" baseline="1089" dirty="0">
                <a:solidFill>
                  <a:srgbClr val="444949"/>
                </a:solidFill>
                <a:latin typeface="Roboto" panose="02000000000000000000" pitchFamily="2" charset="0"/>
                <a:ea typeface="Roboto" panose="02000000000000000000" pitchFamily="2" charset="0"/>
                <a:cs typeface="Gill Sans MT"/>
              </a:rPr>
              <a:t>Cross</a:t>
            </a:r>
            <a:r>
              <a:rPr sz="3825" spc="30" baseline="1089" dirty="0">
                <a:solidFill>
                  <a:srgbClr val="444949"/>
                </a:solidFill>
                <a:latin typeface="Roboto" panose="02000000000000000000" pitchFamily="2" charset="0"/>
                <a:ea typeface="Roboto" panose="02000000000000000000" pitchFamily="2" charset="0"/>
                <a:cs typeface="Gill Sans MT"/>
              </a:rPr>
              <a:t> </a:t>
            </a:r>
            <a:r>
              <a:rPr sz="3825" spc="-22" baseline="1089" dirty="0">
                <a:solidFill>
                  <a:srgbClr val="444949"/>
                </a:solidFill>
                <a:latin typeface="Roboto" panose="02000000000000000000" pitchFamily="2" charset="0"/>
                <a:ea typeface="Roboto" panose="02000000000000000000" pitchFamily="2" charset="0"/>
                <a:cs typeface="Gill Sans MT"/>
              </a:rPr>
              <a:t>Region</a:t>
            </a:r>
            <a:r>
              <a:rPr sz="3825" spc="22" baseline="1089" dirty="0">
                <a:solidFill>
                  <a:srgbClr val="444949"/>
                </a:solidFill>
                <a:latin typeface="Roboto" panose="02000000000000000000" pitchFamily="2" charset="0"/>
                <a:ea typeface="Roboto" panose="02000000000000000000" pitchFamily="2" charset="0"/>
                <a:cs typeface="Gill Sans MT"/>
              </a:rPr>
              <a:t> </a:t>
            </a:r>
            <a:r>
              <a:rPr sz="3825" spc="-44" baseline="1089" dirty="0">
                <a:solidFill>
                  <a:srgbClr val="444949"/>
                </a:solidFill>
                <a:latin typeface="Roboto" panose="02000000000000000000" pitchFamily="2" charset="0"/>
                <a:ea typeface="Roboto" panose="02000000000000000000" pitchFamily="2" charset="0"/>
                <a:cs typeface="Gill Sans MT"/>
              </a:rPr>
              <a:t>Replication</a:t>
            </a:r>
            <a:endParaRPr sz="3825" baseline="1089">
              <a:latin typeface="Roboto" panose="02000000000000000000" pitchFamily="2" charset="0"/>
              <a:ea typeface="Roboto" panose="02000000000000000000" pitchFamily="2" charset="0"/>
              <a:cs typeface="Gill Sans MT"/>
            </a:endParaRPr>
          </a:p>
        </p:txBody>
      </p:sp>
      <p:grpSp>
        <p:nvGrpSpPr>
          <p:cNvPr id="7" name="object 7"/>
          <p:cNvGrpSpPr/>
          <p:nvPr/>
        </p:nvGrpSpPr>
        <p:grpSpPr>
          <a:xfrm>
            <a:off x="7435850" y="4396316"/>
            <a:ext cx="241300" cy="477520"/>
            <a:chOff x="7435850" y="4396316"/>
            <a:chExt cx="241300" cy="477520"/>
          </a:xfrm>
        </p:grpSpPr>
        <p:sp>
          <p:nvSpPr>
            <p:cNvPr id="8" name="object 8"/>
            <p:cNvSpPr/>
            <p:nvPr/>
          </p:nvSpPr>
          <p:spPr>
            <a:xfrm>
              <a:off x="7442200" y="4402666"/>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70AD47"/>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9" name="object 9"/>
            <p:cNvSpPr/>
            <p:nvPr/>
          </p:nvSpPr>
          <p:spPr>
            <a:xfrm>
              <a:off x="7442200" y="4402666"/>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507E32"/>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10" name="object 10"/>
            <p:cNvSpPr/>
            <p:nvPr/>
          </p:nvSpPr>
          <p:spPr>
            <a:xfrm>
              <a:off x="7442200" y="4662771"/>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5091D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1" name="object 11"/>
            <p:cNvSpPr/>
            <p:nvPr/>
          </p:nvSpPr>
          <p:spPr>
            <a:xfrm>
              <a:off x="7442200" y="4662771"/>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386998"/>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12" name="object 12"/>
          <p:cNvGrpSpPr/>
          <p:nvPr/>
        </p:nvGrpSpPr>
        <p:grpSpPr>
          <a:xfrm>
            <a:off x="7749116" y="4396316"/>
            <a:ext cx="241300" cy="477520"/>
            <a:chOff x="7749116" y="4396316"/>
            <a:chExt cx="241300" cy="477520"/>
          </a:xfrm>
        </p:grpSpPr>
        <p:sp>
          <p:nvSpPr>
            <p:cNvPr id="13" name="object 13"/>
            <p:cNvSpPr/>
            <p:nvPr/>
          </p:nvSpPr>
          <p:spPr>
            <a:xfrm>
              <a:off x="7755466" y="4402666"/>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A5A5A5"/>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4" name="object 14"/>
            <p:cNvSpPr/>
            <p:nvPr/>
          </p:nvSpPr>
          <p:spPr>
            <a:xfrm>
              <a:off x="7755466" y="4402666"/>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787878"/>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15" name="object 15"/>
            <p:cNvSpPr/>
            <p:nvPr/>
          </p:nvSpPr>
          <p:spPr>
            <a:xfrm>
              <a:off x="7755466" y="4662770"/>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F69802"/>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6" name="object 16"/>
            <p:cNvSpPr/>
            <p:nvPr/>
          </p:nvSpPr>
          <p:spPr>
            <a:xfrm>
              <a:off x="7755466" y="4662770"/>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B56E01"/>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17" name="object 17"/>
          <p:cNvGrpSpPr/>
          <p:nvPr/>
        </p:nvGrpSpPr>
        <p:grpSpPr>
          <a:xfrm>
            <a:off x="8063441" y="4396315"/>
            <a:ext cx="241300" cy="477520"/>
            <a:chOff x="8063441" y="4396315"/>
            <a:chExt cx="241300" cy="477520"/>
          </a:xfrm>
        </p:grpSpPr>
        <p:sp>
          <p:nvSpPr>
            <p:cNvPr id="18" name="object 18"/>
            <p:cNvSpPr/>
            <p:nvPr/>
          </p:nvSpPr>
          <p:spPr>
            <a:xfrm>
              <a:off x="8069791" y="4402665"/>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FFC00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9" name="object 19"/>
            <p:cNvSpPr/>
            <p:nvPr/>
          </p:nvSpPr>
          <p:spPr>
            <a:xfrm>
              <a:off x="8069791" y="4402665"/>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BC8C00"/>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20" name="object 20"/>
            <p:cNvSpPr/>
            <p:nvPr/>
          </p:nvSpPr>
          <p:spPr>
            <a:xfrm>
              <a:off x="8069791" y="4662770"/>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F69802"/>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21" name="object 21"/>
            <p:cNvSpPr/>
            <p:nvPr/>
          </p:nvSpPr>
          <p:spPr>
            <a:xfrm>
              <a:off x="8069791" y="4662770"/>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B56E01"/>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22" name="object 22"/>
          <p:cNvGrpSpPr/>
          <p:nvPr/>
        </p:nvGrpSpPr>
        <p:grpSpPr>
          <a:xfrm>
            <a:off x="8376708" y="4396315"/>
            <a:ext cx="241300" cy="477520"/>
            <a:chOff x="8376708" y="4396315"/>
            <a:chExt cx="241300" cy="477520"/>
          </a:xfrm>
        </p:grpSpPr>
        <p:sp>
          <p:nvSpPr>
            <p:cNvPr id="23" name="object 23"/>
            <p:cNvSpPr/>
            <p:nvPr/>
          </p:nvSpPr>
          <p:spPr>
            <a:xfrm>
              <a:off x="8383058" y="4402665"/>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70AD47"/>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24" name="object 24"/>
            <p:cNvSpPr/>
            <p:nvPr/>
          </p:nvSpPr>
          <p:spPr>
            <a:xfrm>
              <a:off x="8383058" y="4402665"/>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507E32"/>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25" name="object 25"/>
            <p:cNvSpPr/>
            <p:nvPr/>
          </p:nvSpPr>
          <p:spPr>
            <a:xfrm>
              <a:off x="8383058" y="4662770"/>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FFC00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26" name="object 26"/>
            <p:cNvSpPr/>
            <p:nvPr/>
          </p:nvSpPr>
          <p:spPr>
            <a:xfrm>
              <a:off x="8383058" y="4662770"/>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BC8C00"/>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27" name="object 27"/>
          <p:cNvGrpSpPr/>
          <p:nvPr/>
        </p:nvGrpSpPr>
        <p:grpSpPr>
          <a:xfrm>
            <a:off x="7435850" y="4927357"/>
            <a:ext cx="241300" cy="217170"/>
            <a:chOff x="7435850" y="4927357"/>
            <a:chExt cx="241300" cy="217170"/>
          </a:xfrm>
        </p:grpSpPr>
        <p:sp>
          <p:nvSpPr>
            <p:cNvPr id="28" name="object 28"/>
            <p:cNvSpPr/>
            <p:nvPr/>
          </p:nvSpPr>
          <p:spPr>
            <a:xfrm>
              <a:off x="7442200" y="4933707"/>
              <a:ext cx="228600" cy="204470"/>
            </a:xfrm>
            <a:custGeom>
              <a:avLst/>
              <a:gdLst/>
              <a:ahLst/>
              <a:cxnLst/>
              <a:rect l="l" t="t" r="r" b="b"/>
              <a:pathLst>
                <a:path w="228600" h="204470">
                  <a:moveTo>
                    <a:pt x="228601" y="0"/>
                  </a:moveTo>
                  <a:lnTo>
                    <a:pt x="0" y="0"/>
                  </a:lnTo>
                  <a:lnTo>
                    <a:pt x="0" y="204226"/>
                  </a:lnTo>
                  <a:lnTo>
                    <a:pt x="228601" y="204226"/>
                  </a:lnTo>
                  <a:lnTo>
                    <a:pt x="228601" y="0"/>
                  </a:lnTo>
                  <a:close/>
                </a:path>
              </a:pathLst>
            </a:custGeom>
            <a:solidFill>
              <a:srgbClr val="3B67BC"/>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29" name="object 29"/>
            <p:cNvSpPr/>
            <p:nvPr/>
          </p:nvSpPr>
          <p:spPr>
            <a:xfrm>
              <a:off x="7442200" y="4933707"/>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294A89"/>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30" name="object 30"/>
          <p:cNvGrpSpPr/>
          <p:nvPr/>
        </p:nvGrpSpPr>
        <p:grpSpPr>
          <a:xfrm>
            <a:off x="7749116" y="4927357"/>
            <a:ext cx="241300" cy="217170"/>
            <a:chOff x="7749116" y="4927357"/>
            <a:chExt cx="241300" cy="217170"/>
          </a:xfrm>
        </p:grpSpPr>
        <p:sp>
          <p:nvSpPr>
            <p:cNvPr id="31" name="object 31"/>
            <p:cNvSpPr/>
            <p:nvPr/>
          </p:nvSpPr>
          <p:spPr>
            <a:xfrm>
              <a:off x="7755466" y="4933707"/>
              <a:ext cx="228600" cy="204470"/>
            </a:xfrm>
            <a:custGeom>
              <a:avLst/>
              <a:gdLst/>
              <a:ahLst/>
              <a:cxnLst/>
              <a:rect l="l" t="t" r="r" b="b"/>
              <a:pathLst>
                <a:path w="228600" h="204470">
                  <a:moveTo>
                    <a:pt x="228601" y="0"/>
                  </a:moveTo>
                  <a:lnTo>
                    <a:pt x="0" y="0"/>
                  </a:lnTo>
                  <a:lnTo>
                    <a:pt x="0" y="204226"/>
                  </a:lnTo>
                  <a:lnTo>
                    <a:pt x="228601" y="204226"/>
                  </a:lnTo>
                  <a:lnTo>
                    <a:pt x="228601" y="0"/>
                  </a:lnTo>
                  <a:close/>
                </a:path>
              </a:pathLst>
            </a:custGeom>
            <a:solidFill>
              <a:srgbClr val="3B67BC"/>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32" name="object 32"/>
            <p:cNvSpPr/>
            <p:nvPr/>
          </p:nvSpPr>
          <p:spPr>
            <a:xfrm>
              <a:off x="7755466" y="4933707"/>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294A89"/>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33" name="object 33"/>
          <p:cNvGrpSpPr/>
          <p:nvPr/>
        </p:nvGrpSpPr>
        <p:grpSpPr>
          <a:xfrm>
            <a:off x="8063441" y="4927357"/>
            <a:ext cx="241300" cy="217170"/>
            <a:chOff x="8063441" y="4927357"/>
            <a:chExt cx="241300" cy="217170"/>
          </a:xfrm>
        </p:grpSpPr>
        <p:sp>
          <p:nvSpPr>
            <p:cNvPr id="34" name="object 34"/>
            <p:cNvSpPr/>
            <p:nvPr/>
          </p:nvSpPr>
          <p:spPr>
            <a:xfrm>
              <a:off x="8069791" y="4933707"/>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A5A5A5"/>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35" name="object 35"/>
            <p:cNvSpPr/>
            <p:nvPr/>
          </p:nvSpPr>
          <p:spPr>
            <a:xfrm>
              <a:off x="8069791" y="4933707"/>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787878"/>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36" name="object 36"/>
          <p:cNvGrpSpPr/>
          <p:nvPr/>
        </p:nvGrpSpPr>
        <p:grpSpPr>
          <a:xfrm>
            <a:off x="8376708" y="4927357"/>
            <a:ext cx="241300" cy="217170"/>
            <a:chOff x="8376708" y="4927357"/>
            <a:chExt cx="241300" cy="217170"/>
          </a:xfrm>
        </p:grpSpPr>
        <p:sp>
          <p:nvSpPr>
            <p:cNvPr id="37" name="object 37"/>
            <p:cNvSpPr/>
            <p:nvPr/>
          </p:nvSpPr>
          <p:spPr>
            <a:xfrm>
              <a:off x="8383058" y="4933707"/>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5091D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38" name="object 38"/>
            <p:cNvSpPr/>
            <p:nvPr/>
          </p:nvSpPr>
          <p:spPr>
            <a:xfrm>
              <a:off x="8383058" y="4933707"/>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386998"/>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39" name="object 39"/>
          <p:cNvGrpSpPr/>
          <p:nvPr/>
        </p:nvGrpSpPr>
        <p:grpSpPr>
          <a:xfrm>
            <a:off x="9056156" y="4404448"/>
            <a:ext cx="241300" cy="477520"/>
            <a:chOff x="9056156" y="4404448"/>
            <a:chExt cx="241300" cy="477520"/>
          </a:xfrm>
        </p:grpSpPr>
        <p:sp>
          <p:nvSpPr>
            <p:cNvPr id="40" name="object 40"/>
            <p:cNvSpPr/>
            <p:nvPr/>
          </p:nvSpPr>
          <p:spPr>
            <a:xfrm>
              <a:off x="9062506" y="4410798"/>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F69802"/>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41" name="object 41"/>
            <p:cNvSpPr/>
            <p:nvPr/>
          </p:nvSpPr>
          <p:spPr>
            <a:xfrm>
              <a:off x="9062506" y="4410798"/>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B56E01"/>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42" name="object 42"/>
            <p:cNvSpPr/>
            <p:nvPr/>
          </p:nvSpPr>
          <p:spPr>
            <a:xfrm>
              <a:off x="9062506" y="4670903"/>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FFC00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43" name="object 43"/>
            <p:cNvSpPr/>
            <p:nvPr/>
          </p:nvSpPr>
          <p:spPr>
            <a:xfrm>
              <a:off x="9062506" y="4670903"/>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BC8C00"/>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44" name="object 44"/>
          <p:cNvGrpSpPr/>
          <p:nvPr/>
        </p:nvGrpSpPr>
        <p:grpSpPr>
          <a:xfrm>
            <a:off x="9369425" y="4404448"/>
            <a:ext cx="241300" cy="477520"/>
            <a:chOff x="9369425" y="4404448"/>
            <a:chExt cx="241300" cy="477520"/>
          </a:xfrm>
        </p:grpSpPr>
        <p:sp>
          <p:nvSpPr>
            <p:cNvPr id="45" name="object 45"/>
            <p:cNvSpPr/>
            <p:nvPr/>
          </p:nvSpPr>
          <p:spPr>
            <a:xfrm>
              <a:off x="9375775" y="4410798"/>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FFC00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46" name="object 46"/>
            <p:cNvSpPr/>
            <p:nvPr/>
          </p:nvSpPr>
          <p:spPr>
            <a:xfrm>
              <a:off x="9375775" y="4410798"/>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BC8C00"/>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47" name="object 47"/>
            <p:cNvSpPr/>
            <p:nvPr/>
          </p:nvSpPr>
          <p:spPr>
            <a:xfrm>
              <a:off x="9375775" y="4670903"/>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F69802"/>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48" name="object 48"/>
            <p:cNvSpPr/>
            <p:nvPr/>
          </p:nvSpPr>
          <p:spPr>
            <a:xfrm>
              <a:off x="9375775" y="4670903"/>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B56E01"/>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49" name="object 49"/>
          <p:cNvGrpSpPr/>
          <p:nvPr/>
        </p:nvGrpSpPr>
        <p:grpSpPr>
          <a:xfrm>
            <a:off x="9683748" y="4404447"/>
            <a:ext cx="241300" cy="477520"/>
            <a:chOff x="9683748" y="4404447"/>
            <a:chExt cx="241300" cy="477520"/>
          </a:xfrm>
        </p:grpSpPr>
        <p:sp>
          <p:nvSpPr>
            <p:cNvPr id="50" name="object 50"/>
            <p:cNvSpPr/>
            <p:nvPr/>
          </p:nvSpPr>
          <p:spPr>
            <a:xfrm>
              <a:off x="9690098" y="4410797"/>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A5A5A5"/>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51" name="object 51"/>
            <p:cNvSpPr/>
            <p:nvPr/>
          </p:nvSpPr>
          <p:spPr>
            <a:xfrm>
              <a:off x="9690098" y="4410797"/>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787878"/>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52" name="object 52"/>
            <p:cNvSpPr/>
            <p:nvPr/>
          </p:nvSpPr>
          <p:spPr>
            <a:xfrm>
              <a:off x="9690098" y="4670902"/>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3B67BC"/>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53" name="object 53"/>
            <p:cNvSpPr/>
            <p:nvPr/>
          </p:nvSpPr>
          <p:spPr>
            <a:xfrm>
              <a:off x="9690098" y="4670902"/>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294A89"/>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54" name="object 54"/>
          <p:cNvGrpSpPr/>
          <p:nvPr/>
        </p:nvGrpSpPr>
        <p:grpSpPr>
          <a:xfrm>
            <a:off x="9997016" y="4404447"/>
            <a:ext cx="241300" cy="477520"/>
            <a:chOff x="9997016" y="4404447"/>
            <a:chExt cx="241300" cy="477520"/>
          </a:xfrm>
        </p:grpSpPr>
        <p:sp>
          <p:nvSpPr>
            <p:cNvPr id="55" name="object 55"/>
            <p:cNvSpPr/>
            <p:nvPr/>
          </p:nvSpPr>
          <p:spPr>
            <a:xfrm>
              <a:off x="10003366" y="4410797"/>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3B67BC"/>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56" name="object 56"/>
            <p:cNvSpPr/>
            <p:nvPr/>
          </p:nvSpPr>
          <p:spPr>
            <a:xfrm>
              <a:off x="10003366" y="4410797"/>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294A89"/>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57" name="object 57"/>
            <p:cNvSpPr/>
            <p:nvPr/>
          </p:nvSpPr>
          <p:spPr>
            <a:xfrm>
              <a:off x="10003366" y="4670902"/>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70AD47"/>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58" name="object 58"/>
            <p:cNvSpPr/>
            <p:nvPr/>
          </p:nvSpPr>
          <p:spPr>
            <a:xfrm>
              <a:off x="10003366" y="4670902"/>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507E32"/>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59" name="object 59"/>
          <p:cNvGrpSpPr/>
          <p:nvPr/>
        </p:nvGrpSpPr>
        <p:grpSpPr>
          <a:xfrm>
            <a:off x="9056156" y="4935490"/>
            <a:ext cx="241300" cy="217170"/>
            <a:chOff x="9056156" y="4935490"/>
            <a:chExt cx="241300" cy="217170"/>
          </a:xfrm>
        </p:grpSpPr>
        <p:sp>
          <p:nvSpPr>
            <p:cNvPr id="60" name="object 60"/>
            <p:cNvSpPr/>
            <p:nvPr/>
          </p:nvSpPr>
          <p:spPr>
            <a:xfrm>
              <a:off x="9062506" y="4941840"/>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70AD47"/>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61" name="object 61"/>
            <p:cNvSpPr/>
            <p:nvPr/>
          </p:nvSpPr>
          <p:spPr>
            <a:xfrm>
              <a:off x="9062506" y="4941840"/>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507E32"/>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62" name="object 62"/>
          <p:cNvGrpSpPr/>
          <p:nvPr/>
        </p:nvGrpSpPr>
        <p:grpSpPr>
          <a:xfrm>
            <a:off x="9369425" y="4935490"/>
            <a:ext cx="241300" cy="217170"/>
            <a:chOff x="9369425" y="4935490"/>
            <a:chExt cx="241300" cy="217170"/>
          </a:xfrm>
        </p:grpSpPr>
        <p:sp>
          <p:nvSpPr>
            <p:cNvPr id="63" name="object 63"/>
            <p:cNvSpPr/>
            <p:nvPr/>
          </p:nvSpPr>
          <p:spPr>
            <a:xfrm>
              <a:off x="9375775" y="4941840"/>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5091D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64" name="object 64"/>
            <p:cNvSpPr/>
            <p:nvPr/>
          </p:nvSpPr>
          <p:spPr>
            <a:xfrm>
              <a:off x="9375775" y="4941840"/>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386998"/>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65" name="object 65"/>
          <p:cNvGrpSpPr/>
          <p:nvPr/>
        </p:nvGrpSpPr>
        <p:grpSpPr>
          <a:xfrm>
            <a:off x="9683748" y="4935489"/>
            <a:ext cx="241300" cy="217170"/>
            <a:chOff x="9683748" y="4935489"/>
            <a:chExt cx="241300" cy="217170"/>
          </a:xfrm>
        </p:grpSpPr>
        <p:sp>
          <p:nvSpPr>
            <p:cNvPr id="66" name="object 66"/>
            <p:cNvSpPr/>
            <p:nvPr/>
          </p:nvSpPr>
          <p:spPr>
            <a:xfrm>
              <a:off x="9690098" y="4941839"/>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A5A5A5"/>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67" name="object 67"/>
            <p:cNvSpPr/>
            <p:nvPr/>
          </p:nvSpPr>
          <p:spPr>
            <a:xfrm>
              <a:off x="9690098" y="4941839"/>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787878"/>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68" name="object 68"/>
          <p:cNvGrpSpPr/>
          <p:nvPr/>
        </p:nvGrpSpPr>
        <p:grpSpPr>
          <a:xfrm>
            <a:off x="9997016" y="4935489"/>
            <a:ext cx="241300" cy="217170"/>
            <a:chOff x="9997016" y="4935489"/>
            <a:chExt cx="241300" cy="217170"/>
          </a:xfrm>
        </p:grpSpPr>
        <p:sp>
          <p:nvSpPr>
            <p:cNvPr id="69" name="object 69"/>
            <p:cNvSpPr/>
            <p:nvPr/>
          </p:nvSpPr>
          <p:spPr>
            <a:xfrm>
              <a:off x="10003366" y="4941839"/>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5091D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70" name="object 70"/>
            <p:cNvSpPr/>
            <p:nvPr/>
          </p:nvSpPr>
          <p:spPr>
            <a:xfrm>
              <a:off x="10003366" y="4941839"/>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386998"/>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71" name="object 71"/>
          <p:cNvGrpSpPr/>
          <p:nvPr/>
        </p:nvGrpSpPr>
        <p:grpSpPr>
          <a:xfrm>
            <a:off x="10702918" y="4404448"/>
            <a:ext cx="241300" cy="477520"/>
            <a:chOff x="10702918" y="4404448"/>
            <a:chExt cx="241300" cy="477520"/>
          </a:xfrm>
        </p:grpSpPr>
        <p:sp>
          <p:nvSpPr>
            <p:cNvPr id="72" name="object 72"/>
            <p:cNvSpPr/>
            <p:nvPr/>
          </p:nvSpPr>
          <p:spPr>
            <a:xfrm>
              <a:off x="10709268" y="4410798"/>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F69802"/>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73" name="object 73"/>
            <p:cNvSpPr/>
            <p:nvPr/>
          </p:nvSpPr>
          <p:spPr>
            <a:xfrm>
              <a:off x="10709268" y="4410798"/>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B56E01"/>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74" name="object 74"/>
            <p:cNvSpPr/>
            <p:nvPr/>
          </p:nvSpPr>
          <p:spPr>
            <a:xfrm>
              <a:off x="10709268" y="4670903"/>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5091D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75" name="object 75"/>
            <p:cNvSpPr/>
            <p:nvPr/>
          </p:nvSpPr>
          <p:spPr>
            <a:xfrm>
              <a:off x="10709268" y="4670903"/>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386998"/>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76" name="object 76"/>
          <p:cNvGrpSpPr/>
          <p:nvPr/>
        </p:nvGrpSpPr>
        <p:grpSpPr>
          <a:xfrm>
            <a:off x="11016187" y="4404448"/>
            <a:ext cx="241300" cy="477520"/>
            <a:chOff x="11016187" y="4404448"/>
            <a:chExt cx="241300" cy="477520"/>
          </a:xfrm>
        </p:grpSpPr>
        <p:sp>
          <p:nvSpPr>
            <p:cNvPr id="77" name="object 77"/>
            <p:cNvSpPr/>
            <p:nvPr/>
          </p:nvSpPr>
          <p:spPr>
            <a:xfrm>
              <a:off x="11022537" y="4410798"/>
              <a:ext cx="228600" cy="204470"/>
            </a:xfrm>
            <a:custGeom>
              <a:avLst/>
              <a:gdLst/>
              <a:ahLst/>
              <a:cxnLst/>
              <a:rect l="l" t="t" r="r" b="b"/>
              <a:pathLst>
                <a:path w="228600" h="204470">
                  <a:moveTo>
                    <a:pt x="228600" y="0"/>
                  </a:moveTo>
                  <a:lnTo>
                    <a:pt x="0" y="0"/>
                  </a:lnTo>
                  <a:lnTo>
                    <a:pt x="0" y="204224"/>
                  </a:lnTo>
                  <a:lnTo>
                    <a:pt x="228600" y="204224"/>
                  </a:lnTo>
                  <a:lnTo>
                    <a:pt x="228600" y="0"/>
                  </a:lnTo>
                  <a:close/>
                </a:path>
              </a:pathLst>
            </a:custGeom>
            <a:solidFill>
              <a:srgbClr val="F69802"/>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78" name="object 78"/>
            <p:cNvSpPr/>
            <p:nvPr/>
          </p:nvSpPr>
          <p:spPr>
            <a:xfrm>
              <a:off x="11022537" y="4410798"/>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B56E01"/>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79" name="object 79"/>
            <p:cNvSpPr/>
            <p:nvPr/>
          </p:nvSpPr>
          <p:spPr>
            <a:xfrm>
              <a:off x="11022537" y="4670903"/>
              <a:ext cx="228600" cy="204470"/>
            </a:xfrm>
            <a:custGeom>
              <a:avLst/>
              <a:gdLst/>
              <a:ahLst/>
              <a:cxnLst/>
              <a:rect l="l" t="t" r="r" b="b"/>
              <a:pathLst>
                <a:path w="228600" h="204470">
                  <a:moveTo>
                    <a:pt x="228600" y="0"/>
                  </a:moveTo>
                  <a:lnTo>
                    <a:pt x="0" y="0"/>
                  </a:lnTo>
                  <a:lnTo>
                    <a:pt x="0" y="204224"/>
                  </a:lnTo>
                  <a:lnTo>
                    <a:pt x="228600" y="204224"/>
                  </a:lnTo>
                  <a:lnTo>
                    <a:pt x="228600" y="0"/>
                  </a:lnTo>
                  <a:close/>
                </a:path>
              </a:pathLst>
            </a:custGeom>
            <a:solidFill>
              <a:srgbClr val="FFC00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80" name="object 80"/>
            <p:cNvSpPr/>
            <p:nvPr/>
          </p:nvSpPr>
          <p:spPr>
            <a:xfrm>
              <a:off x="11022537" y="4670903"/>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BC8C00"/>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81" name="object 81"/>
          <p:cNvGrpSpPr/>
          <p:nvPr/>
        </p:nvGrpSpPr>
        <p:grpSpPr>
          <a:xfrm>
            <a:off x="11330510" y="4404447"/>
            <a:ext cx="241300" cy="477520"/>
            <a:chOff x="11330510" y="4404447"/>
            <a:chExt cx="241300" cy="477520"/>
          </a:xfrm>
        </p:grpSpPr>
        <p:sp>
          <p:nvSpPr>
            <p:cNvPr id="82" name="object 82"/>
            <p:cNvSpPr/>
            <p:nvPr/>
          </p:nvSpPr>
          <p:spPr>
            <a:xfrm>
              <a:off x="11336860" y="4410797"/>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3B67BC"/>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83" name="object 83"/>
            <p:cNvSpPr/>
            <p:nvPr/>
          </p:nvSpPr>
          <p:spPr>
            <a:xfrm>
              <a:off x="11336860" y="4410797"/>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294A89"/>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84" name="object 84"/>
            <p:cNvSpPr/>
            <p:nvPr/>
          </p:nvSpPr>
          <p:spPr>
            <a:xfrm>
              <a:off x="11336860" y="4670902"/>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70AD47"/>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85" name="object 85"/>
            <p:cNvSpPr/>
            <p:nvPr/>
          </p:nvSpPr>
          <p:spPr>
            <a:xfrm>
              <a:off x="11336860" y="4670902"/>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507E32"/>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86" name="object 86"/>
          <p:cNvGrpSpPr/>
          <p:nvPr/>
        </p:nvGrpSpPr>
        <p:grpSpPr>
          <a:xfrm>
            <a:off x="11643777" y="4404447"/>
            <a:ext cx="241300" cy="477520"/>
            <a:chOff x="11643777" y="4404447"/>
            <a:chExt cx="241300" cy="477520"/>
          </a:xfrm>
        </p:grpSpPr>
        <p:sp>
          <p:nvSpPr>
            <p:cNvPr id="87" name="object 87"/>
            <p:cNvSpPr/>
            <p:nvPr/>
          </p:nvSpPr>
          <p:spPr>
            <a:xfrm>
              <a:off x="11650127" y="4410797"/>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A5A5A5"/>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88" name="object 88"/>
            <p:cNvSpPr/>
            <p:nvPr/>
          </p:nvSpPr>
          <p:spPr>
            <a:xfrm>
              <a:off x="11650127" y="4410797"/>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787878"/>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89" name="object 89"/>
            <p:cNvSpPr/>
            <p:nvPr/>
          </p:nvSpPr>
          <p:spPr>
            <a:xfrm>
              <a:off x="11650127" y="4670902"/>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3B67BC"/>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90" name="object 90"/>
            <p:cNvSpPr/>
            <p:nvPr/>
          </p:nvSpPr>
          <p:spPr>
            <a:xfrm>
              <a:off x="11650127" y="4670902"/>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294A89"/>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91" name="object 91"/>
          <p:cNvGrpSpPr/>
          <p:nvPr/>
        </p:nvGrpSpPr>
        <p:grpSpPr>
          <a:xfrm>
            <a:off x="10702918" y="4935490"/>
            <a:ext cx="241300" cy="217170"/>
            <a:chOff x="10702918" y="4935490"/>
            <a:chExt cx="241300" cy="217170"/>
          </a:xfrm>
        </p:grpSpPr>
        <p:sp>
          <p:nvSpPr>
            <p:cNvPr id="92" name="object 92"/>
            <p:cNvSpPr/>
            <p:nvPr/>
          </p:nvSpPr>
          <p:spPr>
            <a:xfrm>
              <a:off x="10709268" y="4941840"/>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FFC00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93" name="object 93"/>
            <p:cNvSpPr/>
            <p:nvPr/>
          </p:nvSpPr>
          <p:spPr>
            <a:xfrm>
              <a:off x="10709268" y="4941840"/>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BC8C00"/>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94" name="object 94"/>
          <p:cNvGrpSpPr/>
          <p:nvPr/>
        </p:nvGrpSpPr>
        <p:grpSpPr>
          <a:xfrm>
            <a:off x="11016187" y="4935490"/>
            <a:ext cx="241300" cy="217170"/>
            <a:chOff x="11016187" y="4935490"/>
            <a:chExt cx="241300" cy="217170"/>
          </a:xfrm>
        </p:grpSpPr>
        <p:sp>
          <p:nvSpPr>
            <p:cNvPr id="95" name="object 95"/>
            <p:cNvSpPr/>
            <p:nvPr/>
          </p:nvSpPr>
          <p:spPr>
            <a:xfrm>
              <a:off x="11022537" y="4941840"/>
              <a:ext cx="228600" cy="204470"/>
            </a:xfrm>
            <a:custGeom>
              <a:avLst/>
              <a:gdLst/>
              <a:ahLst/>
              <a:cxnLst/>
              <a:rect l="l" t="t" r="r" b="b"/>
              <a:pathLst>
                <a:path w="228600" h="204470">
                  <a:moveTo>
                    <a:pt x="228600" y="0"/>
                  </a:moveTo>
                  <a:lnTo>
                    <a:pt x="0" y="0"/>
                  </a:lnTo>
                  <a:lnTo>
                    <a:pt x="0" y="204224"/>
                  </a:lnTo>
                  <a:lnTo>
                    <a:pt x="228600" y="204224"/>
                  </a:lnTo>
                  <a:lnTo>
                    <a:pt x="228600" y="0"/>
                  </a:lnTo>
                  <a:close/>
                </a:path>
              </a:pathLst>
            </a:custGeom>
            <a:solidFill>
              <a:srgbClr val="A5A5A5"/>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96" name="object 96"/>
            <p:cNvSpPr/>
            <p:nvPr/>
          </p:nvSpPr>
          <p:spPr>
            <a:xfrm>
              <a:off x="11022537" y="4941840"/>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787878"/>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97" name="object 97"/>
          <p:cNvGrpSpPr/>
          <p:nvPr/>
        </p:nvGrpSpPr>
        <p:grpSpPr>
          <a:xfrm>
            <a:off x="11330510" y="4935489"/>
            <a:ext cx="241300" cy="217170"/>
            <a:chOff x="11330510" y="4935489"/>
            <a:chExt cx="241300" cy="217170"/>
          </a:xfrm>
        </p:grpSpPr>
        <p:sp>
          <p:nvSpPr>
            <p:cNvPr id="98" name="object 98"/>
            <p:cNvSpPr/>
            <p:nvPr/>
          </p:nvSpPr>
          <p:spPr>
            <a:xfrm>
              <a:off x="11336860" y="4941839"/>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70AD47"/>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99" name="object 99"/>
            <p:cNvSpPr/>
            <p:nvPr/>
          </p:nvSpPr>
          <p:spPr>
            <a:xfrm>
              <a:off x="11336860" y="4941839"/>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507E32"/>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100" name="object 100"/>
          <p:cNvGrpSpPr/>
          <p:nvPr/>
        </p:nvGrpSpPr>
        <p:grpSpPr>
          <a:xfrm>
            <a:off x="11643777" y="4935489"/>
            <a:ext cx="241300" cy="217170"/>
            <a:chOff x="11643777" y="4935489"/>
            <a:chExt cx="241300" cy="217170"/>
          </a:xfrm>
        </p:grpSpPr>
        <p:sp>
          <p:nvSpPr>
            <p:cNvPr id="101" name="object 101"/>
            <p:cNvSpPr/>
            <p:nvPr/>
          </p:nvSpPr>
          <p:spPr>
            <a:xfrm>
              <a:off x="11650127" y="4941839"/>
              <a:ext cx="228600" cy="204470"/>
            </a:xfrm>
            <a:custGeom>
              <a:avLst/>
              <a:gdLst/>
              <a:ahLst/>
              <a:cxnLst/>
              <a:rect l="l" t="t" r="r" b="b"/>
              <a:pathLst>
                <a:path w="228600" h="204470">
                  <a:moveTo>
                    <a:pt x="228601" y="0"/>
                  </a:moveTo>
                  <a:lnTo>
                    <a:pt x="0" y="0"/>
                  </a:lnTo>
                  <a:lnTo>
                    <a:pt x="0" y="204224"/>
                  </a:lnTo>
                  <a:lnTo>
                    <a:pt x="228601" y="204224"/>
                  </a:lnTo>
                  <a:lnTo>
                    <a:pt x="228601" y="0"/>
                  </a:lnTo>
                  <a:close/>
                </a:path>
              </a:pathLst>
            </a:custGeom>
            <a:solidFill>
              <a:srgbClr val="5091D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02" name="object 102"/>
            <p:cNvSpPr/>
            <p:nvPr/>
          </p:nvSpPr>
          <p:spPr>
            <a:xfrm>
              <a:off x="11650127" y="4941839"/>
              <a:ext cx="228600" cy="204470"/>
            </a:xfrm>
            <a:custGeom>
              <a:avLst/>
              <a:gdLst/>
              <a:ahLst/>
              <a:cxnLst/>
              <a:rect l="l" t="t" r="r" b="b"/>
              <a:pathLst>
                <a:path w="228600" h="204470">
                  <a:moveTo>
                    <a:pt x="0" y="0"/>
                  </a:moveTo>
                  <a:lnTo>
                    <a:pt x="228601" y="0"/>
                  </a:lnTo>
                  <a:lnTo>
                    <a:pt x="228601" y="204225"/>
                  </a:lnTo>
                  <a:lnTo>
                    <a:pt x="0" y="204225"/>
                  </a:lnTo>
                  <a:lnTo>
                    <a:pt x="0" y="0"/>
                  </a:lnTo>
                  <a:close/>
                </a:path>
              </a:pathLst>
            </a:custGeom>
            <a:ln w="12700">
              <a:solidFill>
                <a:srgbClr val="386998"/>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pic>
        <p:nvPicPr>
          <p:cNvPr id="103" name="object 103"/>
          <p:cNvPicPr/>
          <p:nvPr/>
        </p:nvPicPr>
        <p:blipFill>
          <a:blip r:embed="rId2" cstate="print"/>
          <a:stretch>
            <a:fillRect/>
          </a:stretch>
        </p:blipFill>
        <p:spPr>
          <a:xfrm>
            <a:off x="7376848" y="2132802"/>
            <a:ext cx="556153" cy="733110"/>
          </a:xfrm>
          <a:prstGeom prst="rect">
            <a:avLst/>
          </a:prstGeom>
        </p:spPr>
      </p:pic>
      <p:pic>
        <p:nvPicPr>
          <p:cNvPr id="104" name="object 104"/>
          <p:cNvPicPr/>
          <p:nvPr/>
        </p:nvPicPr>
        <p:blipFill>
          <a:blip r:embed="rId3" cstate="print"/>
          <a:stretch>
            <a:fillRect/>
          </a:stretch>
        </p:blipFill>
        <p:spPr>
          <a:xfrm>
            <a:off x="9725289" y="2125671"/>
            <a:ext cx="556153" cy="733110"/>
          </a:xfrm>
          <a:prstGeom prst="rect">
            <a:avLst/>
          </a:prstGeom>
        </p:spPr>
      </p:pic>
      <p:pic>
        <p:nvPicPr>
          <p:cNvPr id="105" name="object 105"/>
          <p:cNvPicPr/>
          <p:nvPr/>
        </p:nvPicPr>
        <p:blipFill>
          <a:blip r:embed="rId3" cstate="print"/>
          <a:stretch>
            <a:fillRect/>
          </a:stretch>
        </p:blipFill>
        <p:spPr>
          <a:xfrm>
            <a:off x="11310406" y="2132802"/>
            <a:ext cx="556153" cy="733110"/>
          </a:xfrm>
          <a:prstGeom prst="rect">
            <a:avLst/>
          </a:prstGeom>
        </p:spPr>
      </p:pic>
      <p:pic>
        <p:nvPicPr>
          <p:cNvPr id="106" name="object 106"/>
          <p:cNvPicPr/>
          <p:nvPr/>
        </p:nvPicPr>
        <p:blipFill>
          <a:blip r:embed="rId3" cstate="print"/>
          <a:stretch>
            <a:fillRect/>
          </a:stretch>
        </p:blipFill>
        <p:spPr>
          <a:xfrm>
            <a:off x="8097046" y="2125549"/>
            <a:ext cx="556153" cy="733110"/>
          </a:xfrm>
          <a:prstGeom prst="rect">
            <a:avLst/>
          </a:prstGeom>
        </p:spPr>
      </p:pic>
      <p:pic>
        <p:nvPicPr>
          <p:cNvPr id="107" name="object 107"/>
          <p:cNvPicPr/>
          <p:nvPr/>
        </p:nvPicPr>
        <p:blipFill>
          <a:blip r:embed="rId3" cstate="print"/>
          <a:stretch>
            <a:fillRect/>
          </a:stretch>
        </p:blipFill>
        <p:spPr>
          <a:xfrm>
            <a:off x="9023350" y="2125549"/>
            <a:ext cx="556153" cy="733110"/>
          </a:xfrm>
          <a:prstGeom prst="rect">
            <a:avLst/>
          </a:prstGeom>
        </p:spPr>
      </p:pic>
      <p:pic>
        <p:nvPicPr>
          <p:cNvPr id="108" name="object 108"/>
          <p:cNvPicPr/>
          <p:nvPr/>
        </p:nvPicPr>
        <p:blipFill>
          <a:blip r:embed="rId3" cstate="print"/>
          <a:stretch>
            <a:fillRect/>
          </a:stretch>
        </p:blipFill>
        <p:spPr>
          <a:xfrm>
            <a:off x="10667471" y="2125549"/>
            <a:ext cx="556153" cy="733110"/>
          </a:xfrm>
          <a:prstGeom prst="rect">
            <a:avLst/>
          </a:prstGeom>
        </p:spPr>
      </p:pic>
      <p:grpSp>
        <p:nvGrpSpPr>
          <p:cNvPr id="109" name="object 109"/>
          <p:cNvGrpSpPr/>
          <p:nvPr/>
        </p:nvGrpSpPr>
        <p:grpSpPr>
          <a:xfrm>
            <a:off x="7409009" y="2963980"/>
            <a:ext cx="445134" cy="414655"/>
            <a:chOff x="7409009" y="2963980"/>
            <a:chExt cx="445134" cy="414655"/>
          </a:xfrm>
        </p:grpSpPr>
        <p:sp>
          <p:nvSpPr>
            <p:cNvPr id="110" name="object 110"/>
            <p:cNvSpPr/>
            <p:nvPr/>
          </p:nvSpPr>
          <p:spPr>
            <a:xfrm>
              <a:off x="7415359" y="2970330"/>
              <a:ext cx="432434" cy="401955"/>
            </a:xfrm>
            <a:custGeom>
              <a:avLst/>
              <a:gdLst/>
              <a:ahLst/>
              <a:cxnLst/>
              <a:rect l="l" t="t" r="r" b="b"/>
              <a:pathLst>
                <a:path w="432434" h="401954">
                  <a:moveTo>
                    <a:pt x="323940" y="0"/>
                  </a:moveTo>
                  <a:lnTo>
                    <a:pt x="107980" y="0"/>
                  </a:lnTo>
                  <a:lnTo>
                    <a:pt x="107980" y="200844"/>
                  </a:lnTo>
                  <a:lnTo>
                    <a:pt x="0" y="200844"/>
                  </a:lnTo>
                  <a:lnTo>
                    <a:pt x="215959" y="401688"/>
                  </a:lnTo>
                  <a:lnTo>
                    <a:pt x="431919" y="200844"/>
                  </a:lnTo>
                  <a:lnTo>
                    <a:pt x="323940" y="200844"/>
                  </a:lnTo>
                  <a:lnTo>
                    <a:pt x="323940" y="0"/>
                  </a:lnTo>
                  <a:close/>
                </a:path>
              </a:pathLst>
            </a:custGeom>
            <a:solidFill>
              <a:srgbClr val="444949"/>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11" name="object 111"/>
            <p:cNvSpPr/>
            <p:nvPr/>
          </p:nvSpPr>
          <p:spPr>
            <a:xfrm>
              <a:off x="7415359" y="2970330"/>
              <a:ext cx="432434" cy="401955"/>
            </a:xfrm>
            <a:custGeom>
              <a:avLst/>
              <a:gdLst/>
              <a:ahLst/>
              <a:cxnLst/>
              <a:rect l="l" t="t" r="r" b="b"/>
              <a:pathLst>
                <a:path w="432434" h="401954">
                  <a:moveTo>
                    <a:pt x="0" y="200844"/>
                  </a:moveTo>
                  <a:lnTo>
                    <a:pt x="107980" y="200844"/>
                  </a:lnTo>
                  <a:lnTo>
                    <a:pt x="107980" y="0"/>
                  </a:lnTo>
                  <a:lnTo>
                    <a:pt x="323940" y="0"/>
                  </a:lnTo>
                  <a:lnTo>
                    <a:pt x="323940" y="200844"/>
                  </a:lnTo>
                  <a:lnTo>
                    <a:pt x="431920" y="200844"/>
                  </a:lnTo>
                  <a:lnTo>
                    <a:pt x="215960" y="401688"/>
                  </a:lnTo>
                  <a:lnTo>
                    <a:pt x="0" y="200844"/>
                  </a:lnTo>
                  <a:close/>
                </a:path>
              </a:pathLst>
            </a:custGeom>
            <a:ln w="12700">
              <a:solidFill>
                <a:srgbClr val="2F3333"/>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112" name="object 112"/>
          <p:cNvSpPr/>
          <p:nvPr/>
        </p:nvSpPr>
        <p:spPr>
          <a:xfrm>
            <a:off x="8194016" y="2992687"/>
            <a:ext cx="362585" cy="401955"/>
          </a:xfrm>
          <a:custGeom>
            <a:avLst/>
            <a:gdLst/>
            <a:ahLst/>
            <a:cxnLst/>
            <a:rect l="l" t="t" r="r" b="b"/>
            <a:pathLst>
              <a:path w="362584" h="401954">
                <a:moveTo>
                  <a:pt x="0" y="181107"/>
                </a:moveTo>
                <a:lnTo>
                  <a:pt x="181107" y="0"/>
                </a:lnTo>
                <a:lnTo>
                  <a:pt x="362214" y="181107"/>
                </a:lnTo>
                <a:lnTo>
                  <a:pt x="271660" y="181107"/>
                </a:lnTo>
                <a:lnTo>
                  <a:pt x="271660" y="401688"/>
                </a:lnTo>
                <a:lnTo>
                  <a:pt x="90553" y="401688"/>
                </a:lnTo>
                <a:lnTo>
                  <a:pt x="90553" y="181107"/>
                </a:lnTo>
                <a:lnTo>
                  <a:pt x="0" y="181107"/>
                </a:lnTo>
                <a:close/>
              </a:path>
            </a:pathLst>
          </a:custGeom>
          <a:ln w="12700">
            <a:solidFill>
              <a:srgbClr val="444949"/>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113" name="object 113"/>
          <p:cNvSpPr/>
          <p:nvPr/>
        </p:nvSpPr>
        <p:spPr>
          <a:xfrm>
            <a:off x="9083356" y="2992687"/>
            <a:ext cx="362585" cy="401955"/>
          </a:xfrm>
          <a:custGeom>
            <a:avLst/>
            <a:gdLst/>
            <a:ahLst/>
            <a:cxnLst/>
            <a:rect l="l" t="t" r="r" b="b"/>
            <a:pathLst>
              <a:path w="362584" h="401954">
                <a:moveTo>
                  <a:pt x="0" y="181107"/>
                </a:moveTo>
                <a:lnTo>
                  <a:pt x="181107" y="0"/>
                </a:lnTo>
                <a:lnTo>
                  <a:pt x="362214" y="181107"/>
                </a:lnTo>
                <a:lnTo>
                  <a:pt x="271660" y="181107"/>
                </a:lnTo>
                <a:lnTo>
                  <a:pt x="271660" y="401688"/>
                </a:lnTo>
                <a:lnTo>
                  <a:pt x="90553" y="401688"/>
                </a:lnTo>
                <a:lnTo>
                  <a:pt x="90553" y="181107"/>
                </a:lnTo>
                <a:lnTo>
                  <a:pt x="0" y="181107"/>
                </a:lnTo>
                <a:close/>
              </a:path>
            </a:pathLst>
          </a:custGeom>
          <a:ln w="12700">
            <a:solidFill>
              <a:srgbClr val="444949"/>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114" name="object 114"/>
          <p:cNvSpPr/>
          <p:nvPr/>
        </p:nvSpPr>
        <p:spPr>
          <a:xfrm>
            <a:off x="9803021" y="2992687"/>
            <a:ext cx="362585" cy="401955"/>
          </a:xfrm>
          <a:custGeom>
            <a:avLst/>
            <a:gdLst/>
            <a:ahLst/>
            <a:cxnLst/>
            <a:rect l="l" t="t" r="r" b="b"/>
            <a:pathLst>
              <a:path w="362584" h="401954">
                <a:moveTo>
                  <a:pt x="0" y="181107"/>
                </a:moveTo>
                <a:lnTo>
                  <a:pt x="181107" y="0"/>
                </a:lnTo>
                <a:lnTo>
                  <a:pt x="362214" y="181107"/>
                </a:lnTo>
                <a:lnTo>
                  <a:pt x="271660" y="181107"/>
                </a:lnTo>
                <a:lnTo>
                  <a:pt x="271660" y="401688"/>
                </a:lnTo>
                <a:lnTo>
                  <a:pt x="90553" y="401688"/>
                </a:lnTo>
                <a:lnTo>
                  <a:pt x="90553" y="181107"/>
                </a:lnTo>
                <a:lnTo>
                  <a:pt x="0" y="181107"/>
                </a:lnTo>
                <a:close/>
              </a:path>
            </a:pathLst>
          </a:custGeom>
          <a:ln w="12700">
            <a:solidFill>
              <a:srgbClr val="444949"/>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115" name="object 115"/>
          <p:cNvSpPr/>
          <p:nvPr/>
        </p:nvSpPr>
        <p:spPr>
          <a:xfrm>
            <a:off x="10754196" y="2986780"/>
            <a:ext cx="362585" cy="401955"/>
          </a:xfrm>
          <a:custGeom>
            <a:avLst/>
            <a:gdLst/>
            <a:ahLst/>
            <a:cxnLst/>
            <a:rect l="l" t="t" r="r" b="b"/>
            <a:pathLst>
              <a:path w="362584" h="401954">
                <a:moveTo>
                  <a:pt x="0" y="181107"/>
                </a:moveTo>
                <a:lnTo>
                  <a:pt x="181107" y="0"/>
                </a:lnTo>
                <a:lnTo>
                  <a:pt x="362214" y="181107"/>
                </a:lnTo>
                <a:lnTo>
                  <a:pt x="271660" y="181107"/>
                </a:lnTo>
                <a:lnTo>
                  <a:pt x="271660" y="401688"/>
                </a:lnTo>
                <a:lnTo>
                  <a:pt x="90553" y="401688"/>
                </a:lnTo>
                <a:lnTo>
                  <a:pt x="90553" y="181107"/>
                </a:lnTo>
                <a:lnTo>
                  <a:pt x="0" y="181107"/>
                </a:lnTo>
                <a:close/>
              </a:path>
            </a:pathLst>
          </a:custGeom>
          <a:ln w="12700">
            <a:solidFill>
              <a:srgbClr val="444949"/>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116" name="object 116"/>
          <p:cNvSpPr/>
          <p:nvPr/>
        </p:nvSpPr>
        <p:spPr>
          <a:xfrm>
            <a:off x="11407376" y="2994985"/>
            <a:ext cx="362585" cy="401955"/>
          </a:xfrm>
          <a:custGeom>
            <a:avLst/>
            <a:gdLst/>
            <a:ahLst/>
            <a:cxnLst/>
            <a:rect l="l" t="t" r="r" b="b"/>
            <a:pathLst>
              <a:path w="362584" h="401954">
                <a:moveTo>
                  <a:pt x="0" y="181107"/>
                </a:moveTo>
                <a:lnTo>
                  <a:pt x="181107" y="0"/>
                </a:lnTo>
                <a:lnTo>
                  <a:pt x="362214" y="181107"/>
                </a:lnTo>
                <a:lnTo>
                  <a:pt x="271660" y="181107"/>
                </a:lnTo>
                <a:lnTo>
                  <a:pt x="271660" y="401688"/>
                </a:lnTo>
                <a:lnTo>
                  <a:pt x="90553" y="401688"/>
                </a:lnTo>
                <a:lnTo>
                  <a:pt x="90553" y="181107"/>
                </a:lnTo>
                <a:lnTo>
                  <a:pt x="0" y="181107"/>
                </a:lnTo>
                <a:close/>
              </a:path>
            </a:pathLst>
          </a:custGeom>
          <a:ln w="12700">
            <a:solidFill>
              <a:srgbClr val="444949"/>
            </a:solidFill>
          </a:ln>
        </p:spPr>
        <p:txBody>
          <a:bodyPr wrap="square" lIns="0" tIns="0" rIns="0" bIns="0" rtlCol="0"/>
          <a:lstStyle/>
          <a:p>
            <a:endParaRPr>
              <a:latin typeface="Roboto" panose="02000000000000000000" pitchFamily="2" charset="0"/>
              <a:ea typeface="Roboto" panose="02000000000000000000" pitchFamily="2" charset="0"/>
            </a:endParaRPr>
          </a:p>
        </p:txBody>
      </p:sp>
      <p:graphicFrame>
        <p:nvGraphicFramePr>
          <p:cNvPr id="117" name="object 117"/>
          <p:cNvGraphicFramePr>
            <a:graphicFrameLocks noGrp="1"/>
          </p:cNvGraphicFramePr>
          <p:nvPr/>
        </p:nvGraphicFramePr>
        <p:xfrm>
          <a:off x="7283448" y="1813250"/>
          <a:ext cx="4886958" cy="3637945"/>
        </p:xfrm>
        <a:graphic>
          <a:graphicData uri="http://schemas.openxmlformats.org/drawingml/2006/table">
            <a:tbl>
              <a:tblPr firstRow="1" bandRow="1">
                <a:tableStyleId>{2D5ABB26-0587-4C30-8999-92F81FD0307C}</a:tableStyleId>
              </a:tblPr>
              <a:tblGrid>
                <a:gridCol w="1586864">
                  <a:extLst>
                    <a:ext uri="{9D8B030D-6E8A-4147-A177-3AD203B41FA5}">
                      <a16:colId xmlns:a16="http://schemas.microsoft.com/office/drawing/2014/main" val="20000"/>
                    </a:ext>
                  </a:extLst>
                </a:gridCol>
                <a:gridCol w="1860550">
                  <a:extLst>
                    <a:ext uri="{9D8B030D-6E8A-4147-A177-3AD203B41FA5}">
                      <a16:colId xmlns:a16="http://schemas.microsoft.com/office/drawing/2014/main" val="20001"/>
                    </a:ext>
                  </a:extLst>
                </a:gridCol>
                <a:gridCol w="1439544">
                  <a:extLst>
                    <a:ext uri="{9D8B030D-6E8A-4147-A177-3AD203B41FA5}">
                      <a16:colId xmlns:a16="http://schemas.microsoft.com/office/drawing/2014/main" val="20002"/>
                    </a:ext>
                  </a:extLst>
                </a:gridCol>
              </a:tblGrid>
              <a:tr h="1810131">
                <a:tc>
                  <a:txBody>
                    <a:bodyPr/>
                    <a:lstStyle/>
                    <a:p>
                      <a:pPr marR="133985" algn="ctr">
                        <a:lnSpc>
                          <a:spcPts val="1420"/>
                        </a:lnSpc>
                      </a:pPr>
                      <a:r>
                        <a:rPr sz="1800" spc="-5" dirty="0">
                          <a:solidFill>
                            <a:srgbClr val="444949"/>
                          </a:solidFill>
                          <a:latin typeface="Calibri"/>
                          <a:cs typeface="Calibri"/>
                        </a:rPr>
                        <a:t>AZ</a:t>
                      </a:r>
                      <a:r>
                        <a:rPr sz="1800" spc="-20" dirty="0">
                          <a:solidFill>
                            <a:srgbClr val="444949"/>
                          </a:solidFill>
                          <a:latin typeface="Calibri"/>
                          <a:cs typeface="Calibri"/>
                        </a:rPr>
                        <a:t> </a:t>
                      </a:r>
                      <a:r>
                        <a:rPr sz="1800" dirty="0">
                          <a:solidFill>
                            <a:srgbClr val="444949"/>
                          </a:solidFill>
                          <a:latin typeface="Calibri"/>
                          <a:cs typeface="Calibri"/>
                        </a:rPr>
                        <a:t>1</a:t>
                      </a:r>
                      <a:endParaRPr sz="1800">
                        <a:latin typeface="Calibri"/>
                        <a:cs typeface="Calibri"/>
                      </a:endParaRPr>
                    </a:p>
                    <a:p>
                      <a:pPr marR="39370">
                        <a:lnSpc>
                          <a:spcPct val="100000"/>
                        </a:lnSpc>
                      </a:pPr>
                      <a:endParaRPr sz="2200">
                        <a:latin typeface="Times New Roman"/>
                        <a:cs typeface="Times New Roman"/>
                      </a:endParaRPr>
                    </a:p>
                    <a:p>
                      <a:pPr marR="39370">
                        <a:lnSpc>
                          <a:spcPct val="100000"/>
                        </a:lnSpc>
                      </a:pPr>
                      <a:endParaRPr sz="2200">
                        <a:latin typeface="Times New Roman"/>
                        <a:cs typeface="Times New Roman"/>
                      </a:endParaRPr>
                    </a:p>
                    <a:p>
                      <a:pPr marR="39370">
                        <a:lnSpc>
                          <a:spcPct val="100000"/>
                        </a:lnSpc>
                        <a:spcBef>
                          <a:spcPts val="55"/>
                        </a:spcBef>
                      </a:pPr>
                      <a:endParaRPr sz="2250">
                        <a:latin typeface="Times New Roman"/>
                        <a:cs typeface="Times New Roman"/>
                      </a:endParaRPr>
                    </a:p>
                    <a:p>
                      <a:pPr marR="191135" algn="ctr">
                        <a:lnSpc>
                          <a:spcPct val="100000"/>
                        </a:lnSpc>
                        <a:tabLst>
                          <a:tab pos="782955" algn="l"/>
                        </a:tabLst>
                      </a:pPr>
                      <a:r>
                        <a:rPr sz="1800" dirty="0">
                          <a:solidFill>
                            <a:srgbClr val="FFFFFF"/>
                          </a:solidFill>
                          <a:latin typeface="Calibri"/>
                          <a:cs typeface="Calibri"/>
                        </a:rPr>
                        <a:t>W	</a:t>
                      </a:r>
                      <a:r>
                        <a:rPr sz="2700" baseline="-27777" dirty="0">
                          <a:solidFill>
                            <a:srgbClr val="444949"/>
                          </a:solidFill>
                          <a:latin typeface="Calibri"/>
                          <a:cs typeface="Calibri"/>
                        </a:rPr>
                        <a:t>R</a:t>
                      </a:r>
                      <a:endParaRPr sz="2700" baseline="-27777">
                        <a:latin typeface="Calibri"/>
                        <a:cs typeface="Calibri"/>
                      </a:endParaRPr>
                    </a:p>
                  </a:txBody>
                  <a:tcPr marL="0" marR="0" marT="0" marB="0">
                    <a:lnR w="9525">
                      <a:solidFill>
                        <a:srgbClr val="444949"/>
                      </a:solidFill>
                      <a:prstDash val="solid"/>
                    </a:lnR>
                    <a:lnB w="19050">
                      <a:solidFill>
                        <a:srgbClr val="2F3333"/>
                      </a:solidFill>
                      <a:prstDash val="solid"/>
                    </a:lnB>
                  </a:tcPr>
                </a:tc>
                <a:tc>
                  <a:txBody>
                    <a:bodyPr/>
                    <a:lstStyle/>
                    <a:p>
                      <a:pPr marL="635" marR="186055" algn="ctr">
                        <a:lnSpc>
                          <a:spcPts val="1345"/>
                        </a:lnSpc>
                      </a:pPr>
                      <a:r>
                        <a:rPr sz="1800" spc="-5" dirty="0">
                          <a:solidFill>
                            <a:srgbClr val="444949"/>
                          </a:solidFill>
                          <a:latin typeface="Calibri"/>
                          <a:cs typeface="Calibri"/>
                        </a:rPr>
                        <a:t>AZ</a:t>
                      </a:r>
                      <a:r>
                        <a:rPr sz="1800" spc="-20" dirty="0">
                          <a:solidFill>
                            <a:srgbClr val="444949"/>
                          </a:solidFill>
                          <a:latin typeface="Calibri"/>
                          <a:cs typeface="Calibri"/>
                        </a:rPr>
                        <a:t> </a:t>
                      </a:r>
                      <a:r>
                        <a:rPr sz="1800" dirty="0">
                          <a:solidFill>
                            <a:srgbClr val="444949"/>
                          </a:solidFill>
                          <a:latin typeface="Calibri"/>
                          <a:cs typeface="Calibri"/>
                        </a:rPr>
                        <a:t>2</a:t>
                      </a:r>
                      <a:endParaRPr sz="1800">
                        <a:latin typeface="Calibri"/>
                        <a:cs typeface="Calibri"/>
                      </a:endParaRPr>
                    </a:p>
                    <a:p>
                      <a:pPr marR="186055">
                        <a:lnSpc>
                          <a:spcPct val="100000"/>
                        </a:lnSpc>
                      </a:pPr>
                      <a:endParaRPr sz="2200">
                        <a:latin typeface="Times New Roman"/>
                        <a:cs typeface="Times New Roman"/>
                      </a:endParaRPr>
                    </a:p>
                    <a:p>
                      <a:pPr marR="186055">
                        <a:lnSpc>
                          <a:spcPct val="100000"/>
                        </a:lnSpc>
                      </a:pPr>
                      <a:endParaRPr sz="2200">
                        <a:latin typeface="Times New Roman"/>
                        <a:cs typeface="Times New Roman"/>
                      </a:endParaRPr>
                    </a:p>
                    <a:p>
                      <a:pPr marR="186055">
                        <a:lnSpc>
                          <a:spcPct val="100000"/>
                        </a:lnSpc>
                        <a:spcBef>
                          <a:spcPts val="5"/>
                        </a:spcBef>
                      </a:pPr>
                      <a:endParaRPr sz="3150">
                        <a:latin typeface="Times New Roman"/>
                        <a:cs typeface="Times New Roman"/>
                      </a:endParaRPr>
                    </a:p>
                    <a:p>
                      <a:pPr marL="371475" marR="186055">
                        <a:lnSpc>
                          <a:spcPct val="100000"/>
                        </a:lnSpc>
                        <a:tabLst>
                          <a:tab pos="1090930" algn="l"/>
                        </a:tabLst>
                      </a:pPr>
                      <a:r>
                        <a:rPr sz="1800" dirty="0">
                          <a:solidFill>
                            <a:srgbClr val="444949"/>
                          </a:solidFill>
                          <a:latin typeface="Calibri"/>
                          <a:cs typeface="Calibri"/>
                        </a:rPr>
                        <a:t>R	R</a:t>
                      </a:r>
                      <a:endParaRPr sz="1800">
                        <a:latin typeface="Calibri"/>
                        <a:cs typeface="Calibri"/>
                      </a:endParaRPr>
                    </a:p>
                  </a:txBody>
                  <a:tcPr marL="0" marR="0" marT="0" marB="0">
                    <a:lnL w="9525">
                      <a:solidFill>
                        <a:srgbClr val="444949"/>
                      </a:solidFill>
                      <a:prstDash val="solid"/>
                    </a:lnL>
                    <a:lnR w="9525">
                      <a:solidFill>
                        <a:srgbClr val="444949"/>
                      </a:solidFill>
                      <a:prstDash val="solid"/>
                    </a:lnR>
                    <a:lnB w="19050">
                      <a:solidFill>
                        <a:srgbClr val="2F3333"/>
                      </a:solidFill>
                      <a:prstDash val="solid"/>
                    </a:lnB>
                  </a:tcPr>
                </a:tc>
                <a:tc>
                  <a:txBody>
                    <a:bodyPr/>
                    <a:lstStyle/>
                    <a:p>
                      <a:pPr marL="125730" algn="ctr">
                        <a:lnSpc>
                          <a:spcPts val="1345"/>
                        </a:lnSpc>
                      </a:pPr>
                      <a:r>
                        <a:rPr sz="1800" spc="-5" dirty="0">
                          <a:solidFill>
                            <a:srgbClr val="444949"/>
                          </a:solidFill>
                          <a:latin typeface="Calibri"/>
                          <a:cs typeface="Calibri"/>
                        </a:rPr>
                        <a:t>AZ</a:t>
                      </a:r>
                      <a:r>
                        <a:rPr sz="1800" spc="-20" dirty="0">
                          <a:solidFill>
                            <a:srgbClr val="444949"/>
                          </a:solidFill>
                          <a:latin typeface="Calibri"/>
                          <a:cs typeface="Calibri"/>
                        </a:rPr>
                        <a:t> </a:t>
                      </a:r>
                      <a:r>
                        <a:rPr sz="1800" dirty="0">
                          <a:solidFill>
                            <a:srgbClr val="444949"/>
                          </a:solidFill>
                          <a:latin typeface="Calibri"/>
                          <a:cs typeface="Calibri"/>
                        </a:rPr>
                        <a:t>3</a:t>
                      </a:r>
                      <a:endParaRPr sz="1800">
                        <a:latin typeface="Calibri"/>
                        <a:cs typeface="Calibri"/>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30"/>
                        </a:spcBef>
                      </a:pPr>
                      <a:endParaRPr sz="3150">
                        <a:latin typeface="Times New Roman"/>
                        <a:cs typeface="Times New Roman"/>
                      </a:endParaRPr>
                    </a:p>
                    <a:p>
                      <a:pPr marL="86995" algn="ctr">
                        <a:lnSpc>
                          <a:spcPct val="100000"/>
                        </a:lnSpc>
                        <a:tabLst>
                          <a:tab pos="740410" algn="l"/>
                        </a:tabLst>
                      </a:pPr>
                      <a:r>
                        <a:rPr sz="2700" baseline="1543" dirty="0">
                          <a:solidFill>
                            <a:srgbClr val="444949"/>
                          </a:solidFill>
                          <a:latin typeface="Calibri"/>
                          <a:cs typeface="Calibri"/>
                        </a:rPr>
                        <a:t>R	</a:t>
                      </a:r>
                      <a:r>
                        <a:rPr sz="1800" dirty="0">
                          <a:solidFill>
                            <a:srgbClr val="444949"/>
                          </a:solidFill>
                          <a:latin typeface="Calibri"/>
                          <a:cs typeface="Calibri"/>
                        </a:rPr>
                        <a:t>R</a:t>
                      </a:r>
                      <a:endParaRPr sz="1800">
                        <a:latin typeface="Calibri"/>
                        <a:cs typeface="Calibri"/>
                      </a:endParaRPr>
                    </a:p>
                  </a:txBody>
                  <a:tcPr marL="0" marR="0" marT="0" marB="0">
                    <a:lnL w="9525">
                      <a:solidFill>
                        <a:srgbClr val="444949"/>
                      </a:solidFill>
                      <a:prstDash val="solid"/>
                    </a:lnL>
                    <a:lnB w="19050">
                      <a:solidFill>
                        <a:srgbClr val="2F3333"/>
                      </a:solidFill>
                      <a:prstDash val="solid"/>
                    </a:lnB>
                  </a:tcPr>
                </a:tc>
                <a:extLst>
                  <a:ext uri="{0D108BD9-81ED-4DB2-BD59-A6C34878D82A}">
                    <a16:rowId xmlns:a16="http://schemas.microsoft.com/office/drawing/2014/main" val="10000"/>
                  </a:ext>
                </a:extLst>
              </a:tr>
              <a:tr h="568779">
                <a:tc>
                  <a:txBody>
                    <a:bodyPr/>
                    <a:lstStyle/>
                    <a:p>
                      <a:pPr marL="311150" indent="938530">
                        <a:lnSpc>
                          <a:spcPts val="2090"/>
                        </a:lnSpc>
                        <a:spcBef>
                          <a:spcPts val="110"/>
                        </a:spcBef>
                      </a:pPr>
                      <a:r>
                        <a:rPr sz="1800" spc="-5" dirty="0">
                          <a:solidFill>
                            <a:srgbClr val="FFFFFF"/>
                          </a:solidFill>
                          <a:latin typeface="Calibri"/>
                          <a:cs typeface="Calibri"/>
                        </a:rPr>
                        <a:t>S</a:t>
                      </a:r>
                      <a:r>
                        <a:rPr sz="1800" spc="5" dirty="0">
                          <a:solidFill>
                            <a:srgbClr val="FFFFFF"/>
                          </a:solidFill>
                          <a:latin typeface="Calibri"/>
                          <a:cs typeface="Calibri"/>
                        </a:rPr>
                        <a:t>h</a:t>
                      </a:r>
                      <a:r>
                        <a:rPr sz="1800" dirty="0">
                          <a:solidFill>
                            <a:srgbClr val="FFFFFF"/>
                          </a:solidFill>
                          <a:latin typeface="Calibri"/>
                          <a:cs typeface="Calibri"/>
                        </a:rPr>
                        <a:t>a  </a:t>
                      </a:r>
                      <a:r>
                        <a:rPr sz="1800" spc="-10" dirty="0">
                          <a:solidFill>
                            <a:srgbClr val="FFFFFF"/>
                          </a:solidFill>
                          <a:latin typeface="Calibri"/>
                          <a:cs typeface="Calibri"/>
                        </a:rPr>
                        <a:t>Replication</a:t>
                      </a:r>
                      <a:r>
                        <a:rPr sz="1800" spc="-20" dirty="0">
                          <a:solidFill>
                            <a:srgbClr val="FFFFFF"/>
                          </a:solidFill>
                          <a:latin typeface="Calibri"/>
                          <a:cs typeface="Calibri"/>
                        </a:rPr>
                        <a:t> </a:t>
                      </a:r>
                      <a:r>
                        <a:rPr sz="1800" dirty="0">
                          <a:solidFill>
                            <a:srgbClr val="FFFFFF"/>
                          </a:solidFill>
                          <a:latin typeface="Calibri"/>
                          <a:cs typeface="Calibri"/>
                        </a:rPr>
                        <a:t>+</a:t>
                      </a:r>
                      <a:endParaRPr sz="1800">
                        <a:latin typeface="Calibri"/>
                        <a:cs typeface="Calibri"/>
                      </a:endParaRPr>
                    </a:p>
                  </a:txBody>
                  <a:tcPr marL="0" marR="0" marT="13970" marB="0">
                    <a:lnL w="19050">
                      <a:solidFill>
                        <a:srgbClr val="2F3333"/>
                      </a:solidFill>
                      <a:prstDash val="solid"/>
                    </a:lnL>
                    <a:lnT w="19050">
                      <a:solidFill>
                        <a:srgbClr val="2F3333"/>
                      </a:solidFill>
                      <a:prstDash val="solid"/>
                    </a:lnT>
                    <a:lnB w="19050">
                      <a:solidFill>
                        <a:srgbClr val="2F3333"/>
                      </a:solidFill>
                      <a:prstDash val="solid"/>
                    </a:lnB>
                    <a:solidFill>
                      <a:srgbClr val="444949"/>
                    </a:solidFill>
                  </a:tcPr>
                </a:tc>
                <a:tc>
                  <a:txBody>
                    <a:bodyPr/>
                    <a:lstStyle/>
                    <a:p>
                      <a:pPr marL="21590" indent="22225">
                        <a:lnSpc>
                          <a:spcPts val="2090"/>
                        </a:lnSpc>
                        <a:spcBef>
                          <a:spcPts val="110"/>
                        </a:spcBef>
                      </a:pPr>
                      <a:r>
                        <a:rPr sz="1800" spc="-10" dirty="0">
                          <a:solidFill>
                            <a:srgbClr val="FFFFFF"/>
                          </a:solidFill>
                          <a:latin typeface="Calibri"/>
                          <a:cs typeface="Calibri"/>
                        </a:rPr>
                        <a:t>red </a:t>
                      </a:r>
                      <a:r>
                        <a:rPr sz="1800" spc="-20" dirty="0">
                          <a:solidFill>
                            <a:srgbClr val="FFFFFF"/>
                          </a:solidFill>
                          <a:latin typeface="Calibri"/>
                          <a:cs typeface="Calibri"/>
                        </a:rPr>
                        <a:t>storage </a:t>
                      </a:r>
                      <a:r>
                        <a:rPr sz="1800" spc="-15" dirty="0">
                          <a:solidFill>
                            <a:srgbClr val="FFFFFF"/>
                          </a:solidFill>
                          <a:latin typeface="Calibri"/>
                          <a:cs typeface="Calibri"/>
                        </a:rPr>
                        <a:t>Volume </a:t>
                      </a:r>
                      <a:r>
                        <a:rPr sz="1800" spc="-395" dirty="0">
                          <a:solidFill>
                            <a:srgbClr val="FFFFFF"/>
                          </a:solidFill>
                          <a:latin typeface="Calibri"/>
                          <a:cs typeface="Calibri"/>
                        </a:rPr>
                        <a:t> </a:t>
                      </a:r>
                      <a:r>
                        <a:rPr sz="1800" spc="-5" dirty="0">
                          <a:solidFill>
                            <a:srgbClr val="FFFFFF"/>
                          </a:solidFill>
                          <a:latin typeface="Calibri"/>
                          <a:cs typeface="Calibri"/>
                        </a:rPr>
                        <a:t>Self Healing </a:t>
                      </a:r>
                      <a:r>
                        <a:rPr sz="1800" dirty="0">
                          <a:solidFill>
                            <a:srgbClr val="FFFFFF"/>
                          </a:solidFill>
                          <a:latin typeface="Calibri"/>
                          <a:cs typeface="Calibri"/>
                        </a:rPr>
                        <a:t>+</a:t>
                      </a:r>
                      <a:r>
                        <a:rPr sz="1800" spc="-5" dirty="0">
                          <a:solidFill>
                            <a:srgbClr val="FFFFFF"/>
                          </a:solidFill>
                          <a:latin typeface="Calibri"/>
                          <a:cs typeface="Calibri"/>
                        </a:rPr>
                        <a:t> </a:t>
                      </a:r>
                      <a:r>
                        <a:rPr sz="1800" dirty="0">
                          <a:solidFill>
                            <a:srgbClr val="FFFFFF"/>
                          </a:solidFill>
                          <a:latin typeface="Calibri"/>
                          <a:cs typeface="Calibri"/>
                        </a:rPr>
                        <a:t>Aut</a:t>
                      </a:r>
                      <a:endParaRPr sz="1800">
                        <a:latin typeface="Calibri"/>
                        <a:cs typeface="Calibri"/>
                      </a:endParaRPr>
                    </a:p>
                  </a:txBody>
                  <a:tcPr marL="0" marR="0" marT="13970" marB="0">
                    <a:lnT w="19050">
                      <a:solidFill>
                        <a:srgbClr val="2F3333"/>
                      </a:solidFill>
                      <a:prstDash val="solid"/>
                    </a:lnT>
                    <a:lnB w="19050">
                      <a:solidFill>
                        <a:srgbClr val="2F3333"/>
                      </a:solidFill>
                      <a:prstDash val="solid"/>
                    </a:lnB>
                    <a:solidFill>
                      <a:srgbClr val="444949"/>
                    </a:solidFill>
                  </a:tcPr>
                </a:tc>
                <a:tc>
                  <a:txBody>
                    <a:bodyPr/>
                    <a:lstStyle/>
                    <a:p>
                      <a:pPr>
                        <a:lnSpc>
                          <a:spcPct val="100000"/>
                        </a:lnSpc>
                        <a:spcBef>
                          <a:spcPts val="55"/>
                        </a:spcBef>
                      </a:pPr>
                      <a:endParaRPr sz="1750">
                        <a:latin typeface="Times New Roman"/>
                        <a:cs typeface="Times New Roman"/>
                      </a:endParaRPr>
                    </a:p>
                    <a:p>
                      <a:pPr>
                        <a:lnSpc>
                          <a:spcPct val="100000"/>
                        </a:lnSpc>
                      </a:pPr>
                      <a:r>
                        <a:rPr sz="1800" dirty="0">
                          <a:solidFill>
                            <a:srgbClr val="FFFFFF"/>
                          </a:solidFill>
                          <a:latin typeface="Calibri"/>
                          <a:cs typeface="Calibri"/>
                        </a:rPr>
                        <a:t>o</a:t>
                      </a:r>
                      <a:r>
                        <a:rPr sz="1800" spc="-15" dirty="0">
                          <a:solidFill>
                            <a:srgbClr val="FFFFFF"/>
                          </a:solidFill>
                          <a:latin typeface="Calibri"/>
                          <a:cs typeface="Calibri"/>
                        </a:rPr>
                        <a:t> </a:t>
                      </a:r>
                      <a:r>
                        <a:rPr sz="1800" dirty="0">
                          <a:solidFill>
                            <a:srgbClr val="FFFFFF"/>
                          </a:solidFill>
                          <a:latin typeface="Calibri"/>
                          <a:cs typeface="Calibri"/>
                        </a:rPr>
                        <a:t>Expanding</a:t>
                      </a:r>
                      <a:endParaRPr sz="1800">
                        <a:latin typeface="Calibri"/>
                        <a:cs typeface="Calibri"/>
                      </a:endParaRPr>
                    </a:p>
                  </a:txBody>
                  <a:tcPr marL="0" marR="0" marT="6985" marB="0">
                    <a:lnR w="19050">
                      <a:solidFill>
                        <a:srgbClr val="2F3333"/>
                      </a:solidFill>
                      <a:prstDash val="solid"/>
                    </a:lnR>
                    <a:lnT w="19050">
                      <a:solidFill>
                        <a:srgbClr val="2F3333"/>
                      </a:solidFill>
                      <a:prstDash val="solid"/>
                    </a:lnT>
                    <a:lnB w="19050">
                      <a:solidFill>
                        <a:srgbClr val="2F3333"/>
                      </a:solidFill>
                      <a:prstDash val="solid"/>
                    </a:lnB>
                    <a:solidFill>
                      <a:srgbClr val="444949"/>
                    </a:solidFill>
                  </a:tcPr>
                </a:tc>
                <a:extLst>
                  <a:ext uri="{0D108BD9-81ED-4DB2-BD59-A6C34878D82A}">
                    <a16:rowId xmlns:a16="http://schemas.microsoft.com/office/drawing/2014/main" val="10001"/>
                  </a:ext>
                </a:extLst>
              </a:tr>
              <a:tr h="1259035">
                <a:tc>
                  <a:txBody>
                    <a:bodyPr/>
                    <a:lstStyle/>
                    <a:p>
                      <a:pPr marR="39370">
                        <a:lnSpc>
                          <a:spcPct val="100000"/>
                        </a:lnSpc>
                      </a:pPr>
                      <a:endParaRPr sz="2300">
                        <a:latin typeface="Times New Roman"/>
                        <a:cs typeface="Times New Roman"/>
                      </a:endParaRPr>
                    </a:p>
                  </a:txBody>
                  <a:tcPr marL="0" marR="0" marT="0" marB="0">
                    <a:lnR w="9525">
                      <a:solidFill>
                        <a:srgbClr val="444949"/>
                      </a:solidFill>
                      <a:prstDash val="solid"/>
                    </a:lnR>
                    <a:lnT w="19050">
                      <a:solidFill>
                        <a:srgbClr val="2F3333"/>
                      </a:solidFill>
                      <a:prstDash val="solid"/>
                    </a:lnT>
                  </a:tcPr>
                </a:tc>
                <a:tc>
                  <a:txBody>
                    <a:bodyPr/>
                    <a:lstStyle/>
                    <a:p>
                      <a:pPr marR="186055">
                        <a:lnSpc>
                          <a:spcPct val="100000"/>
                        </a:lnSpc>
                      </a:pPr>
                      <a:endParaRPr sz="2300">
                        <a:latin typeface="Times New Roman"/>
                        <a:cs typeface="Times New Roman"/>
                      </a:endParaRPr>
                    </a:p>
                  </a:txBody>
                  <a:tcPr marL="0" marR="0" marT="0" marB="0">
                    <a:lnL w="9525">
                      <a:solidFill>
                        <a:srgbClr val="444949"/>
                      </a:solidFill>
                      <a:prstDash val="solid"/>
                    </a:lnL>
                    <a:lnR w="9525">
                      <a:solidFill>
                        <a:srgbClr val="444949"/>
                      </a:solidFill>
                      <a:prstDash val="solid"/>
                    </a:lnR>
                    <a:lnT w="19050">
                      <a:solidFill>
                        <a:srgbClr val="2F3333"/>
                      </a:solidFill>
                      <a:prstDash val="solid"/>
                    </a:lnT>
                  </a:tcPr>
                </a:tc>
                <a:tc>
                  <a:txBody>
                    <a:bodyPr/>
                    <a:lstStyle/>
                    <a:p>
                      <a:pPr>
                        <a:lnSpc>
                          <a:spcPct val="100000"/>
                        </a:lnSpc>
                      </a:pPr>
                      <a:endParaRPr sz="2300">
                        <a:latin typeface="Times New Roman"/>
                        <a:cs typeface="Times New Roman"/>
                      </a:endParaRPr>
                    </a:p>
                  </a:txBody>
                  <a:tcPr marL="0" marR="0" marT="0" marB="0">
                    <a:lnL w="9525">
                      <a:solidFill>
                        <a:srgbClr val="444949"/>
                      </a:solidFill>
                      <a:prstDash val="solid"/>
                    </a:lnL>
                    <a:lnT w="19050">
                      <a:solidFill>
                        <a:srgbClr val="2F3333"/>
                      </a:solidFill>
                      <a:prstDash val="solid"/>
                    </a:lnT>
                  </a:tcPr>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353D-26CB-4D1B-B905-08261207C5B4}"/>
              </a:ext>
            </a:extLst>
          </p:cNvPr>
          <p:cNvSpPr>
            <a:spLocks noGrp="1"/>
          </p:cNvSpPr>
          <p:nvPr>
            <p:ph type="title"/>
          </p:nvPr>
        </p:nvSpPr>
        <p:spPr>
          <a:xfrm>
            <a:off x="1499118" y="0"/>
            <a:ext cx="8461746" cy="709127"/>
          </a:xfrm>
        </p:spPr>
        <p:txBody>
          <a:bodyPr>
            <a:normAutofit fontScale="90000"/>
          </a:bodyPr>
          <a:lstStyle/>
          <a:p>
            <a:r>
              <a:rPr lang="en-IN" b="0" i="0" u="none" strike="noStrike" dirty="0">
                <a:solidFill>
                  <a:srgbClr val="16191F"/>
                </a:solidFill>
                <a:effectLst/>
                <a:latin typeface="Roboto" panose="02000000000000000000" pitchFamily="2" charset="0"/>
                <a:ea typeface="Roboto" panose="02000000000000000000" pitchFamily="2" charset="0"/>
              </a:rPr>
              <a:t>DB instances</a:t>
            </a:r>
            <a:endParaRPr lang="en-IN"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4F8E8053-740B-428B-AD33-E7747FE971DD}"/>
              </a:ext>
            </a:extLst>
          </p:cNvPr>
          <p:cNvSpPr>
            <a:spLocks noGrp="1"/>
          </p:cNvSpPr>
          <p:nvPr>
            <p:ph idx="1"/>
          </p:nvPr>
        </p:nvSpPr>
        <p:spPr>
          <a:xfrm>
            <a:off x="102638" y="709127"/>
            <a:ext cx="11971174" cy="6074228"/>
          </a:xfrm>
        </p:spPr>
        <p:txBody>
          <a:bodyPr>
            <a:normAutofit/>
          </a:bodyPr>
          <a:lstStyle/>
          <a:p>
            <a:pPr marL="0" indent="0" algn="l">
              <a:buNone/>
            </a:pPr>
            <a:r>
              <a:rPr lang="en-US" b="0" i="0" u="none" strike="noStrike" dirty="0">
                <a:solidFill>
                  <a:srgbClr val="16191F"/>
                </a:solidFill>
                <a:effectLst/>
                <a:latin typeface="Roboto" panose="02000000000000000000" pitchFamily="2" charset="0"/>
                <a:ea typeface="Roboto" panose="02000000000000000000" pitchFamily="2" charset="0"/>
              </a:rPr>
              <a:t>The basic building block of Amazon RDS is the DB instance. A </a:t>
            </a:r>
            <a:r>
              <a:rPr lang="en-US" b="0" i="1" u="none" strike="noStrike" dirty="0">
                <a:solidFill>
                  <a:srgbClr val="16191F"/>
                </a:solidFill>
                <a:effectLst/>
                <a:latin typeface="Roboto" panose="02000000000000000000" pitchFamily="2" charset="0"/>
                <a:ea typeface="Roboto" panose="02000000000000000000" pitchFamily="2" charset="0"/>
              </a:rPr>
              <a:t>DB instance</a:t>
            </a:r>
            <a:r>
              <a:rPr lang="en-US" b="0" i="0" u="none" strike="noStrike" dirty="0">
                <a:solidFill>
                  <a:srgbClr val="16191F"/>
                </a:solidFill>
                <a:effectLst/>
                <a:latin typeface="Roboto" panose="02000000000000000000" pitchFamily="2" charset="0"/>
                <a:ea typeface="Roboto" panose="02000000000000000000" pitchFamily="2" charset="0"/>
              </a:rPr>
              <a:t> is an isolated database environment in the AWS Cloud. Your DB instance can contain multiple user-created databases. You can access your DB instance by using the same tools and applications that you use with a standalone database instance. You can create and modify a DB instance by using the AWS Command Line Interface, the Amazon RDS API, or the AWS Management Console.</a:t>
            </a:r>
          </a:p>
          <a:p>
            <a:pPr marL="0" indent="0" algn="l">
              <a:buNone/>
            </a:pPr>
            <a:r>
              <a:rPr lang="en-US" b="0" i="0" u="none" strike="noStrike" dirty="0">
                <a:solidFill>
                  <a:srgbClr val="16191F"/>
                </a:solidFill>
                <a:effectLst/>
                <a:latin typeface="Roboto" panose="02000000000000000000" pitchFamily="2" charset="0"/>
                <a:ea typeface="Roboto" panose="02000000000000000000" pitchFamily="2" charset="0"/>
              </a:rPr>
              <a:t>Each DB instance runs a </a:t>
            </a:r>
            <a:r>
              <a:rPr lang="en-US" b="0" i="1" u="none" strike="noStrike" dirty="0">
                <a:solidFill>
                  <a:srgbClr val="16191F"/>
                </a:solidFill>
                <a:effectLst/>
                <a:latin typeface="Roboto" panose="02000000000000000000" pitchFamily="2" charset="0"/>
                <a:ea typeface="Roboto" panose="02000000000000000000" pitchFamily="2" charset="0"/>
              </a:rPr>
              <a:t>DB engine</a:t>
            </a:r>
            <a:r>
              <a:rPr lang="en-US" b="0" i="0" u="none" strike="noStrike" dirty="0">
                <a:solidFill>
                  <a:srgbClr val="16191F"/>
                </a:solidFill>
                <a:effectLst/>
                <a:latin typeface="Roboto" panose="02000000000000000000" pitchFamily="2" charset="0"/>
                <a:ea typeface="Roboto" panose="02000000000000000000" pitchFamily="2" charset="0"/>
              </a:rPr>
              <a:t>. Amazon RDS currently supports the MySQL, MariaDB, PostgreSQL, Oracle, and Microsoft SQL Server DB engines. Each DB engine has its own supported features, and each version of a DB engine may include specific features. Additionally, each DB engine has a set of parameters in a DB parameter group that control the behavior of the databases that it manages.</a:t>
            </a:r>
          </a:p>
          <a:p>
            <a:pPr marL="0" indent="0" algn="l">
              <a:buNone/>
            </a:pPr>
            <a:r>
              <a:rPr lang="en-US" b="0" i="0" u="none" strike="noStrike" dirty="0">
                <a:solidFill>
                  <a:srgbClr val="16191F"/>
                </a:solidFill>
                <a:effectLst/>
                <a:latin typeface="Roboto" panose="02000000000000000000" pitchFamily="2" charset="0"/>
                <a:ea typeface="Roboto" panose="02000000000000000000" pitchFamily="2" charset="0"/>
              </a:rPr>
              <a:t>The computation and memory capacity of a DB instance is determined by its </a:t>
            </a:r>
            <a:r>
              <a:rPr lang="en-US" b="0" i="1" u="none" strike="noStrike" dirty="0">
                <a:solidFill>
                  <a:srgbClr val="16191F"/>
                </a:solidFill>
                <a:effectLst/>
                <a:latin typeface="Roboto" panose="02000000000000000000" pitchFamily="2" charset="0"/>
                <a:ea typeface="Roboto" panose="02000000000000000000" pitchFamily="2" charset="0"/>
              </a:rPr>
              <a:t>DB instance class</a:t>
            </a:r>
            <a:r>
              <a:rPr lang="en-US" b="0" i="0" u="none" strike="noStrike" dirty="0">
                <a:solidFill>
                  <a:srgbClr val="16191F"/>
                </a:solidFill>
                <a:effectLst/>
                <a:latin typeface="Roboto" panose="02000000000000000000" pitchFamily="2" charset="0"/>
                <a:ea typeface="Roboto" panose="02000000000000000000" pitchFamily="2" charset="0"/>
              </a:rPr>
              <a:t>. You can select the DB instance that best meets your needs. If your needs change over time, you can change DB instances.</a:t>
            </a:r>
          </a:p>
          <a:p>
            <a:pPr marL="0" indent="0">
              <a:buNone/>
            </a:pPr>
            <a:r>
              <a:rPr lang="en-US" b="0" i="0" dirty="0">
                <a:solidFill>
                  <a:srgbClr val="16191F"/>
                </a:solidFill>
                <a:effectLst/>
                <a:latin typeface="Roboto" panose="02000000000000000000" pitchFamily="2" charset="0"/>
                <a:ea typeface="Roboto" panose="02000000000000000000" pitchFamily="2" charset="0"/>
              </a:rPr>
              <a:t>DB instance storage comes in three types: Magnetic, General Purpose (SSD), and Provisioned IOPS (PIOPS). They differ in performance characteristics and price, allowing you to tailor your storage performance and cost to the needs of your database. Each DB instance has minimum and maximum storage requirements depending on the storage type and the database engine it supports. It's important to have sufficient storage so that your databases have room to grow. Also, sufficient storage makes sure that features for the DB engine have room to write content or log entries.</a:t>
            </a:r>
          </a:p>
          <a:p>
            <a:pPr marL="0" indent="0">
              <a:buNone/>
            </a:pPr>
            <a:r>
              <a:rPr lang="en-US" b="0" i="0" dirty="0">
                <a:solidFill>
                  <a:srgbClr val="16191F"/>
                </a:solidFill>
                <a:effectLst/>
                <a:latin typeface="Roboto" panose="02000000000000000000" pitchFamily="2" charset="0"/>
                <a:ea typeface="Roboto" panose="02000000000000000000" pitchFamily="2" charset="0"/>
              </a:rPr>
              <a:t>You can run a DB instance on a virtual private cloud (VPC) using the Amazon Virtual Private Cloud (Amazon VPC) service. When you use a VPC, you have control over your virtual networking environment. You can choose your own IP address range, create subnets, and configure routing and access control lists.</a:t>
            </a: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79495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3668183" y="4126177"/>
            <a:ext cx="6877050" cy="478790"/>
            <a:chOff x="3668183" y="4126177"/>
            <a:chExt cx="6877050" cy="478790"/>
          </a:xfrm>
        </p:grpSpPr>
        <p:sp>
          <p:nvSpPr>
            <p:cNvPr id="5" name="object 5"/>
            <p:cNvSpPr/>
            <p:nvPr/>
          </p:nvSpPr>
          <p:spPr>
            <a:xfrm>
              <a:off x="3674533" y="4132527"/>
              <a:ext cx="6864350" cy="466090"/>
            </a:xfrm>
            <a:custGeom>
              <a:avLst/>
              <a:gdLst/>
              <a:ahLst/>
              <a:cxnLst/>
              <a:rect l="l" t="t" r="r" b="b"/>
              <a:pathLst>
                <a:path w="6864350" h="466089">
                  <a:moveTo>
                    <a:pt x="6631419" y="0"/>
                  </a:moveTo>
                  <a:lnTo>
                    <a:pt x="6631419" y="116417"/>
                  </a:lnTo>
                  <a:lnTo>
                    <a:pt x="232831" y="116417"/>
                  </a:lnTo>
                  <a:lnTo>
                    <a:pt x="232831" y="0"/>
                  </a:lnTo>
                  <a:lnTo>
                    <a:pt x="0" y="232832"/>
                  </a:lnTo>
                  <a:lnTo>
                    <a:pt x="232831" y="465665"/>
                  </a:lnTo>
                  <a:lnTo>
                    <a:pt x="232831" y="349250"/>
                  </a:lnTo>
                  <a:lnTo>
                    <a:pt x="6631419" y="349250"/>
                  </a:lnTo>
                  <a:lnTo>
                    <a:pt x="6631419" y="465665"/>
                  </a:lnTo>
                  <a:lnTo>
                    <a:pt x="6864252" y="232832"/>
                  </a:lnTo>
                  <a:lnTo>
                    <a:pt x="6631419" y="0"/>
                  </a:lnTo>
                  <a:close/>
                </a:path>
              </a:pathLst>
            </a:custGeom>
            <a:solidFill>
              <a:srgbClr val="5091D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6" name="object 6"/>
            <p:cNvSpPr/>
            <p:nvPr/>
          </p:nvSpPr>
          <p:spPr>
            <a:xfrm>
              <a:off x="3674533" y="4132527"/>
              <a:ext cx="6864350" cy="466090"/>
            </a:xfrm>
            <a:custGeom>
              <a:avLst/>
              <a:gdLst/>
              <a:ahLst/>
              <a:cxnLst/>
              <a:rect l="l" t="t" r="r" b="b"/>
              <a:pathLst>
                <a:path w="6864350" h="466089">
                  <a:moveTo>
                    <a:pt x="0" y="232833"/>
                  </a:moveTo>
                  <a:lnTo>
                    <a:pt x="232832" y="0"/>
                  </a:lnTo>
                  <a:lnTo>
                    <a:pt x="232832" y="116416"/>
                  </a:lnTo>
                  <a:lnTo>
                    <a:pt x="6631420" y="116416"/>
                  </a:lnTo>
                  <a:lnTo>
                    <a:pt x="6631420" y="0"/>
                  </a:lnTo>
                  <a:lnTo>
                    <a:pt x="6864252" y="232833"/>
                  </a:lnTo>
                  <a:lnTo>
                    <a:pt x="6631420" y="465666"/>
                  </a:lnTo>
                  <a:lnTo>
                    <a:pt x="6631420" y="349249"/>
                  </a:lnTo>
                  <a:lnTo>
                    <a:pt x="232832" y="349249"/>
                  </a:lnTo>
                  <a:lnTo>
                    <a:pt x="232832" y="465666"/>
                  </a:lnTo>
                  <a:lnTo>
                    <a:pt x="0" y="232833"/>
                  </a:lnTo>
                  <a:close/>
                </a:path>
              </a:pathLst>
            </a:custGeom>
            <a:ln w="12700">
              <a:solidFill>
                <a:srgbClr val="386998"/>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7" name="object 7"/>
          <p:cNvSpPr txBox="1"/>
          <p:nvPr/>
        </p:nvSpPr>
        <p:spPr>
          <a:xfrm>
            <a:off x="9176067" y="4202683"/>
            <a:ext cx="1167765" cy="566822"/>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Roboto" panose="02000000000000000000" pitchFamily="2" charset="0"/>
                <a:ea typeface="Roboto" panose="02000000000000000000" pitchFamily="2" charset="0"/>
                <a:cs typeface="Calibri"/>
              </a:rPr>
              <a:t>Auto</a:t>
            </a:r>
            <a:r>
              <a:rPr sz="1800" spc="-60" dirty="0">
                <a:solidFill>
                  <a:srgbClr val="FFFFFF"/>
                </a:solidFill>
                <a:latin typeface="Roboto" panose="02000000000000000000" pitchFamily="2" charset="0"/>
                <a:ea typeface="Roboto" panose="02000000000000000000" pitchFamily="2" charset="0"/>
                <a:cs typeface="Calibri"/>
              </a:rPr>
              <a:t> </a:t>
            </a:r>
            <a:r>
              <a:rPr sz="1800" spc="-5" dirty="0">
                <a:solidFill>
                  <a:srgbClr val="FFFFFF"/>
                </a:solidFill>
                <a:latin typeface="Roboto" panose="02000000000000000000" pitchFamily="2" charset="0"/>
                <a:ea typeface="Roboto" panose="02000000000000000000" pitchFamily="2" charset="0"/>
                <a:cs typeface="Calibri"/>
              </a:rPr>
              <a:t>Scaling</a:t>
            </a:r>
            <a:endParaRPr sz="1800">
              <a:latin typeface="Roboto" panose="02000000000000000000" pitchFamily="2" charset="0"/>
              <a:ea typeface="Roboto" panose="02000000000000000000" pitchFamily="2" charset="0"/>
              <a:cs typeface="Calibri"/>
            </a:endParaRPr>
          </a:p>
        </p:txBody>
      </p:sp>
      <p:sp>
        <p:nvSpPr>
          <p:cNvPr id="8" name="object 8"/>
          <p:cNvSpPr txBox="1">
            <a:spLocks noGrp="1"/>
          </p:cNvSpPr>
          <p:nvPr>
            <p:ph type="title"/>
          </p:nvPr>
        </p:nvSpPr>
        <p:spPr>
          <a:xfrm>
            <a:off x="916939" y="493407"/>
            <a:ext cx="4201795" cy="443711"/>
          </a:xfrm>
          <a:prstGeom prst="rect">
            <a:avLst/>
          </a:prstGeom>
        </p:spPr>
        <p:txBody>
          <a:bodyPr vert="horz" wrap="square" lIns="0" tIns="12700" rIns="0" bIns="0" rtlCol="0">
            <a:spAutoFit/>
          </a:bodyPr>
          <a:lstStyle/>
          <a:p>
            <a:pPr marL="12700">
              <a:lnSpc>
                <a:spcPct val="100000"/>
              </a:lnSpc>
              <a:spcBef>
                <a:spcPts val="100"/>
              </a:spcBef>
            </a:pPr>
            <a:r>
              <a:rPr spc="-90" dirty="0">
                <a:latin typeface="Roboto" panose="02000000000000000000" pitchFamily="2" charset="0"/>
                <a:ea typeface="Roboto" panose="02000000000000000000" pitchFamily="2" charset="0"/>
              </a:rPr>
              <a:t>Aurora</a:t>
            </a:r>
            <a:r>
              <a:rPr spc="-35" dirty="0">
                <a:latin typeface="Roboto" panose="02000000000000000000" pitchFamily="2" charset="0"/>
                <a:ea typeface="Roboto" panose="02000000000000000000" pitchFamily="2" charset="0"/>
              </a:rPr>
              <a:t> </a:t>
            </a:r>
            <a:r>
              <a:rPr spc="-90" dirty="0">
                <a:latin typeface="Roboto" panose="02000000000000000000" pitchFamily="2" charset="0"/>
                <a:ea typeface="Roboto" panose="02000000000000000000" pitchFamily="2" charset="0"/>
              </a:rPr>
              <a:t>DB</a:t>
            </a:r>
            <a:r>
              <a:rPr spc="-25" dirty="0">
                <a:latin typeface="Roboto" panose="02000000000000000000" pitchFamily="2" charset="0"/>
                <a:ea typeface="Roboto" panose="02000000000000000000" pitchFamily="2" charset="0"/>
              </a:rPr>
              <a:t> </a:t>
            </a:r>
            <a:r>
              <a:rPr spc="-130" dirty="0">
                <a:latin typeface="Roboto" panose="02000000000000000000" pitchFamily="2" charset="0"/>
                <a:ea typeface="Roboto" panose="02000000000000000000" pitchFamily="2" charset="0"/>
              </a:rPr>
              <a:t>Cluster</a:t>
            </a:r>
          </a:p>
        </p:txBody>
      </p:sp>
      <p:grpSp>
        <p:nvGrpSpPr>
          <p:cNvPr id="9" name="object 9"/>
          <p:cNvGrpSpPr/>
          <p:nvPr/>
        </p:nvGrpSpPr>
        <p:grpSpPr>
          <a:xfrm>
            <a:off x="1869627" y="5347557"/>
            <a:ext cx="9236710" cy="709295"/>
            <a:chOff x="1869627" y="5347557"/>
            <a:chExt cx="9236710" cy="709295"/>
          </a:xfrm>
        </p:grpSpPr>
        <p:sp>
          <p:nvSpPr>
            <p:cNvPr id="10" name="object 10"/>
            <p:cNvSpPr/>
            <p:nvPr/>
          </p:nvSpPr>
          <p:spPr>
            <a:xfrm>
              <a:off x="1875977" y="5353907"/>
              <a:ext cx="9224010" cy="696595"/>
            </a:xfrm>
            <a:custGeom>
              <a:avLst/>
              <a:gdLst/>
              <a:ahLst/>
              <a:cxnLst/>
              <a:rect l="l" t="t" r="r" b="b"/>
              <a:pathLst>
                <a:path w="9224010" h="696595">
                  <a:moveTo>
                    <a:pt x="8875718" y="0"/>
                  </a:moveTo>
                  <a:lnTo>
                    <a:pt x="8875718" y="107057"/>
                  </a:lnTo>
                  <a:lnTo>
                    <a:pt x="348101" y="107057"/>
                  </a:lnTo>
                  <a:lnTo>
                    <a:pt x="348101" y="0"/>
                  </a:lnTo>
                  <a:lnTo>
                    <a:pt x="0" y="348103"/>
                  </a:lnTo>
                  <a:lnTo>
                    <a:pt x="348101" y="696206"/>
                  </a:lnTo>
                  <a:lnTo>
                    <a:pt x="348101" y="589149"/>
                  </a:lnTo>
                  <a:lnTo>
                    <a:pt x="8875718" y="589149"/>
                  </a:lnTo>
                  <a:lnTo>
                    <a:pt x="8875718" y="696206"/>
                  </a:lnTo>
                  <a:lnTo>
                    <a:pt x="9223822" y="348103"/>
                  </a:lnTo>
                  <a:lnTo>
                    <a:pt x="8875718" y="0"/>
                  </a:lnTo>
                  <a:close/>
                </a:path>
              </a:pathLst>
            </a:custGeom>
            <a:solidFill>
              <a:srgbClr val="444949"/>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1" name="object 11"/>
            <p:cNvSpPr/>
            <p:nvPr/>
          </p:nvSpPr>
          <p:spPr>
            <a:xfrm>
              <a:off x="1875977" y="5353907"/>
              <a:ext cx="9224010" cy="696595"/>
            </a:xfrm>
            <a:custGeom>
              <a:avLst/>
              <a:gdLst/>
              <a:ahLst/>
              <a:cxnLst/>
              <a:rect l="l" t="t" r="r" b="b"/>
              <a:pathLst>
                <a:path w="9224010" h="696595">
                  <a:moveTo>
                    <a:pt x="0" y="348103"/>
                  </a:moveTo>
                  <a:lnTo>
                    <a:pt x="348102" y="0"/>
                  </a:lnTo>
                  <a:lnTo>
                    <a:pt x="348102" y="107056"/>
                  </a:lnTo>
                  <a:lnTo>
                    <a:pt x="8875720" y="107056"/>
                  </a:lnTo>
                  <a:lnTo>
                    <a:pt x="8875720" y="0"/>
                  </a:lnTo>
                  <a:lnTo>
                    <a:pt x="9223822" y="348103"/>
                  </a:lnTo>
                  <a:lnTo>
                    <a:pt x="8875720" y="696206"/>
                  </a:lnTo>
                  <a:lnTo>
                    <a:pt x="8875720" y="589149"/>
                  </a:lnTo>
                  <a:lnTo>
                    <a:pt x="348102" y="589149"/>
                  </a:lnTo>
                  <a:lnTo>
                    <a:pt x="348102" y="696206"/>
                  </a:lnTo>
                  <a:lnTo>
                    <a:pt x="0" y="348103"/>
                  </a:lnTo>
                  <a:close/>
                </a:path>
              </a:pathLst>
            </a:custGeom>
            <a:ln w="12700">
              <a:solidFill>
                <a:srgbClr val="2F3333"/>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pic>
        <p:nvPicPr>
          <p:cNvPr id="12" name="object 12"/>
          <p:cNvPicPr/>
          <p:nvPr/>
        </p:nvPicPr>
        <p:blipFill>
          <a:blip r:embed="rId2" cstate="print"/>
          <a:stretch>
            <a:fillRect/>
          </a:stretch>
        </p:blipFill>
        <p:spPr>
          <a:xfrm>
            <a:off x="2395754" y="3995985"/>
            <a:ext cx="556153" cy="733110"/>
          </a:xfrm>
          <a:prstGeom prst="rect">
            <a:avLst/>
          </a:prstGeom>
        </p:spPr>
      </p:pic>
      <p:grpSp>
        <p:nvGrpSpPr>
          <p:cNvPr id="13" name="object 13"/>
          <p:cNvGrpSpPr/>
          <p:nvPr/>
        </p:nvGrpSpPr>
        <p:grpSpPr>
          <a:xfrm>
            <a:off x="4223890" y="3943374"/>
            <a:ext cx="4851400" cy="756285"/>
            <a:chOff x="4223890" y="3943374"/>
            <a:chExt cx="4851400" cy="756285"/>
          </a:xfrm>
        </p:grpSpPr>
        <p:pic>
          <p:nvPicPr>
            <p:cNvPr id="14" name="object 14"/>
            <p:cNvPicPr/>
            <p:nvPr/>
          </p:nvPicPr>
          <p:blipFill>
            <a:blip r:embed="rId3" cstate="print"/>
            <a:stretch>
              <a:fillRect/>
            </a:stretch>
          </p:blipFill>
          <p:spPr>
            <a:xfrm>
              <a:off x="6443036" y="3960695"/>
              <a:ext cx="556153" cy="733110"/>
            </a:xfrm>
            <a:prstGeom prst="rect">
              <a:avLst/>
            </a:prstGeom>
          </p:spPr>
        </p:pic>
        <p:pic>
          <p:nvPicPr>
            <p:cNvPr id="15" name="object 15"/>
            <p:cNvPicPr/>
            <p:nvPr/>
          </p:nvPicPr>
          <p:blipFill>
            <a:blip r:embed="rId3" cstate="print"/>
            <a:stretch>
              <a:fillRect/>
            </a:stretch>
          </p:blipFill>
          <p:spPr>
            <a:xfrm>
              <a:off x="8518563" y="3953465"/>
              <a:ext cx="556153" cy="733110"/>
            </a:xfrm>
            <a:prstGeom prst="rect">
              <a:avLst/>
            </a:prstGeom>
          </p:spPr>
        </p:pic>
        <p:pic>
          <p:nvPicPr>
            <p:cNvPr id="16" name="object 16"/>
            <p:cNvPicPr/>
            <p:nvPr/>
          </p:nvPicPr>
          <p:blipFill>
            <a:blip r:embed="rId3" cstate="print"/>
            <a:stretch>
              <a:fillRect/>
            </a:stretch>
          </p:blipFill>
          <p:spPr>
            <a:xfrm>
              <a:off x="4223890" y="3943374"/>
              <a:ext cx="556153" cy="733110"/>
            </a:xfrm>
            <a:prstGeom prst="rect">
              <a:avLst/>
            </a:prstGeom>
          </p:spPr>
        </p:pic>
        <p:pic>
          <p:nvPicPr>
            <p:cNvPr id="17" name="object 17"/>
            <p:cNvPicPr/>
            <p:nvPr/>
          </p:nvPicPr>
          <p:blipFill>
            <a:blip r:embed="rId3" cstate="print"/>
            <a:stretch>
              <a:fillRect/>
            </a:stretch>
          </p:blipFill>
          <p:spPr>
            <a:xfrm>
              <a:off x="5388057" y="3960575"/>
              <a:ext cx="556153" cy="733110"/>
            </a:xfrm>
            <a:prstGeom prst="rect">
              <a:avLst/>
            </a:prstGeom>
          </p:spPr>
        </p:pic>
        <p:pic>
          <p:nvPicPr>
            <p:cNvPr id="18" name="object 18"/>
            <p:cNvPicPr/>
            <p:nvPr/>
          </p:nvPicPr>
          <p:blipFill>
            <a:blip r:embed="rId3" cstate="print"/>
            <a:stretch>
              <a:fillRect/>
            </a:stretch>
          </p:blipFill>
          <p:spPr>
            <a:xfrm>
              <a:off x="7481056" y="3966482"/>
              <a:ext cx="556153" cy="733110"/>
            </a:xfrm>
            <a:prstGeom prst="rect">
              <a:avLst/>
            </a:prstGeom>
          </p:spPr>
        </p:pic>
      </p:grpSp>
      <p:grpSp>
        <p:nvGrpSpPr>
          <p:cNvPr id="19" name="object 19"/>
          <p:cNvGrpSpPr/>
          <p:nvPr/>
        </p:nvGrpSpPr>
        <p:grpSpPr>
          <a:xfrm>
            <a:off x="2419927" y="4877448"/>
            <a:ext cx="445134" cy="414655"/>
            <a:chOff x="2419927" y="4877448"/>
            <a:chExt cx="445134" cy="414655"/>
          </a:xfrm>
        </p:grpSpPr>
        <p:sp>
          <p:nvSpPr>
            <p:cNvPr id="20" name="object 20"/>
            <p:cNvSpPr/>
            <p:nvPr/>
          </p:nvSpPr>
          <p:spPr>
            <a:xfrm>
              <a:off x="2426277" y="4883798"/>
              <a:ext cx="432434" cy="401955"/>
            </a:xfrm>
            <a:custGeom>
              <a:avLst/>
              <a:gdLst/>
              <a:ahLst/>
              <a:cxnLst/>
              <a:rect l="l" t="t" r="r" b="b"/>
              <a:pathLst>
                <a:path w="432435" h="401954">
                  <a:moveTo>
                    <a:pt x="323940" y="0"/>
                  </a:moveTo>
                  <a:lnTo>
                    <a:pt x="107980" y="0"/>
                  </a:lnTo>
                  <a:lnTo>
                    <a:pt x="107980" y="200844"/>
                  </a:lnTo>
                  <a:lnTo>
                    <a:pt x="0" y="200844"/>
                  </a:lnTo>
                  <a:lnTo>
                    <a:pt x="215959" y="401688"/>
                  </a:lnTo>
                  <a:lnTo>
                    <a:pt x="431920" y="200844"/>
                  </a:lnTo>
                  <a:lnTo>
                    <a:pt x="323940" y="200844"/>
                  </a:lnTo>
                  <a:lnTo>
                    <a:pt x="323940" y="0"/>
                  </a:lnTo>
                  <a:close/>
                </a:path>
              </a:pathLst>
            </a:custGeom>
            <a:solidFill>
              <a:srgbClr val="444949"/>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21" name="object 21"/>
            <p:cNvSpPr/>
            <p:nvPr/>
          </p:nvSpPr>
          <p:spPr>
            <a:xfrm>
              <a:off x="2426277" y="4883798"/>
              <a:ext cx="432434" cy="401955"/>
            </a:xfrm>
            <a:custGeom>
              <a:avLst/>
              <a:gdLst/>
              <a:ahLst/>
              <a:cxnLst/>
              <a:rect l="l" t="t" r="r" b="b"/>
              <a:pathLst>
                <a:path w="432435" h="401954">
                  <a:moveTo>
                    <a:pt x="0" y="200844"/>
                  </a:moveTo>
                  <a:lnTo>
                    <a:pt x="107980" y="200844"/>
                  </a:lnTo>
                  <a:lnTo>
                    <a:pt x="107980" y="0"/>
                  </a:lnTo>
                  <a:lnTo>
                    <a:pt x="323940" y="0"/>
                  </a:lnTo>
                  <a:lnTo>
                    <a:pt x="323940" y="200844"/>
                  </a:lnTo>
                  <a:lnTo>
                    <a:pt x="431920" y="200844"/>
                  </a:lnTo>
                  <a:lnTo>
                    <a:pt x="215960" y="401688"/>
                  </a:lnTo>
                  <a:lnTo>
                    <a:pt x="0" y="200844"/>
                  </a:lnTo>
                  <a:close/>
                </a:path>
              </a:pathLst>
            </a:custGeom>
            <a:ln w="12700">
              <a:solidFill>
                <a:srgbClr val="2F3333"/>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22" name="object 22"/>
          <p:cNvSpPr txBox="1"/>
          <p:nvPr/>
        </p:nvSpPr>
        <p:spPr>
          <a:xfrm>
            <a:off x="2527937" y="4873244"/>
            <a:ext cx="2292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Roboto" panose="02000000000000000000" pitchFamily="2" charset="0"/>
                <a:ea typeface="Roboto" panose="02000000000000000000" pitchFamily="2" charset="0"/>
                <a:cs typeface="Calibri"/>
              </a:rPr>
              <a:t>W</a:t>
            </a:r>
            <a:endParaRPr sz="1800">
              <a:latin typeface="Roboto" panose="02000000000000000000" pitchFamily="2" charset="0"/>
              <a:ea typeface="Roboto" panose="02000000000000000000" pitchFamily="2" charset="0"/>
              <a:cs typeface="Calibri"/>
            </a:endParaRPr>
          </a:p>
        </p:txBody>
      </p:sp>
      <p:sp>
        <p:nvSpPr>
          <p:cNvPr id="23" name="object 23"/>
          <p:cNvSpPr/>
          <p:nvPr/>
        </p:nvSpPr>
        <p:spPr>
          <a:xfrm>
            <a:off x="4320861" y="4810512"/>
            <a:ext cx="362585" cy="401955"/>
          </a:xfrm>
          <a:custGeom>
            <a:avLst/>
            <a:gdLst/>
            <a:ahLst/>
            <a:cxnLst/>
            <a:rect l="l" t="t" r="r" b="b"/>
            <a:pathLst>
              <a:path w="362585" h="401954">
                <a:moveTo>
                  <a:pt x="0" y="181107"/>
                </a:moveTo>
                <a:lnTo>
                  <a:pt x="181107" y="0"/>
                </a:lnTo>
                <a:lnTo>
                  <a:pt x="362214" y="181107"/>
                </a:lnTo>
                <a:lnTo>
                  <a:pt x="271660" y="181107"/>
                </a:lnTo>
                <a:lnTo>
                  <a:pt x="271660" y="401688"/>
                </a:lnTo>
                <a:lnTo>
                  <a:pt x="90553" y="401688"/>
                </a:lnTo>
                <a:lnTo>
                  <a:pt x="90553" y="181107"/>
                </a:lnTo>
                <a:lnTo>
                  <a:pt x="0" y="181107"/>
                </a:lnTo>
                <a:close/>
              </a:path>
            </a:pathLst>
          </a:custGeom>
          <a:ln w="12700">
            <a:solidFill>
              <a:srgbClr val="444949"/>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24" name="object 24"/>
          <p:cNvSpPr txBox="1"/>
          <p:nvPr/>
        </p:nvSpPr>
        <p:spPr>
          <a:xfrm>
            <a:off x="4427355" y="4894579"/>
            <a:ext cx="14986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444949"/>
                </a:solidFill>
                <a:latin typeface="Roboto" panose="02000000000000000000" pitchFamily="2" charset="0"/>
                <a:ea typeface="Roboto" panose="02000000000000000000" pitchFamily="2" charset="0"/>
                <a:cs typeface="Calibri"/>
              </a:rPr>
              <a:t>R</a:t>
            </a:r>
            <a:endParaRPr sz="1800">
              <a:latin typeface="Roboto" panose="02000000000000000000" pitchFamily="2" charset="0"/>
              <a:ea typeface="Roboto" panose="02000000000000000000" pitchFamily="2" charset="0"/>
              <a:cs typeface="Calibri"/>
            </a:endParaRPr>
          </a:p>
        </p:txBody>
      </p:sp>
      <p:sp>
        <p:nvSpPr>
          <p:cNvPr id="25" name="object 25"/>
          <p:cNvSpPr/>
          <p:nvPr/>
        </p:nvSpPr>
        <p:spPr>
          <a:xfrm>
            <a:off x="5448063" y="4827713"/>
            <a:ext cx="362585" cy="401955"/>
          </a:xfrm>
          <a:custGeom>
            <a:avLst/>
            <a:gdLst/>
            <a:ahLst/>
            <a:cxnLst/>
            <a:rect l="l" t="t" r="r" b="b"/>
            <a:pathLst>
              <a:path w="362585" h="401954">
                <a:moveTo>
                  <a:pt x="0" y="181107"/>
                </a:moveTo>
                <a:lnTo>
                  <a:pt x="181107" y="0"/>
                </a:lnTo>
                <a:lnTo>
                  <a:pt x="362214" y="181107"/>
                </a:lnTo>
                <a:lnTo>
                  <a:pt x="271660" y="181107"/>
                </a:lnTo>
                <a:lnTo>
                  <a:pt x="271660" y="401688"/>
                </a:lnTo>
                <a:lnTo>
                  <a:pt x="90553" y="401688"/>
                </a:lnTo>
                <a:lnTo>
                  <a:pt x="90553" y="181107"/>
                </a:lnTo>
                <a:lnTo>
                  <a:pt x="0" y="181107"/>
                </a:lnTo>
                <a:close/>
              </a:path>
            </a:pathLst>
          </a:custGeom>
          <a:ln w="12700">
            <a:solidFill>
              <a:srgbClr val="444949"/>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26" name="object 26"/>
          <p:cNvSpPr/>
          <p:nvPr/>
        </p:nvSpPr>
        <p:spPr>
          <a:xfrm>
            <a:off x="6520769" y="4827713"/>
            <a:ext cx="362585" cy="401955"/>
          </a:xfrm>
          <a:custGeom>
            <a:avLst/>
            <a:gdLst/>
            <a:ahLst/>
            <a:cxnLst/>
            <a:rect l="l" t="t" r="r" b="b"/>
            <a:pathLst>
              <a:path w="362584" h="401954">
                <a:moveTo>
                  <a:pt x="0" y="181107"/>
                </a:moveTo>
                <a:lnTo>
                  <a:pt x="181107" y="0"/>
                </a:lnTo>
                <a:lnTo>
                  <a:pt x="362214" y="181107"/>
                </a:lnTo>
                <a:lnTo>
                  <a:pt x="271660" y="181107"/>
                </a:lnTo>
                <a:lnTo>
                  <a:pt x="271660" y="401688"/>
                </a:lnTo>
                <a:lnTo>
                  <a:pt x="90553" y="401688"/>
                </a:lnTo>
                <a:lnTo>
                  <a:pt x="90553" y="181107"/>
                </a:lnTo>
                <a:lnTo>
                  <a:pt x="0" y="181107"/>
                </a:lnTo>
                <a:close/>
              </a:path>
            </a:pathLst>
          </a:custGeom>
          <a:ln w="12700">
            <a:solidFill>
              <a:srgbClr val="444949"/>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27" name="object 27"/>
          <p:cNvSpPr/>
          <p:nvPr/>
        </p:nvSpPr>
        <p:spPr>
          <a:xfrm>
            <a:off x="7567779" y="4827713"/>
            <a:ext cx="362585" cy="401955"/>
          </a:xfrm>
          <a:custGeom>
            <a:avLst/>
            <a:gdLst/>
            <a:ahLst/>
            <a:cxnLst/>
            <a:rect l="l" t="t" r="r" b="b"/>
            <a:pathLst>
              <a:path w="362584" h="401954">
                <a:moveTo>
                  <a:pt x="0" y="181107"/>
                </a:moveTo>
                <a:lnTo>
                  <a:pt x="181107" y="0"/>
                </a:lnTo>
                <a:lnTo>
                  <a:pt x="362214" y="181107"/>
                </a:lnTo>
                <a:lnTo>
                  <a:pt x="271660" y="181107"/>
                </a:lnTo>
                <a:lnTo>
                  <a:pt x="271660" y="401688"/>
                </a:lnTo>
                <a:lnTo>
                  <a:pt x="90553" y="401688"/>
                </a:lnTo>
                <a:lnTo>
                  <a:pt x="90553" y="181107"/>
                </a:lnTo>
                <a:lnTo>
                  <a:pt x="0" y="181107"/>
                </a:lnTo>
                <a:close/>
              </a:path>
            </a:pathLst>
          </a:custGeom>
          <a:ln w="12700">
            <a:solidFill>
              <a:srgbClr val="444949"/>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28" name="object 28"/>
          <p:cNvSpPr txBox="1"/>
          <p:nvPr/>
        </p:nvSpPr>
        <p:spPr>
          <a:xfrm>
            <a:off x="4870321" y="4909820"/>
            <a:ext cx="3236595" cy="1315745"/>
          </a:xfrm>
          <a:prstGeom prst="rect">
            <a:avLst/>
          </a:prstGeom>
        </p:spPr>
        <p:txBody>
          <a:bodyPr vert="horz" wrap="square" lIns="0" tIns="12700" rIns="0" bIns="0" rtlCol="0">
            <a:spAutoFit/>
          </a:bodyPr>
          <a:lstStyle/>
          <a:p>
            <a:pPr marL="696595">
              <a:lnSpc>
                <a:spcPct val="100000"/>
              </a:lnSpc>
              <a:spcBef>
                <a:spcPts val="100"/>
              </a:spcBef>
              <a:tabLst>
                <a:tab pos="1769110" algn="l"/>
                <a:tab pos="2816225" algn="l"/>
              </a:tabLst>
            </a:pPr>
            <a:r>
              <a:rPr sz="1800" dirty="0">
                <a:solidFill>
                  <a:srgbClr val="444949"/>
                </a:solidFill>
                <a:latin typeface="Roboto" panose="02000000000000000000" pitchFamily="2" charset="0"/>
                <a:ea typeface="Roboto" panose="02000000000000000000" pitchFamily="2" charset="0"/>
                <a:cs typeface="Calibri"/>
              </a:rPr>
              <a:t>R	R	R</a:t>
            </a:r>
            <a:endParaRPr sz="1800">
              <a:latin typeface="Roboto" panose="02000000000000000000" pitchFamily="2" charset="0"/>
              <a:ea typeface="Roboto" panose="02000000000000000000" pitchFamily="2" charset="0"/>
              <a:cs typeface="Calibri"/>
            </a:endParaRPr>
          </a:p>
          <a:p>
            <a:pPr algn="ctr">
              <a:lnSpc>
                <a:spcPts val="2125"/>
              </a:lnSpc>
              <a:spcBef>
                <a:spcPts val="1725"/>
              </a:spcBef>
            </a:pPr>
            <a:r>
              <a:rPr sz="1800" spc="-5" dirty="0">
                <a:solidFill>
                  <a:srgbClr val="FFFFFF"/>
                </a:solidFill>
                <a:latin typeface="Roboto" panose="02000000000000000000" pitchFamily="2" charset="0"/>
                <a:ea typeface="Roboto" panose="02000000000000000000" pitchFamily="2" charset="0"/>
                <a:cs typeface="Calibri"/>
              </a:rPr>
              <a:t>Shared </a:t>
            </a:r>
            <a:r>
              <a:rPr sz="1800" spc="-20" dirty="0">
                <a:solidFill>
                  <a:srgbClr val="FFFFFF"/>
                </a:solidFill>
                <a:latin typeface="Roboto" panose="02000000000000000000" pitchFamily="2" charset="0"/>
                <a:ea typeface="Roboto" panose="02000000000000000000" pitchFamily="2" charset="0"/>
                <a:cs typeface="Calibri"/>
              </a:rPr>
              <a:t>storage</a:t>
            </a:r>
            <a:r>
              <a:rPr sz="1800" dirty="0">
                <a:solidFill>
                  <a:srgbClr val="FFFFFF"/>
                </a:solidFill>
                <a:latin typeface="Roboto" panose="02000000000000000000" pitchFamily="2" charset="0"/>
                <a:ea typeface="Roboto" panose="02000000000000000000" pitchFamily="2" charset="0"/>
                <a:cs typeface="Calibri"/>
              </a:rPr>
              <a:t> </a:t>
            </a:r>
            <a:r>
              <a:rPr sz="1800" spc="-15" dirty="0">
                <a:solidFill>
                  <a:srgbClr val="FFFFFF"/>
                </a:solidFill>
                <a:latin typeface="Roboto" panose="02000000000000000000" pitchFamily="2" charset="0"/>
                <a:ea typeface="Roboto" panose="02000000000000000000" pitchFamily="2" charset="0"/>
                <a:cs typeface="Calibri"/>
              </a:rPr>
              <a:t>Volume</a:t>
            </a:r>
            <a:endParaRPr sz="1800">
              <a:latin typeface="Roboto" panose="02000000000000000000" pitchFamily="2" charset="0"/>
              <a:ea typeface="Roboto" panose="02000000000000000000" pitchFamily="2" charset="0"/>
              <a:cs typeface="Calibri"/>
            </a:endParaRPr>
          </a:p>
          <a:p>
            <a:pPr algn="ctr">
              <a:lnSpc>
                <a:spcPts val="2125"/>
              </a:lnSpc>
            </a:pPr>
            <a:r>
              <a:rPr sz="1800" spc="-10" dirty="0">
                <a:solidFill>
                  <a:srgbClr val="FFFFFF"/>
                </a:solidFill>
                <a:latin typeface="Roboto" panose="02000000000000000000" pitchFamily="2" charset="0"/>
                <a:ea typeface="Roboto" panose="02000000000000000000" pitchFamily="2" charset="0"/>
                <a:cs typeface="Calibri"/>
              </a:rPr>
              <a:t>Auto</a:t>
            </a:r>
            <a:r>
              <a:rPr sz="1800" spc="-5" dirty="0">
                <a:solidFill>
                  <a:srgbClr val="FFFFFF"/>
                </a:solidFill>
                <a:latin typeface="Roboto" panose="02000000000000000000" pitchFamily="2" charset="0"/>
                <a:ea typeface="Roboto" panose="02000000000000000000" pitchFamily="2" charset="0"/>
                <a:cs typeface="Calibri"/>
              </a:rPr>
              <a:t> Expanding</a:t>
            </a:r>
            <a:r>
              <a:rPr sz="1800" dirty="0">
                <a:solidFill>
                  <a:srgbClr val="FFFFFF"/>
                </a:solidFill>
                <a:latin typeface="Roboto" panose="02000000000000000000" pitchFamily="2" charset="0"/>
                <a:ea typeface="Roboto" panose="02000000000000000000" pitchFamily="2" charset="0"/>
                <a:cs typeface="Calibri"/>
              </a:rPr>
              <a:t> </a:t>
            </a:r>
            <a:r>
              <a:rPr sz="1800" spc="-10" dirty="0">
                <a:solidFill>
                  <a:srgbClr val="FFFFFF"/>
                </a:solidFill>
                <a:latin typeface="Roboto" panose="02000000000000000000" pitchFamily="2" charset="0"/>
                <a:ea typeface="Roboto" panose="02000000000000000000" pitchFamily="2" charset="0"/>
                <a:cs typeface="Calibri"/>
              </a:rPr>
              <a:t>from</a:t>
            </a:r>
            <a:r>
              <a:rPr sz="1800" dirty="0">
                <a:solidFill>
                  <a:srgbClr val="FFFFFF"/>
                </a:solidFill>
                <a:latin typeface="Roboto" panose="02000000000000000000" pitchFamily="2" charset="0"/>
                <a:ea typeface="Roboto" panose="02000000000000000000" pitchFamily="2" charset="0"/>
                <a:cs typeface="Calibri"/>
              </a:rPr>
              <a:t> 10G </a:t>
            </a:r>
            <a:r>
              <a:rPr sz="1800" spc="-15" dirty="0">
                <a:solidFill>
                  <a:srgbClr val="FFFFFF"/>
                </a:solidFill>
                <a:latin typeface="Roboto" panose="02000000000000000000" pitchFamily="2" charset="0"/>
                <a:ea typeface="Roboto" panose="02000000000000000000" pitchFamily="2" charset="0"/>
                <a:cs typeface="Calibri"/>
              </a:rPr>
              <a:t>to</a:t>
            </a:r>
            <a:r>
              <a:rPr sz="1800" spc="-5" dirty="0">
                <a:solidFill>
                  <a:srgbClr val="FFFFFF"/>
                </a:solidFill>
                <a:latin typeface="Roboto" panose="02000000000000000000" pitchFamily="2" charset="0"/>
                <a:ea typeface="Roboto" panose="02000000000000000000" pitchFamily="2" charset="0"/>
                <a:cs typeface="Calibri"/>
              </a:rPr>
              <a:t> </a:t>
            </a:r>
            <a:r>
              <a:rPr sz="1800" dirty="0">
                <a:solidFill>
                  <a:srgbClr val="FFFFFF"/>
                </a:solidFill>
                <a:latin typeface="Roboto" panose="02000000000000000000" pitchFamily="2" charset="0"/>
                <a:ea typeface="Roboto" panose="02000000000000000000" pitchFamily="2" charset="0"/>
                <a:cs typeface="Calibri"/>
              </a:rPr>
              <a:t>64 </a:t>
            </a:r>
            <a:r>
              <a:rPr sz="1800" spc="-5" dirty="0">
                <a:solidFill>
                  <a:srgbClr val="FFFFFF"/>
                </a:solidFill>
                <a:latin typeface="Roboto" panose="02000000000000000000" pitchFamily="2" charset="0"/>
                <a:ea typeface="Roboto" panose="02000000000000000000" pitchFamily="2" charset="0"/>
                <a:cs typeface="Calibri"/>
              </a:rPr>
              <a:t>TB</a:t>
            </a:r>
            <a:endParaRPr sz="1800">
              <a:latin typeface="Roboto" panose="02000000000000000000" pitchFamily="2" charset="0"/>
              <a:ea typeface="Roboto" panose="02000000000000000000" pitchFamily="2" charset="0"/>
              <a:cs typeface="Calibri"/>
            </a:endParaRPr>
          </a:p>
        </p:txBody>
      </p:sp>
      <p:sp>
        <p:nvSpPr>
          <p:cNvPr id="29" name="object 29"/>
          <p:cNvSpPr/>
          <p:nvPr/>
        </p:nvSpPr>
        <p:spPr>
          <a:xfrm>
            <a:off x="8614793" y="4820603"/>
            <a:ext cx="362585" cy="401955"/>
          </a:xfrm>
          <a:custGeom>
            <a:avLst/>
            <a:gdLst/>
            <a:ahLst/>
            <a:cxnLst/>
            <a:rect l="l" t="t" r="r" b="b"/>
            <a:pathLst>
              <a:path w="362584" h="401954">
                <a:moveTo>
                  <a:pt x="0" y="181107"/>
                </a:moveTo>
                <a:lnTo>
                  <a:pt x="181107" y="0"/>
                </a:lnTo>
                <a:lnTo>
                  <a:pt x="362214" y="181107"/>
                </a:lnTo>
                <a:lnTo>
                  <a:pt x="271660" y="181107"/>
                </a:lnTo>
                <a:lnTo>
                  <a:pt x="271660" y="401688"/>
                </a:lnTo>
                <a:lnTo>
                  <a:pt x="90553" y="401688"/>
                </a:lnTo>
                <a:lnTo>
                  <a:pt x="90553" y="181107"/>
                </a:lnTo>
                <a:lnTo>
                  <a:pt x="0" y="181107"/>
                </a:lnTo>
                <a:close/>
              </a:path>
            </a:pathLst>
          </a:custGeom>
          <a:ln w="12700">
            <a:solidFill>
              <a:srgbClr val="444949"/>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30" name="object 30"/>
          <p:cNvSpPr txBox="1"/>
          <p:nvPr/>
        </p:nvSpPr>
        <p:spPr>
          <a:xfrm>
            <a:off x="8721287" y="4903723"/>
            <a:ext cx="14986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444949"/>
                </a:solidFill>
                <a:latin typeface="Roboto" panose="02000000000000000000" pitchFamily="2" charset="0"/>
                <a:ea typeface="Roboto" panose="02000000000000000000" pitchFamily="2" charset="0"/>
                <a:cs typeface="Calibri"/>
              </a:rPr>
              <a:t>R</a:t>
            </a:r>
            <a:endParaRPr sz="1800">
              <a:latin typeface="Roboto" panose="02000000000000000000" pitchFamily="2" charset="0"/>
              <a:ea typeface="Roboto" panose="02000000000000000000" pitchFamily="2" charset="0"/>
              <a:cs typeface="Calibri"/>
            </a:endParaRPr>
          </a:p>
        </p:txBody>
      </p:sp>
      <p:sp>
        <p:nvSpPr>
          <p:cNvPr id="31" name="object 31"/>
          <p:cNvSpPr txBox="1"/>
          <p:nvPr/>
        </p:nvSpPr>
        <p:spPr>
          <a:xfrm>
            <a:off x="5224325" y="2507033"/>
            <a:ext cx="2994025" cy="567463"/>
          </a:xfrm>
          <a:prstGeom prst="rect">
            <a:avLst/>
          </a:prstGeom>
          <a:solidFill>
            <a:srgbClr val="F69802"/>
          </a:solidFill>
          <a:ln w="12700">
            <a:solidFill>
              <a:srgbClr val="B56E01"/>
            </a:solidFill>
          </a:ln>
        </p:spPr>
        <p:txBody>
          <a:bodyPr vert="horz" wrap="square" lIns="0" tIns="28575" rIns="0" bIns="0" rtlCol="0">
            <a:spAutoFit/>
          </a:bodyPr>
          <a:lstStyle/>
          <a:p>
            <a:pPr algn="ctr">
              <a:lnSpc>
                <a:spcPts val="2135"/>
              </a:lnSpc>
              <a:spcBef>
                <a:spcPts val="225"/>
              </a:spcBef>
            </a:pPr>
            <a:r>
              <a:rPr sz="1800" b="1" spc="-10" dirty="0">
                <a:solidFill>
                  <a:srgbClr val="FFFFFF"/>
                </a:solidFill>
                <a:latin typeface="Roboto" panose="02000000000000000000" pitchFamily="2" charset="0"/>
                <a:ea typeface="Roboto" panose="02000000000000000000" pitchFamily="2" charset="0"/>
                <a:cs typeface="Calibri"/>
              </a:rPr>
              <a:t>Reader</a:t>
            </a:r>
            <a:r>
              <a:rPr sz="1800" b="1" spc="-15" dirty="0">
                <a:solidFill>
                  <a:srgbClr val="FFFFFF"/>
                </a:solidFill>
                <a:latin typeface="Roboto" panose="02000000000000000000" pitchFamily="2" charset="0"/>
                <a:ea typeface="Roboto" panose="02000000000000000000" pitchFamily="2" charset="0"/>
                <a:cs typeface="Calibri"/>
              </a:rPr>
              <a:t> </a:t>
            </a:r>
            <a:r>
              <a:rPr sz="1800" b="1" spc="-10" dirty="0">
                <a:solidFill>
                  <a:srgbClr val="FFFFFF"/>
                </a:solidFill>
                <a:latin typeface="Roboto" panose="02000000000000000000" pitchFamily="2" charset="0"/>
                <a:ea typeface="Roboto" panose="02000000000000000000" pitchFamily="2" charset="0"/>
                <a:cs typeface="Calibri"/>
              </a:rPr>
              <a:t>Endpoint</a:t>
            </a:r>
            <a:endParaRPr sz="1800">
              <a:latin typeface="Roboto" panose="02000000000000000000" pitchFamily="2" charset="0"/>
              <a:ea typeface="Roboto" panose="02000000000000000000" pitchFamily="2" charset="0"/>
              <a:cs typeface="Calibri"/>
            </a:endParaRPr>
          </a:p>
          <a:p>
            <a:pPr algn="ctr">
              <a:lnSpc>
                <a:spcPts val="2135"/>
              </a:lnSpc>
            </a:pPr>
            <a:r>
              <a:rPr sz="1800" spc="-5" dirty="0">
                <a:solidFill>
                  <a:srgbClr val="FFFFFF"/>
                </a:solidFill>
                <a:latin typeface="Roboto" panose="02000000000000000000" pitchFamily="2" charset="0"/>
                <a:ea typeface="Roboto" panose="02000000000000000000" pitchFamily="2" charset="0"/>
                <a:cs typeface="Calibri"/>
              </a:rPr>
              <a:t>Connection</a:t>
            </a:r>
            <a:r>
              <a:rPr sz="1800" dirty="0">
                <a:solidFill>
                  <a:srgbClr val="FFFFFF"/>
                </a:solidFill>
                <a:latin typeface="Roboto" panose="02000000000000000000" pitchFamily="2" charset="0"/>
                <a:ea typeface="Roboto" panose="02000000000000000000" pitchFamily="2" charset="0"/>
                <a:cs typeface="Calibri"/>
              </a:rPr>
              <a:t> Load</a:t>
            </a:r>
            <a:r>
              <a:rPr sz="1800" spc="5" dirty="0">
                <a:solidFill>
                  <a:srgbClr val="FFFFFF"/>
                </a:solidFill>
                <a:latin typeface="Roboto" panose="02000000000000000000" pitchFamily="2" charset="0"/>
                <a:ea typeface="Roboto" panose="02000000000000000000" pitchFamily="2" charset="0"/>
                <a:cs typeface="Calibri"/>
              </a:rPr>
              <a:t> </a:t>
            </a:r>
            <a:r>
              <a:rPr sz="1800" spc="-5" dirty="0">
                <a:solidFill>
                  <a:srgbClr val="FFFFFF"/>
                </a:solidFill>
                <a:latin typeface="Roboto" panose="02000000000000000000" pitchFamily="2" charset="0"/>
                <a:ea typeface="Roboto" panose="02000000000000000000" pitchFamily="2" charset="0"/>
                <a:cs typeface="Calibri"/>
              </a:rPr>
              <a:t>Balancing</a:t>
            </a:r>
            <a:endParaRPr sz="1800">
              <a:latin typeface="Roboto" panose="02000000000000000000" pitchFamily="2" charset="0"/>
              <a:ea typeface="Roboto" panose="02000000000000000000" pitchFamily="2" charset="0"/>
              <a:cs typeface="Calibri"/>
            </a:endParaRPr>
          </a:p>
        </p:txBody>
      </p:sp>
      <p:sp>
        <p:nvSpPr>
          <p:cNvPr id="32" name="object 32"/>
          <p:cNvSpPr txBox="1"/>
          <p:nvPr/>
        </p:nvSpPr>
        <p:spPr>
          <a:xfrm>
            <a:off x="1177042" y="2492846"/>
            <a:ext cx="2994025" cy="566821"/>
          </a:xfrm>
          <a:prstGeom prst="rect">
            <a:avLst/>
          </a:prstGeom>
          <a:solidFill>
            <a:srgbClr val="70AD47"/>
          </a:solidFill>
          <a:ln w="12700">
            <a:solidFill>
              <a:srgbClr val="507E32"/>
            </a:solidFill>
          </a:ln>
        </p:spPr>
        <p:txBody>
          <a:bodyPr vert="horz" wrap="square" lIns="0" tIns="27939" rIns="0" bIns="0" rtlCol="0">
            <a:spAutoFit/>
          </a:bodyPr>
          <a:lstStyle/>
          <a:p>
            <a:pPr algn="ctr">
              <a:lnSpc>
                <a:spcPts val="2135"/>
              </a:lnSpc>
              <a:spcBef>
                <a:spcPts val="219"/>
              </a:spcBef>
            </a:pPr>
            <a:r>
              <a:rPr sz="1800" b="1" spc="-15" dirty="0">
                <a:solidFill>
                  <a:srgbClr val="FFFFFF"/>
                </a:solidFill>
                <a:latin typeface="Roboto" panose="02000000000000000000" pitchFamily="2" charset="0"/>
                <a:ea typeface="Roboto" panose="02000000000000000000" pitchFamily="2" charset="0"/>
                <a:cs typeface="Calibri"/>
              </a:rPr>
              <a:t>Writer </a:t>
            </a:r>
            <a:r>
              <a:rPr sz="1800" b="1" spc="-10" dirty="0">
                <a:solidFill>
                  <a:srgbClr val="FFFFFF"/>
                </a:solidFill>
                <a:latin typeface="Roboto" panose="02000000000000000000" pitchFamily="2" charset="0"/>
                <a:ea typeface="Roboto" panose="02000000000000000000" pitchFamily="2" charset="0"/>
                <a:cs typeface="Calibri"/>
              </a:rPr>
              <a:t>Endpoint</a:t>
            </a:r>
            <a:endParaRPr sz="1800">
              <a:latin typeface="Roboto" panose="02000000000000000000" pitchFamily="2" charset="0"/>
              <a:ea typeface="Roboto" panose="02000000000000000000" pitchFamily="2" charset="0"/>
              <a:cs typeface="Calibri"/>
            </a:endParaRPr>
          </a:p>
          <a:p>
            <a:pPr algn="ctr">
              <a:lnSpc>
                <a:spcPts val="2135"/>
              </a:lnSpc>
            </a:pPr>
            <a:r>
              <a:rPr sz="1800" spc="-10" dirty="0">
                <a:solidFill>
                  <a:srgbClr val="FFFFFF"/>
                </a:solidFill>
                <a:latin typeface="Roboto" panose="02000000000000000000" pitchFamily="2" charset="0"/>
                <a:ea typeface="Roboto" panose="02000000000000000000" pitchFamily="2" charset="0"/>
                <a:cs typeface="Calibri"/>
              </a:rPr>
              <a:t>Pointing to</a:t>
            </a:r>
            <a:r>
              <a:rPr sz="1800" spc="-5" dirty="0">
                <a:solidFill>
                  <a:srgbClr val="FFFFFF"/>
                </a:solidFill>
                <a:latin typeface="Roboto" panose="02000000000000000000" pitchFamily="2" charset="0"/>
                <a:ea typeface="Roboto" panose="02000000000000000000" pitchFamily="2" charset="0"/>
                <a:cs typeface="Calibri"/>
              </a:rPr>
              <a:t> the </a:t>
            </a:r>
            <a:r>
              <a:rPr sz="1800" spc="-10" dirty="0">
                <a:solidFill>
                  <a:srgbClr val="FFFFFF"/>
                </a:solidFill>
                <a:latin typeface="Roboto" panose="02000000000000000000" pitchFamily="2" charset="0"/>
                <a:ea typeface="Roboto" panose="02000000000000000000" pitchFamily="2" charset="0"/>
                <a:cs typeface="Calibri"/>
              </a:rPr>
              <a:t>master</a:t>
            </a:r>
            <a:endParaRPr sz="1800">
              <a:latin typeface="Roboto" panose="02000000000000000000" pitchFamily="2" charset="0"/>
              <a:ea typeface="Roboto" panose="02000000000000000000" pitchFamily="2" charset="0"/>
              <a:cs typeface="Calibri"/>
            </a:endParaRPr>
          </a:p>
        </p:txBody>
      </p:sp>
      <p:sp>
        <p:nvSpPr>
          <p:cNvPr id="33" name="object 33"/>
          <p:cNvSpPr/>
          <p:nvPr/>
        </p:nvSpPr>
        <p:spPr>
          <a:xfrm>
            <a:off x="4500689" y="3136772"/>
            <a:ext cx="4297680" cy="832485"/>
          </a:xfrm>
          <a:custGeom>
            <a:avLst/>
            <a:gdLst/>
            <a:ahLst/>
            <a:cxnLst/>
            <a:rect l="l" t="t" r="r" b="b"/>
            <a:pathLst>
              <a:path w="4297680" h="832485">
                <a:moveTo>
                  <a:pt x="1823910" y="11557"/>
                </a:moveTo>
                <a:lnTo>
                  <a:pt x="1738833" y="7099"/>
                </a:lnTo>
                <a:lnTo>
                  <a:pt x="1752790" y="39103"/>
                </a:lnTo>
                <a:lnTo>
                  <a:pt x="0" y="803694"/>
                </a:lnTo>
                <a:lnTo>
                  <a:pt x="2540" y="809510"/>
                </a:lnTo>
                <a:lnTo>
                  <a:pt x="1755330" y="44932"/>
                </a:lnTo>
                <a:lnTo>
                  <a:pt x="1769300" y="76936"/>
                </a:lnTo>
                <a:lnTo>
                  <a:pt x="1805127" y="34036"/>
                </a:lnTo>
                <a:lnTo>
                  <a:pt x="1823910" y="11557"/>
                </a:lnTo>
                <a:close/>
              </a:path>
              <a:path w="4297680" h="832485">
                <a:moveTo>
                  <a:pt x="2020074" y="11544"/>
                </a:moveTo>
                <a:lnTo>
                  <a:pt x="1939721" y="39852"/>
                </a:lnTo>
                <a:lnTo>
                  <a:pt x="1964829" y="64135"/>
                </a:lnTo>
                <a:lnTo>
                  <a:pt x="1240878" y="813003"/>
                </a:lnTo>
                <a:lnTo>
                  <a:pt x="1245450" y="817410"/>
                </a:lnTo>
                <a:lnTo>
                  <a:pt x="1969389" y="68541"/>
                </a:lnTo>
                <a:lnTo>
                  <a:pt x="1994509" y="92811"/>
                </a:lnTo>
                <a:lnTo>
                  <a:pt x="2006396" y="55003"/>
                </a:lnTo>
                <a:lnTo>
                  <a:pt x="2020074" y="11544"/>
                </a:lnTo>
                <a:close/>
              </a:path>
              <a:path w="4297680" h="832485">
                <a:moveTo>
                  <a:pt x="2258517" y="79032"/>
                </a:moveTo>
                <a:lnTo>
                  <a:pt x="2252167" y="66332"/>
                </a:lnTo>
                <a:lnTo>
                  <a:pt x="2220417" y="2832"/>
                </a:lnTo>
                <a:lnTo>
                  <a:pt x="2182317" y="79032"/>
                </a:lnTo>
                <a:lnTo>
                  <a:pt x="2217242" y="79032"/>
                </a:lnTo>
                <a:lnTo>
                  <a:pt x="2217242" y="823925"/>
                </a:lnTo>
                <a:lnTo>
                  <a:pt x="2223592" y="823925"/>
                </a:lnTo>
                <a:lnTo>
                  <a:pt x="2223592" y="79032"/>
                </a:lnTo>
                <a:lnTo>
                  <a:pt x="2258517" y="79032"/>
                </a:lnTo>
                <a:close/>
              </a:path>
              <a:path w="4297680" h="832485">
                <a:moveTo>
                  <a:pt x="3260687" y="827468"/>
                </a:moveTo>
                <a:lnTo>
                  <a:pt x="2487942" y="51739"/>
                </a:lnTo>
                <a:lnTo>
                  <a:pt x="2496972" y="42748"/>
                </a:lnTo>
                <a:lnTo>
                  <a:pt x="2512682" y="27101"/>
                </a:lnTo>
                <a:lnTo>
                  <a:pt x="2431923" y="0"/>
                </a:lnTo>
                <a:lnTo>
                  <a:pt x="2458707" y="80873"/>
                </a:lnTo>
                <a:lnTo>
                  <a:pt x="2483447" y="56222"/>
                </a:lnTo>
                <a:lnTo>
                  <a:pt x="3256191" y="831951"/>
                </a:lnTo>
                <a:lnTo>
                  <a:pt x="3260687" y="827468"/>
                </a:lnTo>
                <a:close/>
              </a:path>
              <a:path w="4297680" h="832485">
                <a:moveTo>
                  <a:pt x="4297388" y="813866"/>
                </a:moveTo>
                <a:lnTo>
                  <a:pt x="2779280" y="37338"/>
                </a:lnTo>
                <a:lnTo>
                  <a:pt x="2782239" y="31546"/>
                </a:lnTo>
                <a:lnTo>
                  <a:pt x="2795181" y="6235"/>
                </a:lnTo>
                <a:lnTo>
                  <a:pt x="2710002" y="5461"/>
                </a:lnTo>
                <a:lnTo>
                  <a:pt x="2760484" y="74079"/>
                </a:lnTo>
                <a:lnTo>
                  <a:pt x="2776385" y="42989"/>
                </a:lnTo>
                <a:lnTo>
                  <a:pt x="4294505" y="819531"/>
                </a:lnTo>
                <a:lnTo>
                  <a:pt x="4297388" y="813866"/>
                </a:lnTo>
                <a:close/>
              </a:path>
            </a:pathLst>
          </a:custGeom>
          <a:solidFill>
            <a:srgbClr val="444949"/>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34" name="object 34"/>
          <p:cNvSpPr/>
          <p:nvPr/>
        </p:nvSpPr>
        <p:spPr>
          <a:xfrm>
            <a:off x="2635732" y="3125409"/>
            <a:ext cx="76200" cy="870585"/>
          </a:xfrm>
          <a:custGeom>
            <a:avLst/>
            <a:gdLst/>
            <a:ahLst/>
            <a:cxnLst/>
            <a:rect l="l" t="t" r="r" b="b"/>
            <a:pathLst>
              <a:path w="76200" h="870585">
                <a:moveTo>
                  <a:pt x="34924" y="794376"/>
                </a:moveTo>
                <a:lnTo>
                  <a:pt x="0" y="794376"/>
                </a:lnTo>
                <a:lnTo>
                  <a:pt x="38100" y="870576"/>
                </a:lnTo>
                <a:lnTo>
                  <a:pt x="69850" y="807076"/>
                </a:lnTo>
                <a:lnTo>
                  <a:pt x="34925" y="807076"/>
                </a:lnTo>
                <a:lnTo>
                  <a:pt x="34924" y="794376"/>
                </a:lnTo>
                <a:close/>
              </a:path>
              <a:path w="76200" h="870585">
                <a:moveTo>
                  <a:pt x="41273" y="0"/>
                </a:moveTo>
                <a:lnTo>
                  <a:pt x="34923" y="0"/>
                </a:lnTo>
                <a:lnTo>
                  <a:pt x="34925" y="807076"/>
                </a:lnTo>
                <a:lnTo>
                  <a:pt x="41275" y="807076"/>
                </a:lnTo>
                <a:lnTo>
                  <a:pt x="41273" y="0"/>
                </a:lnTo>
                <a:close/>
              </a:path>
              <a:path w="76200" h="870585">
                <a:moveTo>
                  <a:pt x="76200" y="794376"/>
                </a:moveTo>
                <a:lnTo>
                  <a:pt x="41274" y="794376"/>
                </a:lnTo>
                <a:lnTo>
                  <a:pt x="41275" y="807076"/>
                </a:lnTo>
                <a:lnTo>
                  <a:pt x="69850" y="807076"/>
                </a:lnTo>
                <a:lnTo>
                  <a:pt x="76200" y="794376"/>
                </a:lnTo>
                <a:close/>
              </a:path>
            </a:pathLst>
          </a:custGeom>
          <a:solidFill>
            <a:srgbClr val="444949"/>
          </a:solidFill>
        </p:spPr>
        <p:txBody>
          <a:bodyPr wrap="square" lIns="0" tIns="0" rIns="0" bIns="0" rtlCol="0"/>
          <a:lstStyle/>
          <a:p>
            <a:endParaRPr>
              <a:latin typeface="Roboto" panose="02000000000000000000" pitchFamily="2" charset="0"/>
              <a:ea typeface="Roboto" panose="02000000000000000000" pitchFamily="2" charset="0"/>
            </a:endParaRPr>
          </a:p>
        </p:txBody>
      </p:sp>
      <p:grpSp>
        <p:nvGrpSpPr>
          <p:cNvPr id="35" name="object 35"/>
          <p:cNvGrpSpPr/>
          <p:nvPr/>
        </p:nvGrpSpPr>
        <p:grpSpPr>
          <a:xfrm>
            <a:off x="2673831" y="1117103"/>
            <a:ext cx="4049395" cy="1393190"/>
            <a:chOff x="2673831" y="1117103"/>
            <a:chExt cx="4049395" cy="1393190"/>
          </a:xfrm>
        </p:grpSpPr>
        <p:pic>
          <p:nvPicPr>
            <p:cNvPr id="36" name="object 36"/>
            <p:cNvPicPr/>
            <p:nvPr/>
          </p:nvPicPr>
          <p:blipFill>
            <a:blip r:embed="rId4" cstate="print"/>
            <a:stretch>
              <a:fillRect/>
            </a:stretch>
          </p:blipFill>
          <p:spPr>
            <a:xfrm>
              <a:off x="4328962" y="1117103"/>
              <a:ext cx="731519" cy="731520"/>
            </a:xfrm>
            <a:prstGeom prst="rect">
              <a:avLst/>
            </a:prstGeom>
          </p:spPr>
        </p:pic>
        <p:sp>
          <p:nvSpPr>
            <p:cNvPr id="37" name="object 37"/>
            <p:cNvSpPr/>
            <p:nvPr/>
          </p:nvSpPr>
          <p:spPr>
            <a:xfrm>
              <a:off x="2673820" y="1480159"/>
              <a:ext cx="4049395" cy="1029969"/>
            </a:xfrm>
            <a:custGeom>
              <a:avLst/>
              <a:gdLst/>
              <a:ahLst/>
              <a:cxnLst/>
              <a:rect l="l" t="t" r="r" b="b"/>
              <a:pathLst>
                <a:path w="4049395" h="1029969">
                  <a:moveTo>
                    <a:pt x="1656791" y="5422"/>
                  </a:moveTo>
                  <a:lnTo>
                    <a:pt x="1653489" y="0"/>
                  </a:lnTo>
                  <a:lnTo>
                    <a:pt x="63398" y="970292"/>
                  </a:lnTo>
                  <a:lnTo>
                    <a:pt x="45212" y="940473"/>
                  </a:lnTo>
                  <a:lnTo>
                    <a:pt x="0" y="1012698"/>
                  </a:lnTo>
                  <a:lnTo>
                    <a:pt x="84899" y="1005522"/>
                  </a:lnTo>
                  <a:lnTo>
                    <a:pt x="70739" y="982319"/>
                  </a:lnTo>
                  <a:lnTo>
                    <a:pt x="66700" y="975715"/>
                  </a:lnTo>
                  <a:lnTo>
                    <a:pt x="1656791" y="5422"/>
                  </a:lnTo>
                  <a:close/>
                </a:path>
                <a:path w="4049395" h="1029969">
                  <a:moveTo>
                    <a:pt x="4048950" y="1024178"/>
                  </a:moveTo>
                  <a:lnTo>
                    <a:pt x="2453182" y="40005"/>
                  </a:lnTo>
                  <a:lnTo>
                    <a:pt x="2457297" y="33337"/>
                  </a:lnTo>
                  <a:lnTo>
                    <a:pt x="2471509" y="10274"/>
                  </a:lnTo>
                  <a:lnTo>
                    <a:pt x="2386660" y="2705"/>
                  </a:lnTo>
                  <a:lnTo>
                    <a:pt x="2431516" y="75133"/>
                  </a:lnTo>
                  <a:lnTo>
                    <a:pt x="2449842" y="45415"/>
                  </a:lnTo>
                  <a:lnTo>
                    <a:pt x="4045623" y="1029576"/>
                  </a:lnTo>
                  <a:lnTo>
                    <a:pt x="4048950" y="1024178"/>
                  </a:lnTo>
                  <a:close/>
                </a:path>
              </a:pathLst>
            </a:custGeom>
            <a:solidFill>
              <a:srgbClr val="444949"/>
            </a:solidFill>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38" name="object 38"/>
          <p:cNvSpPr txBox="1"/>
          <p:nvPr/>
        </p:nvSpPr>
        <p:spPr>
          <a:xfrm>
            <a:off x="4520914" y="1935988"/>
            <a:ext cx="329565" cy="166712"/>
          </a:xfrm>
          <a:prstGeom prst="rect">
            <a:avLst/>
          </a:prstGeom>
        </p:spPr>
        <p:txBody>
          <a:bodyPr vert="horz" wrap="square" lIns="0" tIns="12700" rIns="0" bIns="0" rtlCol="0">
            <a:spAutoFit/>
          </a:bodyPr>
          <a:lstStyle/>
          <a:p>
            <a:pPr marL="12700">
              <a:lnSpc>
                <a:spcPct val="100000"/>
              </a:lnSpc>
              <a:spcBef>
                <a:spcPts val="100"/>
              </a:spcBef>
            </a:pPr>
            <a:r>
              <a:rPr sz="1000" spc="15" dirty="0">
                <a:solidFill>
                  <a:srgbClr val="444949"/>
                </a:solidFill>
                <a:latin typeface="Roboto" panose="02000000000000000000" pitchFamily="2" charset="0"/>
                <a:ea typeface="Roboto" panose="02000000000000000000" pitchFamily="2" charset="0"/>
                <a:cs typeface="Arial"/>
              </a:rPr>
              <a:t>cl</a:t>
            </a:r>
            <a:r>
              <a:rPr sz="1000" spc="-5" dirty="0">
                <a:solidFill>
                  <a:srgbClr val="444949"/>
                </a:solidFill>
                <a:latin typeface="Roboto" panose="02000000000000000000" pitchFamily="2" charset="0"/>
                <a:ea typeface="Roboto" panose="02000000000000000000" pitchFamily="2" charset="0"/>
                <a:cs typeface="Arial"/>
              </a:rPr>
              <a:t>i</a:t>
            </a:r>
            <a:r>
              <a:rPr sz="1000" spc="-10" dirty="0">
                <a:solidFill>
                  <a:srgbClr val="444949"/>
                </a:solidFill>
                <a:latin typeface="Roboto" panose="02000000000000000000" pitchFamily="2" charset="0"/>
                <a:ea typeface="Roboto" panose="02000000000000000000" pitchFamily="2" charset="0"/>
                <a:cs typeface="Arial"/>
              </a:rPr>
              <a:t>e</a:t>
            </a:r>
            <a:r>
              <a:rPr sz="1000" spc="-20" dirty="0">
                <a:solidFill>
                  <a:srgbClr val="444949"/>
                </a:solidFill>
                <a:latin typeface="Roboto" panose="02000000000000000000" pitchFamily="2" charset="0"/>
                <a:ea typeface="Roboto" panose="02000000000000000000" pitchFamily="2" charset="0"/>
                <a:cs typeface="Arial"/>
              </a:rPr>
              <a:t>n</a:t>
            </a:r>
            <a:r>
              <a:rPr sz="1000" spc="35" dirty="0">
                <a:solidFill>
                  <a:srgbClr val="444949"/>
                </a:solidFill>
                <a:latin typeface="Roboto" panose="02000000000000000000" pitchFamily="2" charset="0"/>
                <a:ea typeface="Roboto" panose="02000000000000000000" pitchFamily="2" charset="0"/>
                <a:cs typeface="Arial"/>
              </a:rPr>
              <a:t>t</a:t>
            </a:r>
            <a:endParaRPr sz="1000">
              <a:latin typeface="Roboto" panose="02000000000000000000" pitchFamily="2" charset="0"/>
              <a:ea typeface="Roboto" panose="02000000000000000000" pitchFamily="2" charset="0"/>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4164329" cy="443711"/>
          </a:xfrm>
          <a:prstGeom prst="rect">
            <a:avLst/>
          </a:prstGeom>
        </p:spPr>
        <p:txBody>
          <a:bodyPr vert="horz" wrap="square" lIns="0" tIns="12700" rIns="0" bIns="0" rtlCol="0">
            <a:spAutoFit/>
          </a:bodyPr>
          <a:lstStyle/>
          <a:p>
            <a:pPr marL="12700">
              <a:lnSpc>
                <a:spcPct val="100000"/>
              </a:lnSpc>
              <a:spcBef>
                <a:spcPts val="100"/>
              </a:spcBef>
            </a:pPr>
            <a:r>
              <a:rPr spc="-75" dirty="0">
                <a:latin typeface="Roboto" panose="02000000000000000000" pitchFamily="2" charset="0"/>
                <a:ea typeface="Roboto" panose="02000000000000000000" pitchFamily="2" charset="0"/>
              </a:rPr>
              <a:t>F</a:t>
            </a:r>
            <a:r>
              <a:rPr spc="-65" dirty="0">
                <a:latin typeface="Roboto" panose="02000000000000000000" pitchFamily="2" charset="0"/>
                <a:ea typeface="Roboto" panose="02000000000000000000" pitchFamily="2" charset="0"/>
              </a:rPr>
              <a:t>e</a:t>
            </a:r>
            <a:r>
              <a:rPr spc="-60" dirty="0">
                <a:latin typeface="Roboto" panose="02000000000000000000" pitchFamily="2" charset="0"/>
                <a:ea typeface="Roboto" panose="02000000000000000000" pitchFamily="2" charset="0"/>
              </a:rPr>
              <a:t>at</a:t>
            </a:r>
            <a:r>
              <a:rPr spc="-70" dirty="0">
                <a:latin typeface="Roboto" panose="02000000000000000000" pitchFamily="2" charset="0"/>
                <a:ea typeface="Roboto" panose="02000000000000000000" pitchFamily="2" charset="0"/>
              </a:rPr>
              <a:t>u</a:t>
            </a:r>
            <a:r>
              <a:rPr spc="-135" dirty="0">
                <a:latin typeface="Roboto" panose="02000000000000000000" pitchFamily="2" charset="0"/>
                <a:ea typeface="Roboto" panose="02000000000000000000" pitchFamily="2" charset="0"/>
              </a:rPr>
              <a:t>r</a:t>
            </a:r>
            <a:r>
              <a:rPr spc="-150" dirty="0">
                <a:latin typeface="Roboto" panose="02000000000000000000" pitchFamily="2" charset="0"/>
                <a:ea typeface="Roboto" panose="02000000000000000000" pitchFamily="2" charset="0"/>
              </a:rPr>
              <a:t>e</a:t>
            </a:r>
            <a:r>
              <a:rPr spc="-140" dirty="0">
                <a:latin typeface="Roboto" panose="02000000000000000000" pitchFamily="2" charset="0"/>
                <a:ea typeface="Roboto" panose="02000000000000000000" pitchFamily="2" charset="0"/>
              </a:rPr>
              <a:t>s</a:t>
            </a:r>
            <a:r>
              <a:rPr spc="5" dirty="0">
                <a:latin typeface="Roboto" panose="02000000000000000000" pitchFamily="2" charset="0"/>
                <a:ea typeface="Roboto" panose="02000000000000000000" pitchFamily="2" charset="0"/>
              </a:rPr>
              <a:t> </a:t>
            </a:r>
            <a:r>
              <a:rPr spc="-45" dirty="0">
                <a:latin typeface="Roboto" panose="02000000000000000000" pitchFamily="2" charset="0"/>
                <a:ea typeface="Roboto" panose="02000000000000000000" pitchFamily="2" charset="0"/>
              </a:rPr>
              <a:t>of</a:t>
            </a:r>
            <a:r>
              <a:rPr spc="-260" dirty="0">
                <a:latin typeface="Roboto" panose="02000000000000000000" pitchFamily="2" charset="0"/>
                <a:ea typeface="Roboto" panose="02000000000000000000" pitchFamily="2" charset="0"/>
              </a:rPr>
              <a:t> </a:t>
            </a:r>
            <a:r>
              <a:rPr dirty="0">
                <a:latin typeface="Roboto" panose="02000000000000000000" pitchFamily="2" charset="0"/>
                <a:ea typeface="Roboto" panose="02000000000000000000" pitchFamily="2" charset="0"/>
              </a:rPr>
              <a:t>A</a:t>
            </a:r>
            <a:r>
              <a:rPr spc="-40" dirty="0">
                <a:latin typeface="Roboto" panose="02000000000000000000" pitchFamily="2" charset="0"/>
                <a:ea typeface="Roboto" panose="02000000000000000000" pitchFamily="2" charset="0"/>
              </a:rPr>
              <a:t>u</a:t>
            </a:r>
            <a:r>
              <a:rPr spc="-140" dirty="0">
                <a:latin typeface="Roboto" panose="02000000000000000000" pitchFamily="2" charset="0"/>
                <a:ea typeface="Roboto" panose="02000000000000000000" pitchFamily="2" charset="0"/>
              </a:rPr>
              <a:t>r</a:t>
            </a:r>
            <a:r>
              <a:rPr spc="-190" dirty="0">
                <a:latin typeface="Roboto" panose="02000000000000000000" pitchFamily="2" charset="0"/>
                <a:ea typeface="Roboto" panose="02000000000000000000" pitchFamily="2" charset="0"/>
              </a:rPr>
              <a:t>o</a:t>
            </a:r>
            <a:r>
              <a:rPr spc="-175" dirty="0">
                <a:latin typeface="Roboto" panose="02000000000000000000" pitchFamily="2" charset="0"/>
                <a:ea typeface="Roboto" panose="02000000000000000000" pitchFamily="2" charset="0"/>
              </a:rPr>
              <a:t>r</a:t>
            </a:r>
            <a:r>
              <a:rPr dirty="0">
                <a:latin typeface="Roboto" panose="02000000000000000000" pitchFamily="2" charset="0"/>
                <a:ea typeface="Roboto" panose="02000000000000000000" pitchFamily="2" charset="0"/>
              </a:rPr>
              <a:t>a</a:t>
            </a:r>
          </a:p>
        </p:txBody>
      </p:sp>
      <p:sp>
        <p:nvSpPr>
          <p:cNvPr id="4" name="object 4"/>
          <p:cNvSpPr txBox="1"/>
          <p:nvPr/>
        </p:nvSpPr>
        <p:spPr>
          <a:xfrm>
            <a:off x="916939" y="1335531"/>
            <a:ext cx="9432925" cy="4672432"/>
          </a:xfrm>
          <a:prstGeom prst="rect">
            <a:avLst/>
          </a:prstGeom>
        </p:spPr>
        <p:txBody>
          <a:bodyPr vert="horz" wrap="square" lIns="0" tIns="55244" rIns="0" bIns="0" rtlCol="0">
            <a:spAutoFit/>
          </a:bodyPr>
          <a:lstStyle/>
          <a:p>
            <a:pPr marL="241300" indent="-228600">
              <a:lnSpc>
                <a:spcPct val="100000"/>
              </a:lnSpc>
              <a:spcBef>
                <a:spcPts val="434"/>
              </a:spcBef>
              <a:buFont typeface="Arial"/>
              <a:buChar char="•"/>
              <a:tabLst>
                <a:tab pos="241300" algn="l"/>
              </a:tabLst>
            </a:pPr>
            <a:r>
              <a:rPr sz="2800" spc="-45" dirty="0">
                <a:solidFill>
                  <a:srgbClr val="444949"/>
                </a:solidFill>
                <a:latin typeface="Roboto" panose="02000000000000000000" pitchFamily="2" charset="0"/>
                <a:ea typeface="Roboto" panose="02000000000000000000" pitchFamily="2" charset="0"/>
                <a:cs typeface="Gill Sans MT"/>
              </a:rPr>
              <a:t>Automatic</a:t>
            </a:r>
            <a:r>
              <a:rPr sz="2800" spc="-20" dirty="0">
                <a:solidFill>
                  <a:srgbClr val="444949"/>
                </a:solidFill>
                <a:latin typeface="Roboto" panose="02000000000000000000" pitchFamily="2" charset="0"/>
                <a:ea typeface="Roboto" panose="02000000000000000000" pitchFamily="2" charset="0"/>
                <a:cs typeface="Gill Sans MT"/>
              </a:rPr>
              <a:t> </a:t>
            </a:r>
            <a:r>
              <a:rPr sz="2800" spc="-70" dirty="0">
                <a:solidFill>
                  <a:srgbClr val="444949"/>
                </a:solidFill>
                <a:latin typeface="Roboto" panose="02000000000000000000" pitchFamily="2" charset="0"/>
                <a:ea typeface="Roboto" panose="02000000000000000000" pitchFamily="2" charset="0"/>
                <a:cs typeface="Gill Sans MT"/>
              </a:rPr>
              <a:t>fail-over</a:t>
            </a:r>
            <a:endParaRPr sz="2800" dirty="0">
              <a:latin typeface="Roboto" panose="02000000000000000000" pitchFamily="2" charset="0"/>
              <a:ea typeface="Roboto" panose="02000000000000000000" pitchFamily="2" charset="0"/>
              <a:cs typeface="Gill Sans MT"/>
            </a:endParaRPr>
          </a:p>
          <a:p>
            <a:pPr marL="241300" indent="-228600">
              <a:lnSpc>
                <a:spcPct val="100000"/>
              </a:lnSpc>
              <a:spcBef>
                <a:spcPts val="335"/>
              </a:spcBef>
              <a:buFont typeface="Arial"/>
              <a:buChar char="•"/>
              <a:tabLst>
                <a:tab pos="241300" algn="l"/>
              </a:tabLst>
            </a:pPr>
            <a:r>
              <a:rPr sz="2800" spc="-55" dirty="0">
                <a:solidFill>
                  <a:srgbClr val="444949"/>
                </a:solidFill>
                <a:latin typeface="Roboto" panose="02000000000000000000" pitchFamily="2" charset="0"/>
                <a:ea typeface="Roboto" panose="02000000000000000000" pitchFamily="2" charset="0"/>
                <a:cs typeface="Gill Sans MT"/>
              </a:rPr>
              <a:t>Backup</a:t>
            </a:r>
            <a:r>
              <a:rPr sz="2800" spc="-15" dirty="0">
                <a:solidFill>
                  <a:srgbClr val="444949"/>
                </a:solidFill>
                <a:latin typeface="Roboto" panose="02000000000000000000" pitchFamily="2" charset="0"/>
                <a:ea typeface="Roboto" panose="02000000000000000000" pitchFamily="2" charset="0"/>
                <a:cs typeface="Gill Sans MT"/>
              </a:rPr>
              <a:t> </a:t>
            </a:r>
            <a:r>
              <a:rPr sz="2800" spc="-10" dirty="0">
                <a:solidFill>
                  <a:srgbClr val="444949"/>
                </a:solidFill>
                <a:latin typeface="Roboto" panose="02000000000000000000" pitchFamily="2" charset="0"/>
                <a:ea typeface="Roboto" panose="02000000000000000000" pitchFamily="2" charset="0"/>
                <a:cs typeface="Gill Sans MT"/>
              </a:rPr>
              <a:t>and</a:t>
            </a:r>
            <a:r>
              <a:rPr sz="2800" spc="-15" dirty="0">
                <a:solidFill>
                  <a:srgbClr val="444949"/>
                </a:solidFill>
                <a:latin typeface="Roboto" panose="02000000000000000000" pitchFamily="2" charset="0"/>
                <a:ea typeface="Roboto" panose="02000000000000000000" pitchFamily="2" charset="0"/>
                <a:cs typeface="Gill Sans MT"/>
              </a:rPr>
              <a:t> </a:t>
            </a:r>
            <a:r>
              <a:rPr sz="2800" spc="-50" dirty="0">
                <a:solidFill>
                  <a:srgbClr val="444949"/>
                </a:solidFill>
                <a:latin typeface="Roboto" panose="02000000000000000000" pitchFamily="2" charset="0"/>
                <a:ea typeface="Roboto" panose="02000000000000000000" pitchFamily="2" charset="0"/>
                <a:cs typeface="Gill Sans MT"/>
              </a:rPr>
              <a:t>Recovery</a:t>
            </a:r>
            <a:endParaRPr sz="2800" dirty="0">
              <a:latin typeface="Roboto" panose="02000000000000000000" pitchFamily="2" charset="0"/>
              <a:ea typeface="Roboto" panose="02000000000000000000" pitchFamily="2" charset="0"/>
              <a:cs typeface="Gill Sans MT"/>
            </a:endParaRPr>
          </a:p>
          <a:p>
            <a:pPr marL="241300" indent="-228600">
              <a:lnSpc>
                <a:spcPct val="100000"/>
              </a:lnSpc>
              <a:spcBef>
                <a:spcPts val="335"/>
              </a:spcBef>
              <a:buFont typeface="Arial"/>
              <a:buChar char="•"/>
              <a:tabLst>
                <a:tab pos="241300" algn="l"/>
              </a:tabLst>
            </a:pPr>
            <a:r>
              <a:rPr sz="2800" spc="-65" dirty="0">
                <a:solidFill>
                  <a:srgbClr val="444949"/>
                </a:solidFill>
                <a:latin typeface="Roboto" panose="02000000000000000000" pitchFamily="2" charset="0"/>
                <a:ea typeface="Roboto" panose="02000000000000000000" pitchFamily="2" charset="0"/>
                <a:cs typeface="Gill Sans MT"/>
              </a:rPr>
              <a:t>Isolation</a:t>
            </a:r>
            <a:r>
              <a:rPr sz="2800" spc="-15" dirty="0">
                <a:solidFill>
                  <a:srgbClr val="444949"/>
                </a:solidFill>
                <a:latin typeface="Roboto" panose="02000000000000000000" pitchFamily="2" charset="0"/>
                <a:ea typeface="Roboto" panose="02000000000000000000" pitchFamily="2" charset="0"/>
                <a:cs typeface="Gill Sans MT"/>
              </a:rPr>
              <a:t> </a:t>
            </a:r>
            <a:r>
              <a:rPr sz="2800" spc="-10" dirty="0">
                <a:solidFill>
                  <a:srgbClr val="444949"/>
                </a:solidFill>
                <a:latin typeface="Roboto" panose="02000000000000000000" pitchFamily="2" charset="0"/>
                <a:ea typeface="Roboto" panose="02000000000000000000" pitchFamily="2" charset="0"/>
                <a:cs typeface="Gill Sans MT"/>
              </a:rPr>
              <a:t>and</a:t>
            </a:r>
            <a:r>
              <a:rPr sz="2800" spc="-15" dirty="0">
                <a:solidFill>
                  <a:srgbClr val="444949"/>
                </a:solidFill>
                <a:latin typeface="Roboto" panose="02000000000000000000" pitchFamily="2" charset="0"/>
                <a:ea typeface="Roboto" panose="02000000000000000000" pitchFamily="2" charset="0"/>
                <a:cs typeface="Gill Sans MT"/>
              </a:rPr>
              <a:t> </a:t>
            </a:r>
            <a:r>
              <a:rPr sz="2800" spc="-70" dirty="0">
                <a:solidFill>
                  <a:srgbClr val="444949"/>
                </a:solidFill>
                <a:latin typeface="Roboto" panose="02000000000000000000" pitchFamily="2" charset="0"/>
                <a:ea typeface="Roboto" panose="02000000000000000000" pitchFamily="2" charset="0"/>
                <a:cs typeface="Gill Sans MT"/>
              </a:rPr>
              <a:t>security</a:t>
            </a:r>
            <a:endParaRPr sz="2800" dirty="0">
              <a:latin typeface="Roboto" panose="02000000000000000000" pitchFamily="2" charset="0"/>
              <a:ea typeface="Roboto" panose="02000000000000000000" pitchFamily="2" charset="0"/>
              <a:cs typeface="Gill Sans MT"/>
            </a:endParaRPr>
          </a:p>
          <a:p>
            <a:pPr marL="241300" indent="-228600">
              <a:lnSpc>
                <a:spcPct val="100000"/>
              </a:lnSpc>
              <a:spcBef>
                <a:spcPts val="340"/>
              </a:spcBef>
              <a:buFont typeface="Arial"/>
              <a:buChar char="•"/>
              <a:tabLst>
                <a:tab pos="241300" algn="l"/>
              </a:tabLst>
            </a:pPr>
            <a:r>
              <a:rPr sz="2800" spc="-50" dirty="0">
                <a:solidFill>
                  <a:srgbClr val="444949"/>
                </a:solidFill>
                <a:latin typeface="Roboto" panose="02000000000000000000" pitchFamily="2" charset="0"/>
                <a:ea typeface="Roboto" panose="02000000000000000000" pitchFamily="2" charset="0"/>
                <a:cs typeface="Gill Sans MT"/>
              </a:rPr>
              <a:t>Industry</a:t>
            </a:r>
            <a:r>
              <a:rPr sz="2800" spc="-20"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compliance</a:t>
            </a:r>
            <a:endParaRPr sz="2800" dirty="0">
              <a:latin typeface="Roboto" panose="02000000000000000000" pitchFamily="2" charset="0"/>
              <a:ea typeface="Roboto" panose="02000000000000000000" pitchFamily="2" charset="0"/>
              <a:cs typeface="Gill Sans MT"/>
            </a:endParaRPr>
          </a:p>
          <a:p>
            <a:pPr marL="241300" indent="-228600">
              <a:lnSpc>
                <a:spcPct val="100000"/>
              </a:lnSpc>
              <a:spcBef>
                <a:spcPts val="359"/>
              </a:spcBef>
              <a:buFont typeface="Arial"/>
              <a:buChar char="•"/>
              <a:tabLst>
                <a:tab pos="241300" algn="l"/>
              </a:tabLst>
            </a:pPr>
            <a:r>
              <a:rPr sz="2800" spc="-45" dirty="0">
                <a:solidFill>
                  <a:srgbClr val="444949"/>
                </a:solidFill>
                <a:latin typeface="Roboto" panose="02000000000000000000" pitchFamily="2" charset="0"/>
                <a:ea typeface="Roboto" panose="02000000000000000000" pitchFamily="2" charset="0"/>
                <a:cs typeface="Gill Sans MT"/>
              </a:rPr>
              <a:t>Push-button</a:t>
            </a:r>
            <a:r>
              <a:rPr sz="2800" spc="-10"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scaling</a:t>
            </a:r>
            <a:endParaRPr sz="2800" dirty="0">
              <a:latin typeface="Roboto" panose="02000000000000000000" pitchFamily="2" charset="0"/>
              <a:ea typeface="Roboto" panose="02000000000000000000" pitchFamily="2" charset="0"/>
              <a:cs typeface="Gill Sans MT"/>
            </a:endParaRPr>
          </a:p>
          <a:p>
            <a:pPr marL="241300" indent="-228600">
              <a:lnSpc>
                <a:spcPct val="100000"/>
              </a:lnSpc>
              <a:spcBef>
                <a:spcPts val="335"/>
              </a:spcBef>
              <a:buFont typeface="Arial"/>
              <a:buChar char="•"/>
              <a:tabLst>
                <a:tab pos="241300" algn="l"/>
              </a:tabLst>
            </a:pPr>
            <a:r>
              <a:rPr sz="2800" spc="-30" dirty="0">
                <a:solidFill>
                  <a:srgbClr val="444949"/>
                </a:solidFill>
                <a:latin typeface="Roboto" panose="02000000000000000000" pitchFamily="2" charset="0"/>
                <a:ea typeface="Roboto" panose="02000000000000000000" pitchFamily="2" charset="0"/>
                <a:cs typeface="Gill Sans MT"/>
              </a:rPr>
              <a:t>Automated</a:t>
            </a:r>
            <a:r>
              <a:rPr sz="2800" spc="-15"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Patching</a:t>
            </a:r>
            <a:r>
              <a:rPr sz="2800" spc="-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with</a:t>
            </a:r>
            <a:r>
              <a:rPr sz="2800" spc="-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Zero</a:t>
            </a:r>
            <a:r>
              <a:rPr sz="2800" spc="-15"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Downtime</a:t>
            </a:r>
            <a:endParaRPr sz="2800" dirty="0">
              <a:latin typeface="Roboto" panose="02000000000000000000" pitchFamily="2" charset="0"/>
              <a:ea typeface="Roboto" panose="02000000000000000000" pitchFamily="2" charset="0"/>
              <a:cs typeface="Gill Sans MT"/>
            </a:endParaRPr>
          </a:p>
          <a:p>
            <a:pPr marL="241300" indent="-228600">
              <a:lnSpc>
                <a:spcPct val="100000"/>
              </a:lnSpc>
              <a:spcBef>
                <a:spcPts val="240"/>
              </a:spcBef>
              <a:buFont typeface="Arial"/>
              <a:buChar char="•"/>
              <a:tabLst>
                <a:tab pos="241300" algn="l"/>
              </a:tabLst>
            </a:pPr>
            <a:r>
              <a:rPr sz="2800" spc="-20" dirty="0">
                <a:solidFill>
                  <a:srgbClr val="444949"/>
                </a:solidFill>
                <a:latin typeface="Roboto" panose="02000000000000000000" pitchFamily="2" charset="0"/>
                <a:ea typeface="Roboto" panose="02000000000000000000" pitchFamily="2" charset="0"/>
                <a:cs typeface="Gill Sans MT"/>
              </a:rPr>
              <a:t>Advanced</a:t>
            </a:r>
            <a:r>
              <a:rPr sz="2800" spc="-25" dirty="0">
                <a:solidFill>
                  <a:srgbClr val="444949"/>
                </a:solidFill>
                <a:latin typeface="Roboto" panose="02000000000000000000" pitchFamily="2" charset="0"/>
                <a:ea typeface="Roboto" panose="02000000000000000000" pitchFamily="2" charset="0"/>
                <a:cs typeface="Gill Sans MT"/>
              </a:rPr>
              <a:t> </a:t>
            </a:r>
            <a:r>
              <a:rPr sz="2800" spc="-50" dirty="0">
                <a:solidFill>
                  <a:srgbClr val="444949"/>
                </a:solidFill>
                <a:latin typeface="Roboto" panose="02000000000000000000" pitchFamily="2" charset="0"/>
                <a:ea typeface="Roboto" panose="02000000000000000000" pitchFamily="2" charset="0"/>
                <a:cs typeface="Gill Sans MT"/>
              </a:rPr>
              <a:t>Monitoring</a:t>
            </a:r>
            <a:endParaRPr sz="2800" dirty="0">
              <a:latin typeface="Roboto" panose="02000000000000000000" pitchFamily="2" charset="0"/>
              <a:ea typeface="Roboto" panose="02000000000000000000" pitchFamily="2" charset="0"/>
              <a:cs typeface="Gill Sans MT"/>
            </a:endParaRPr>
          </a:p>
          <a:p>
            <a:pPr marL="241300" indent="-228600">
              <a:lnSpc>
                <a:spcPct val="100000"/>
              </a:lnSpc>
              <a:spcBef>
                <a:spcPts val="335"/>
              </a:spcBef>
              <a:buFont typeface="Arial"/>
              <a:buChar char="•"/>
              <a:tabLst>
                <a:tab pos="241300" algn="l"/>
              </a:tabLst>
            </a:pPr>
            <a:r>
              <a:rPr sz="2800" spc="-55" dirty="0">
                <a:solidFill>
                  <a:srgbClr val="444949"/>
                </a:solidFill>
                <a:latin typeface="Roboto" panose="02000000000000000000" pitchFamily="2" charset="0"/>
                <a:ea typeface="Roboto" panose="02000000000000000000" pitchFamily="2" charset="0"/>
                <a:cs typeface="Gill Sans MT"/>
              </a:rPr>
              <a:t>Routine</a:t>
            </a:r>
            <a:r>
              <a:rPr sz="2800" spc="-20"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Maintenance</a:t>
            </a:r>
            <a:endParaRPr sz="2800" dirty="0">
              <a:latin typeface="Roboto" panose="02000000000000000000" pitchFamily="2" charset="0"/>
              <a:ea typeface="Roboto" panose="02000000000000000000" pitchFamily="2" charset="0"/>
              <a:cs typeface="Gill Sans MT"/>
            </a:endParaRPr>
          </a:p>
          <a:p>
            <a:pPr marL="241300" indent="-228600">
              <a:lnSpc>
                <a:spcPct val="100000"/>
              </a:lnSpc>
              <a:spcBef>
                <a:spcPts val="335"/>
              </a:spcBef>
              <a:buFont typeface="Arial"/>
              <a:buChar char="•"/>
              <a:tabLst>
                <a:tab pos="241300" algn="l"/>
              </a:tabLst>
            </a:pPr>
            <a:r>
              <a:rPr sz="2800" spc="-50" dirty="0">
                <a:solidFill>
                  <a:srgbClr val="444949"/>
                </a:solidFill>
                <a:latin typeface="Roboto" panose="02000000000000000000" pitchFamily="2" charset="0"/>
                <a:ea typeface="Roboto" panose="02000000000000000000" pitchFamily="2" charset="0"/>
                <a:cs typeface="Gill Sans MT"/>
              </a:rPr>
              <a:t>Ba</a:t>
            </a:r>
            <a:r>
              <a:rPr sz="2800" spc="-65" dirty="0">
                <a:solidFill>
                  <a:srgbClr val="444949"/>
                </a:solidFill>
                <a:latin typeface="Roboto" panose="02000000000000000000" pitchFamily="2" charset="0"/>
                <a:ea typeface="Roboto" panose="02000000000000000000" pitchFamily="2" charset="0"/>
                <a:cs typeface="Gill Sans MT"/>
              </a:rPr>
              <a:t>c</a:t>
            </a:r>
            <a:r>
              <a:rPr sz="2800" spc="-150" dirty="0">
                <a:solidFill>
                  <a:srgbClr val="444949"/>
                </a:solidFill>
                <a:latin typeface="Roboto" panose="02000000000000000000" pitchFamily="2" charset="0"/>
                <a:ea typeface="Roboto" panose="02000000000000000000" pitchFamily="2" charset="0"/>
                <a:cs typeface="Gill Sans MT"/>
              </a:rPr>
              <a:t>k</a:t>
            </a:r>
            <a:r>
              <a:rPr sz="2800" spc="-90" dirty="0">
                <a:solidFill>
                  <a:srgbClr val="444949"/>
                </a:solidFill>
                <a:latin typeface="Roboto" panose="02000000000000000000" pitchFamily="2" charset="0"/>
                <a:ea typeface="Roboto" panose="02000000000000000000" pitchFamily="2" charset="0"/>
                <a:cs typeface="Gill Sans MT"/>
              </a:rPr>
              <a:t>t</a:t>
            </a:r>
            <a:r>
              <a:rPr sz="2800" spc="-110" dirty="0">
                <a:solidFill>
                  <a:srgbClr val="444949"/>
                </a:solidFill>
                <a:latin typeface="Roboto" panose="02000000000000000000" pitchFamily="2" charset="0"/>
                <a:ea typeface="Roboto" panose="02000000000000000000" pitchFamily="2" charset="0"/>
                <a:cs typeface="Gill Sans MT"/>
              </a:rPr>
              <a:t>r</a:t>
            </a:r>
            <a:r>
              <a:rPr sz="2800" dirty="0">
                <a:solidFill>
                  <a:srgbClr val="444949"/>
                </a:solidFill>
                <a:latin typeface="Roboto" panose="02000000000000000000" pitchFamily="2" charset="0"/>
                <a:ea typeface="Roboto" panose="02000000000000000000" pitchFamily="2" charset="0"/>
                <a:cs typeface="Gill Sans MT"/>
              </a:rPr>
              <a:t>a</a:t>
            </a:r>
            <a:r>
              <a:rPr sz="2800" spc="-65" dirty="0">
                <a:solidFill>
                  <a:srgbClr val="444949"/>
                </a:solidFill>
                <a:latin typeface="Roboto" panose="02000000000000000000" pitchFamily="2" charset="0"/>
                <a:ea typeface="Roboto" panose="02000000000000000000" pitchFamily="2" charset="0"/>
                <a:cs typeface="Gill Sans MT"/>
              </a:rPr>
              <a:t>c</a:t>
            </a:r>
            <a:r>
              <a:rPr sz="2800" spc="-150" dirty="0">
                <a:solidFill>
                  <a:srgbClr val="444949"/>
                </a:solidFill>
                <a:latin typeface="Roboto" panose="02000000000000000000" pitchFamily="2" charset="0"/>
                <a:ea typeface="Roboto" panose="02000000000000000000" pitchFamily="2" charset="0"/>
                <a:cs typeface="Gill Sans MT"/>
              </a:rPr>
              <a:t>k</a:t>
            </a:r>
            <a:r>
              <a:rPr sz="2800" spc="-120" dirty="0">
                <a:solidFill>
                  <a:srgbClr val="444949"/>
                </a:solidFill>
                <a:latin typeface="Roboto" panose="02000000000000000000" pitchFamily="2" charset="0"/>
                <a:ea typeface="Roboto" panose="02000000000000000000" pitchFamily="2" charset="0"/>
                <a:cs typeface="Gill Sans MT"/>
              </a:rPr>
              <a:t>:</a:t>
            </a:r>
            <a:r>
              <a:rPr sz="2800" spc="-225" dirty="0">
                <a:solidFill>
                  <a:srgbClr val="444949"/>
                </a:solidFill>
                <a:latin typeface="Roboto" panose="02000000000000000000" pitchFamily="2" charset="0"/>
                <a:ea typeface="Roboto" panose="02000000000000000000" pitchFamily="2" charset="0"/>
                <a:cs typeface="Gill Sans MT"/>
              </a:rPr>
              <a:t> </a:t>
            </a:r>
            <a:r>
              <a:rPr sz="2800" spc="-175" dirty="0">
                <a:solidFill>
                  <a:srgbClr val="444949"/>
                </a:solidFill>
                <a:latin typeface="Roboto" panose="02000000000000000000" pitchFamily="2" charset="0"/>
                <a:ea typeface="Roboto" panose="02000000000000000000" pitchFamily="2" charset="0"/>
                <a:cs typeface="Gill Sans MT"/>
              </a:rPr>
              <a:t>r</a:t>
            </a:r>
            <a:r>
              <a:rPr sz="2800" spc="-10" dirty="0">
                <a:solidFill>
                  <a:srgbClr val="444949"/>
                </a:solidFill>
                <a:latin typeface="Roboto" panose="02000000000000000000" pitchFamily="2" charset="0"/>
                <a:ea typeface="Roboto" panose="02000000000000000000" pitchFamily="2" charset="0"/>
                <a:cs typeface="Gill Sans MT"/>
              </a:rPr>
              <a:t>e</a:t>
            </a:r>
            <a:r>
              <a:rPr sz="2800" spc="-100" dirty="0">
                <a:solidFill>
                  <a:srgbClr val="444949"/>
                </a:solidFill>
                <a:latin typeface="Roboto" panose="02000000000000000000" pitchFamily="2" charset="0"/>
                <a:ea typeface="Roboto" panose="02000000000000000000" pitchFamily="2" charset="0"/>
                <a:cs typeface="Gill Sans MT"/>
              </a:rPr>
              <a:t>s</a:t>
            </a:r>
            <a:r>
              <a:rPr sz="2800" spc="-90" dirty="0">
                <a:solidFill>
                  <a:srgbClr val="444949"/>
                </a:solidFill>
                <a:latin typeface="Roboto" panose="02000000000000000000" pitchFamily="2" charset="0"/>
                <a:ea typeface="Roboto" panose="02000000000000000000" pitchFamily="2" charset="0"/>
                <a:cs typeface="Gill Sans MT"/>
              </a:rPr>
              <a:t>t</a:t>
            </a:r>
            <a:r>
              <a:rPr sz="2800" spc="-35" dirty="0">
                <a:solidFill>
                  <a:srgbClr val="444949"/>
                </a:solidFill>
                <a:latin typeface="Roboto" panose="02000000000000000000" pitchFamily="2" charset="0"/>
                <a:ea typeface="Roboto" panose="02000000000000000000" pitchFamily="2" charset="0"/>
                <a:cs typeface="Gill Sans MT"/>
              </a:rPr>
              <a:t>o</a:t>
            </a:r>
            <a:r>
              <a:rPr sz="2800" spc="-175" dirty="0">
                <a:solidFill>
                  <a:srgbClr val="444949"/>
                </a:solidFill>
                <a:latin typeface="Roboto" panose="02000000000000000000" pitchFamily="2" charset="0"/>
                <a:ea typeface="Roboto" panose="02000000000000000000" pitchFamily="2" charset="0"/>
                <a:cs typeface="Gill Sans MT"/>
              </a:rPr>
              <a:t>r</a:t>
            </a:r>
            <a:r>
              <a:rPr sz="2800" dirty="0">
                <a:solidFill>
                  <a:srgbClr val="444949"/>
                </a:solidFill>
                <a:latin typeface="Roboto" panose="02000000000000000000" pitchFamily="2" charset="0"/>
                <a:ea typeface="Roboto" panose="02000000000000000000" pitchFamily="2" charset="0"/>
                <a:cs typeface="Gill Sans MT"/>
              </a:rPr>
              <a:t>e</a:t>
            </a:r>
            <a:r>
              <a:rPr sz="2800" spc="-10" dirty="0">
                <a:solidFill>
                  <a:srgbClr val="444949"/>
                </a:solidFill>
                <a:latin typeface="Roboto" panose="02000000000000000000" pitchFamily="2" charset="0"/>
                <a:ea typeface="Roboto" panose="02000000000000000000" pitchFamily="2" charset="0"/>
                <a:cs typeface="Gill Sans MT"/>
              </a:rPr>
              <a:t> </a:t>
            </a:r>
            <a:r>
              <a:rPr sz="2800" spc="-5" dirty="0">
                <a:solidFill>
                  <a:srgbClr val="444949"/>
                </a:solidFill>
                <a:latin typeface="Roboto" panose="02000000000000000000" pitchFamily="2" charset="0"/>
                <a:ea typeface="Roboto" panose="02000000000000000000" pitchFamily="2" charset="0"/>
                <a:cs typeface="Gill Sans MT"/>
              </a:rPr>
              <a:t>d</a:t>
            </a:r>
            <a:r>
              <a:rPr sz="2800" dirty="0">
                <a:solidFill>
                  <a:srgbClr val="444949"/>
                </a:solidFill>
                <a:latin typeface="Roboto" panose="02000000000000000000" pitchFamily="2" charset="0"/>
                <a:ea typeface="Roboto" panose="02000000000000000000" pitchFamily="2" charset="0"/>
                <a:cs typeface="Gill Sans MT"/>
              </a:rPr>
              <a:t>a</a:t>
            </a:r>
            <a:r>
              <a:rPr sz="2800" spc="-90" dirty="0">
                <a:solidFill>
                  <a:srgbClr val="444949"/>
                </a:solidFill>
                <a:latin typeface="Roboto" panose="02000000000000000000" pitchFamily="2" charset="0"/>
                <a:ea typeface="Roboto" panose="02000000000000000000" pitchFamily="2" charset="0"/>
                <a:cs typeface="Gill Sans MT"/>
              </a:rPr>
              <a:t>t</a:t>
            </a:r>
            <a:r>
              <a:rPr sz="2800" dirty="0">
                <a:solidFill>
                  <a:srgbClr val="444949"/>
                </a:solidFill>
                <a:latin typeface="Roboto" panose="02000000000000000000" pitchFamily="2" charset="0"/>
                <a:ea typeface="Roboto" panose="02000000000000000000" pitchFamily="2" charset="0"/>
                <a:cs typeface="Gill Sans MT"/>
              </a:rPr>
              <a:t>a a</a:t>
            </a:r>
            <a:r>
              <a:rPr sz="2800" spc="-90" dirty="0">
                <a:solidFill>
                  <a:srgbClr val="444949"/>
                </a:solidFill>
                <a:latin typeface="Roboto" panose="02000000000000000000" pitchFamily="2" charset="0"/>
                <a:ea typeface="Roboto" panose="02000000000000000000" pitchFamily="2" charset="0"/>
                <a:cs typeface="Gill Sans MT"/>
              </a:rPr>
              <a:t>t</a:t>
            </a:r>
            <a:r>
              <a:rPr sz="2800" dirty="0">
                <a:solidFill>
                  <a:srgbClr val="444949"/>
                </a:solidFill>
                <a:latin typeface="Roboto" panose="02000000000000000000" pitchFamily="2" charset="0"/>
                <a:ea typeface="Roboto" panose="02000000000000000000" pitchFamily="2" charset="0"/>
                <a:cs typeface="Gill Sans MT"/>
              </a:rPr>
              <a:t> a</a:t>
            </a:r>
            <a:r>
              <a:rPr sz="2800" spc="-70" dirty="0">
                <a:solidFill>
                  <a:srgbClr val="444949"/>
                </a:solidFill>
                <a:latin typeface="Roboto" panose="02000000000000000000" pitchFamily="2" charset="0"/>
                <a:ea typeface="Roboto" panose="02000000000000000000" pitchFamily="2" charset="0"/>
                <a:cs typeface="Gill Sans MT"/>
              </a:rPr>
              <a:t>n</a:t>
            </a:r>
            <a:r>
              <a:rPr sz="2800" spc="-60" dirty="0">
                <a:solidFill>
                  <a:srgbClr val="444949"/>
                </a:solidFill>
                <a:latin typeface="Roboto" panose="02000000000000000000" pitchFamily="2" charset="0"/>
                <a:ea typeface="Roboto" panose="02000000000000000000" pitchFamily="2" charset="0"/>
                <a:cs typeface="Gill Sans MT"/>
              </a:rPr>
              <a:t>y</a:t>
            </a:r>
            <a:r>
              <a:rPr sz="2800" spc="-10" dirty="0">
                <a:solidFill>
                  <a:srgbClr val="444949"/>
                </a:solidFill>
                <a:latin typeface="Roboto" panose="02000000000000000000" pitchFamily="2" charset="0"/>
                <a:ea typeface="Roboto" panose="02000000000000000000" pitchFamily="2" charset="0"/>
                <a:cs typeface="Gill Sans MT"/>
              </a:rPr>
              <a:t> </a:t>
            </a:r>
            <a:r>
              <a:rPr sz="2800" spc="20" dirty="0">
                <a:solidFill>
                  <a:srgbClr val="444949"/>
                </a:solidFill>
                <a:latin typeface="Roboto" panose="02000000000000000000" pitchFamily="2" charset="0"/>
                <a:ea typeface="Roboto" panose="02000000000000000000" pitchFamily="2" charset="0"/>
                <a:cs typeface="Gill Sans MT"/>
              </a:rPr>
              <a:t>p</a:t>
            </a:r>
            <a:r>
              <a:rPr sz="2800" spc="-35" dirty="0">
                <a:solidFill>
                  <a:srgbClr val="444949"/>
                </a:solidFill>
                <a:latin typeface="Roboto" panose="02000000000000000000" pitchFamily="2" charset="0"/>
                <a:ea typeface="Roboto" panose="02000000000000000000" pitchFamily="2" charset="0"/>
                <a:cs typeface="Gill Sans MT"/>
              </a:rPr>
              <a:t>o</a:t>
            </a:r>
            <a:r>
              <a:rPr sz="2800" spc="-95" dirty="0">
                <a:solidFill>
                  <a:srgbClr val="444949"/>
                </a:solidFill>
                <a:latin typeface="Roboto" panose="02000000000000000000" pitchFamily="2" charset="0"/>
                <a:ea typeface="Roboto" panose="02000000000000000000" pitchFamily="2" charset="0"/>
                <a:cs typeface="Gill Sans MT"/>
              </a:rPr>
              <a:t>i</a:t>
            </a:r>
            <a:r>
              <a:rPr sz="2800" spc="-30" dirty="0">
                <a:solidFill>
                  <a:srgbClr val="444949"/>
                </a:solidFill>
                <a:latin typeface="Roboto" panose="02000000000000000000" pitchFamily="2" charset="0"/>
                <a:ea typeface="Roboto" panose="02000000000000000000" pitchFamily="2" charset="0"/>
                <a:cs typeface="Gill Sans MT"/>
              </a:rPr>
              <a:t>n</a:t>
            </a:r>
            <a:r>
              <a:rPr sz="2800" spc="-90" dirty="0">
                <a:solidFill>
                  <a:srgbClr val="444949"/>
                </a:solidFill>
                <a:latin typeface="Roboto" panose="02000000000000000000" pitchFamily="2" charset="0"/>
                <a:ea typeface="Roboto" panose="02000000000000000000" pitchFamily="2" charset="0"/>
                <a:cs typeface="Gill Sans MT"/>
              </a:rPr>
              <a:t>t</a:t>
            </a:r>
            <a:r>
              <a:rPr sz="2800"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o</a:t>
            </a:r>
            <a:r>
              <a:rPr sz="2800" spc="-30" dirty="0">
                <a:solidFill>
                  <a:srgbClr val="444949"/>
                </a:solidFill>
                <a:latin typeface="Roboto" panose="02000000000000000000" pitchFamily="2" charset="0"/>
                <a:ea typeface="Roboto" panose="02000000000000000000" pitchFamily="2" charset="0"/>
                <a:cs typeface="Gill Sans MT"/>
              </a:rPr>
              <a:t>f</a:t>
            </a:r>
            <a:r>
              <a:rPr sz="2800" dirty="0">
                <a:solidFill>
                  <a:srgbClr val="444949"/>
                </a:solidFill>
                <a:latin typeface="Roboto" panose="02000000000000000000" pitchFamily="2" charset="0"/>
                <a:ea typeface="Roboto" panose="02000000000000000000" pitchFamily="2" charset="0"/>
                <a:cs typeface="Gill Sans MT"/>
              </a:rPr>
              <a:t> </a:t>
            </a:r>
            <a:r>
              <a:rPr sz="2800" spc="-90" dirty="0">
                <a:solidFill>
                  <a:srgbClr val="444949"/>
                </a:solidFill>
                <a:latin typeface="Roboto" panose="02000000000000000000" pitchFamily="2" charset="0"/>
                <a:ea typeface="Roboto" panose="02000000000000000000" pitchFamily="2" charset="0"/>
                <a:cs typeface="Gill Sans MT"/>
              </a:rPr>
              <a:t>t</a:t>
            </a:r>
            <a:r>
              <a:rPr sz="2800" spc="-95" dirty="0">
                <a:solidFill>
                  <a:srgbClr val="444949"/>
                </a:solidFill>
                <a:latin typeface="Roboto" panose="02000000000000000000" pitchFamily="2" charset="0"/>
                <a:ea typeface="Roboto" panose="02000000000000000000" pitchFamily="2" charset="0"/>
                <a:cs typeface="Gill Sans MT"/>
              </a:rPr>
              <a:t>i</a:t>
            </a:r>
            <a:r>
              <a:rPr sz="2800" dirty="0">
                <a:solidFill>
                  <a:srgbClr val="444949"/>
                </a:solidFill>
                <a:latin typeface="Roboto" panose="02000000000000000000" pitchFamily="2" charset="0"/>
                <a:ea typeface="Roboto" panose="02000000000000000000" pitchFamily="2" charset="0"/>
                <a:cs typeface="Gill Sans MT"/>
              </a:rPr>
              <a:t>me</a:t>
            </a:r>
            <a:r>
              <a:rPr sz="2800" spc="-10" dirty="0">
                <a:solidFill>
                  <a:srgbClr val="444949"/>
                </a:solidFill>
                <a:latin typeface="Roboto" panose="02000000000000000000" pitchFamily="2" charset="0"/>
                <a:ea typeface="Roboto" panose="02000000000000000000" pitchFamily="2" charset="0"/>
                <a:cs typeface="Gill Sans MT"/>
              </a:rPr>
              <a:t> </a:t>
            </a:r>
            <a:r>
              <a:rPr sz="2800" spc="-30" dirty="0">
                <a:solidFill>
                  <a:srgbClr val="444949"/>
                </a:solidFill>
                <a:latin typeface="Roboto" panose="02000000000000000000" pitchFamily="2" charset="0"/>
                <a:ea typeface="Roboto" panose="02000000000000000000" pitchFamily="2" charset="0"/>
                <a:cs typeface="Gill Sans MT"/>
              </a:rPr>
              <a:t>w</a:t>
            </a:r>
            <a:r>
              <a:rPr sz="2800" spc="-95" dirty="0">
                <a:solidFill>
                  <a:srgbClr val="444949"/>
                </a:solidFill>
                <a:latin typeface="Roboto" panose="02000000000000000000" pitchFamily="2" charset="0"/>
                <a:ea typeface="Roboto" panose="02000000000000000000" pitchFamily="2" charset="0"/>
                <a:cs typeface="Gill Sans MT"/>
              </a:rPr>
              <a:t>i</a:t>
            </a:r>
            <a:r>
              <a:rPr sz="2800" spc="-90" dirty="0">
                <a:solidFill>
                  <a:srgbClr val="444949"/>
                </a:solidFill>
                <a:latin typeface="Roboto" panose="02000000000000000000" pitchFamily="2" charset="0"/>
                <a:ea typeface="Roboto" panose="02000000000000000000" pitchFamily="2" charset="0"/>
                <a:cs typeface="Gill Sans MT"/>
              </a:rPr>
              <a:t>t</a:t>
            </a:r>
            <a:r>
              <a:rPr sz="2800" spc="-30" dirty="0">
                <a:solidFill>
                  <a:srgbClr val="444949"/>
                </a:solidFill>
                <a:latin typeface="Roboto" panose="02000000000000000000" pitchFamily="2" charset="0"/>
                <a:ea typeface="Roboto" panose="02000000000000000000" pitchFamily="2" charset="0"/>
                <a:cs typeface="Gill Sans MT"/>
              </a:rPr>
              <a:t>h</a:t>
            </a:r>
            <a:r>
              <a:rPr sz="2800" spc="-35" dirty="0">
                <a:solidFill>
                  <a:srgbClr val="444949"/>
                </a:solidFill>
                <a:latin typeface="Roboto" panose="02000000000000000000" pitchFamily="2" charset="0"/>
                <a:ea typeface="Roboto" panose="02000000000000000000" pitchFamily="2" charset="0"/>
                <a:cs typeface="Gill Sans MT"/>
              </a:rPr>
              <a:t>o</a:t>
            </a:r>
            <a:r>
              <a:rPr sz="2800" spc="-30" dirty="0">
                <a:solidFill>
                  <a:srgbClr val="444949"/>
                </a:solidFill>
                <a:latin typeface="Roboto" panose="02000000000000000000" pitchFamily="2" charset="0"/>
                <a:ea typeface="Roboto" panose="02000000000000000000" pitchFamily="2" charset="0"/>
                <a:cs typeface="Gill Sans MT"/>
              </a:rPr>
              <a:t>u</a:t>
            </a:r>
            <a:r>
              <a:rPr sz="2800" spc="-90" dirty="0">
                <a:solidFill>
                  <a:srgbClr val="444949"/>
                </a:solidFill>
                <a:latin typeface="Roboto" panose="02000000000000000000" pitchFamily="2" charset="0"/>
                <a:ea typeface="Roboto" panose="02000000000000000000" pitchFamily="2" charset="0"/>
                <a:cs typeface="Gill Sans MT"/>
              </a:rPr>
              <a:t>t</a:t>
            </a:r>
            <a:r>
              <a:rPr sz="2800" dirty="0">
                <a:solidFill>
                  <a:srgbClr val="444949"/>
                </a:solidFill>
                <a:latin typeface="Roboto" panose="02000000000000000000" pitchFamily="2" charset="0"/>
                <a:ea typeface="Roboto" panose="02000000000000000000" pitchFamily="2" charset="0"/>
                <a:cs typeface="Gill Sans MT"/>
              </a:rPr>
              <a:t> </a:t>
            </a:r>
            <a:r>
              <a:rPr sz="2800" spc="-30" dirty="0">
                <a:solidFill>
                  <a:srgbClr val="444949"/>
                </a:solidFill>
                <a:latin typeface="Roboto" panose="02000000000000000000" pitchFamily="2" charset="0"/>
                <a:ea typeface="Roboto" panose="02000000000000000000" pitchFamily="2" charset="0"/>
                <a:cs typeface="Gill Sans MT"/>
              </a:rPr>
              <a:t>u</a:t>
            </a:r>
            <a:r>
              <a:rPr sz="2800" spc="-100" dirty="0">
                <a:solidFill>
                  <a:srgbClr val="444949"/>
                </a:solidFill>
                <a:latin typeface="Roboto" panose="02000000000000000000" pitchFamily="2" charset="0"/>
                <a:ea typeface="Roboto" panose="02000000000000000000" pitchFamily="2" charset="0"/>
                <a:cs typeface="Gill Sans MT"/>
              </a:rPr>
              <a:t>s</a:t>
            </a:r>
            <a:r>
              <a:rPr sz="2800" spc="-95" dirty="0">
                <a:solidFill>
                  <a:srgbClr val="444949"/>
                </a:solidFill>
                <a:latin typeface="Roboto" panose="02000000000000000000" pitchFamily="2" charset="0"/>
                <a:ea typeface="Roboto" panose="02000000000000000000" pitchFamily="2" charset="0"/>
                <a:cs typeface="Gill Sans MT"/>
              </a:rPr>
              <a:t>i</a:t>
            </a:r>
            <a:r>
              <a:rPr sz="2800" spc="-30" dirty="0">
                <a:solidFill>
                  <a:srgbClr val="444949"/>
                </a:solidFill>
                <a:latin typeface="Roboto" panose="02000000000000000000" pitchFamily="2" charset="0"/>
                <a:ea typeface="Roboto" panose="02000000000000000000" pitchFamily="2" charset="0"/>
                <a:cs typeface="Gill Sans MT"/>
              </a:rPr>
              <a:t>n</a:t>
            </a:r>
            <a:r>
              <a:rPr sz="2800" dirty="0">
                <a:solidFill>
                  <a:srgbClr val="444949"/>
                </a:solidFill>
                <a:latin typeface="Roboto" panose="02000000000000000000" pitchFamily="2" charset="0"/>
                <a:ea typeface="Roboto" panose="02000000000000000000" pitchFamily="2" charset="0"/>
                <a:cs typeface="Gill Sans MT"/>
              </a:rPr>
              <a:t>g </a:t>
            </a:r>
            <a:r>
              <a:rPr sz="2800" spc="20" dirty="0">
                <a:solidFill>
                  <a:srgbClr val="444949"/>
                </a:solidFill>
                <a:latin typeface="Roboto" panose="02000000000000000000" pitchFamily="2" charset="0"/>
                <a:ea typeface="Roboto" panose="02000000000000000000" pitchFamily="2" charset="0"/>
                <a:cs typeface="Gill Sans MT"/>
              </a:rPr>
              <a:t>b</a:t>
            </a:r>
            <a:r>
              <a:rPr sz="2800" dirty="0">
                <a:solidFill>
                  <a:srgbClr val="444949"/>
                </a:solidFill>
                <a:latin typeface="Roboto" panose="02000000000000000000" pitchFamily="2" charset="0"/>
                <a:ea typeface="Roboto" panose="02000000000000000000" pitchFamily="2" charset="0"/>
                <a:cs typeface="Gill Sans MT"/>
              </a:rPr>
              <a:t>a</a:t>
            </a:r>
            <a:r>
              <a:rPr sz="2800" spc="-65" dirty="0">
                <a:solidFill>
                  <a:srgbClr val="444949"/>
                </a:solidFill>
                <a:latin typeface="Roboto" panose="02000000000000000000" pitchFamily="2" charset="0"/>
                <a:ea typeface="Roboto" panose="02000000000000000000" pitchFamily="2" charset="0"/>
                <a:cs typeface="Gill Sans MT"/>
              </a:rPr>
              <a:t>c</a:t>
            </a:r>
            <a:r>
              <a:rPr sz="2800" spc="-150" dirty="0">
                <a:solidFill>
                  <a:srgbClr val="444949"/>
                </a:solidFill>
                <a:latin typeface="Roboto" panose="02000000000000000000" pitchFamily="2" charset="0"/>
                <a:ea typeface="Roboto" panose="02000000000000000000" pitchFamily="2" charset="0"/>
                <a:cs typeface="Gill Sans MT"/>
              </a:rPr>
              <a:t>k</a:t>
            </a:r>
            <a:r>
              <a:rPr sz="2800" spc="-30" dirty="0">
                <a:solidFill>
                  <a:srgbClr val="444949"/>
                </a:solidFill>
                <a:latin typeface="Roboto" panose="02000000000000000000" pitchFamily="2" charset="0"/>
                <a:ea typeface="Roboto" panose="02000000000000000000" pitchFamily="2" charset="0"/>
                <a:cs typeface="Gill Sans MT"/>
              </a:rPr>
              <a:t>u</a:t>
            </a:r>
            <a:r>
              <a:rPr sz="2800" spc="20" dirty="0">
                <a:solidFill>
                  <a:srgbClr val="444949"/>
                </a:solidFill>
                <a:latin typeface="Roboto" panose="02000000000000000000" pitchFamily="2" charset="0"/>
                <a:ea typeface="Roboto" panose="02000000000000000000" pitchFamily="2" charset="0"/>
                <a:cs typeface="Gill Sans MT"/>
              </a:rPr>
              <a:t>p</a:t>
            </a:r>
            <a:r>
              <a:rPr sz="2800" spc="-90" dirty="0">
                <a:solidFill>
                  <a:srgbClr val="444949"/>
                </a:solidFill>
                <a:latin typeface="Roboto" panose="02000000000000000000" pitchFamily="2" charset="0"/>
                <a:ea typeface="Roboto" panose="02000000000000000000" pitchFamily="2" charset="0"/>
                <a:cs typeface="Gill Sans MT"/>
              </a:rPr>
              <a:t>s</a:t>
            </a:r>
            <a:endParaRPr sz="2800" dirty="0">
              <a:latin typeface="Roboto" panose="02000000000000000000" pitchFamily="2" charset="0"/>
              <a:ea typeface="Roboto" panose="02000000000000000000" pitchFamily="2" charset="0"/>
              <a:cs typeface="Gill Sans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3500120" cy="443711"/>
          </a:xfrm>
          <a:prstGeom prst="rect">
            <a:avLst/>
          </a:prstGeom>
        </p:spPr>
        <p:txBody>
          <a:bodyPr vert="horz" wrap="square" lIns="0" tIns="12700" rIns="0" bIns="0" rtlCol="0">
            <a:spAutoFit/>
          </a:bodyPr>
          <a:lstStyle/>
          <a:p>
            <a:pPr marL="12700">
              <a:lnSpc>
                <a:spcPct val="100000"/>
              </a:lnSpc>
              <a:spcBef>
                <a:spcPts val="100"/>
              </a:spcBef>
            </a:pPr>
            <a:r>
              <a:rPr spc="-90" dirty="0">
                <a:latin typeface="Roboto" panose="02000000000000000000" pitchFamily="2" charset="0"/>
                <a:ea typeface="Roboto" panose="02000000000000000000" pitchFamily="2" charset="0"/>
              </a:rPr>
              <a:t>Aurora </a:t>
            </a:r>
            <a:r>
              <a:rPr spc="-80" dirty="0">
                <a:latin typeface="Roboto" panose="02000000000000000000" pitchFamily="2" charset="0"/>
                <a:ea typeface="Roboto" panose="02000000000000000000" pitchFamily="2" charset="0"/>
              </a:rPr>
              <a:t>Security</a:t>
            </a:r>
          </a:p>
        </p:txBody>
      </p:sp>
      <p:sp>
        <p:nvSpPr>
          <p:cNvPr id="4" name="object 4"/>
          <p:cNvSpPr txBox="1"/>
          <p:nvPr/>
        </p:nvSpPr>
        <p:spPr>
          <a:xfrm>
            <a:off x="916939" y="1332483"/>
            <a:ext cx="9672955" cy="5345694"/>
          </a:xfrm>
          <a:prstGeom prst="rect">
            <a:avLst/>
          </a:prstGeom>
        </p:spPr>
        <p:txBody>
          <a:bodyPr vert="horz" wrap="square" lIns="0" tIns="94615" rIns="0" bIns="0" rtlCol="0">
            <a:spAutoFit/>
          </a:bodyPr>
          <a:lstStyle/>
          <a:p>
            <a:pPr marL="241300" indent="-228600">
              <a:lnSpc>
                <a:spcPct val="100000"/>
              </a:lnSpc>
              <a:spcBef>
                <a:spcPts val="745"/>
              </a:spcBef>
              <a:buFont typeface="Arial"/>
              <a:buChar char="•"/>
              <a:tabLst>
                <a:tab pos="241300" algn="l"/>
              </a:tabLst>
            </a:pPr>
            <a:r>
              <a:rPr sz="2800" spc="-65" dirty="0">
                <a:solidFill>
                  <a:srgbClr val="444949"/>
                </a:solidFill>
                <a:latin typeface="Roboto" panose="02000000000000000000" pitchFamily="2" charset="0"/>
                <a:ea typeface="Roboto" panose="02000000000000000000" pitchFamily="2" charset="0"/>
                <a:cs typeface="Gill Sans MT"/>
              </a:rPr>
              <a:t>Similar</a:t>
            </a:r>
            <a:r>
              <a:rPr sz="2800" spc="-5"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to</a:t>
            </a:r>
            <a:r>
              <a:rPr sz="2800" spc="-10" dirty="0">
                <a:solidFill>
                  <a:srgbClr val="444949"/>
                </a:solidFill>
                <a:latin typeface="Roboto" panose="02000000000000000000" pitchFamily="2" charset="0"/>
                <a:ea typeface="Roboto" panose="02000000000000000000" pitchFamily="2" charset="0"/>
                <a:cs typeface="Gill Sans MT"/>
              </a:rPr>
              <a:t> </a:t>
            </a:r>
            <a:r>
              <a:rPr sz="2800" spc="-30" dirty="0">
                <a:solidFill>
                  <a:srgbClr val="444949"/>
                </a:solidFill>
                <a:latin typeface="Roboto" panose="02000000000000000000" pitchFamily="2" charset="0"/>
                <a:ea typeface="Roboto" panose="02000000000000000000" pitchFamily="2" charset="0"/>
                <a:cs typeface="Gill Sans MT"/>
              </a:rPr>
              <a:t>RDS</a:t>
            </a:r>
            <a:r>
              <a:rPr sz="2800" spc="-15" dirty="0">
                <a:solidFill>
                  <a:srgbClr val="444949"/>
                </a:solidFill>
                <a:latin typeface="Roboto" panose="02000000000000000000" pitchFamily="2" charset="0"/>
                <a:ea typeface="Roboto" panose="02000000000000000000" pitchFamily="2" charset="0"/>
                <a:cs typeface="Gill Sans MT"/>
              </a:rPr>
              <a:t> </a:t>
            </a:r>
            <a:r>
              <a:rPr sz="2800" spc="-25" dirty="0">
                <a:solidFill>
                  <a:srgbClr val="444949"/>
                </a:solidFill>
                <a:latin typeface="Roboto" panose="02000000000000000000" pitchFamily="2" charset="0"/>
                <a:ea typeface="Roboto" panose="02000000000000000000" pitchFamily="2" charset="0"/>
                <a:cs typeface="Gill Sans MT"/>
              </a:rPr>
              <a:t>because</a:t>
            </a:r>
            <a:r>
              <a:rPr sz="2800" spc="-10"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uses</a:t>
            </a:r>
            <a:r>
              <a:rPr sz="2800" spc="-10"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the</a:t>
            </a:r>
            <a:r>
              <a:rPr sz="2800" spc="-15" dirty="0">
                <a:solidFill>
                  <a:srgbClr val="444949"/>
                </a:solidFill>
                <a:latin typeface="Roboto" panose="02000000000000000000" pitchFamily="2" charset="0"/>
                <a:ea typeface="Roboto" panose="02000000000000000000" pitchFamily="2" charset="0"/>
                <a:cs typeface="Gill Sans MT"/>
              </a:rPr>
              <a:t> </a:t>
            </a:r>
            <a:r>
              <a:rPr sz="2800" spc="-25" dirty="0">
                <a:solidFill>
                  <a:srgbClr val="444949"/>
                </a:solidFill>
                <a:latin typeface="Roboto" panose="02000000000000000000" pitchFamily="2" charset="0"/>
                <a:ea typeface="Roboto" panose="02000000000000000000" pitchFamily="2" charset="0"/>
                <a:cs typeface="Gill Sans MT"/>
              </a:rPr>
              <a:t>same</a:t>
            </a:r>
            <a:r>
              <a:rPr sz="2800" spc="-10"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engines</a:t>
            </a:r>
            <a:endParaRPr sz="2800" dirty="0">
              <a:latin typeface="Roboto" panose="02000000000000000000" pitchFamily="2" charset="0"/>
              <a:ea typeface="Roboto" panose="02000000000000000000" pitchFamily="2" charset="0"/>
              <a:cs typeface="Gill Sans MT"/>
            </a:endParaRPr>
          </a:p>
          <a:p>
            <a:pPr marL="241300" indent="-228600">
              <a:lnSpc>
                <a:spcPct val="100000"/>
              </a:lnSpc>
              <a:spcBef>
                <a:spcPts val="650"/>
              </a:spcBef>
              <a:buFont typeface="Arial"/>
              <a:buChar char="•"/>
              <a:tabLst>
                <a:tab pos="241300" algn="l"/>
              </a:tabLst>
            </a:pPr>
            <a:r>
              <a:rPr sz="2800" spc="-40" dirty="0">
                <a:solidFill>
                  <a:srgbClr val="444949"/>
                </a:solidFill>
                <a:latin typeface="Roboto" panose="02000000000000000000" pitchFamily="2" charset="0"/>
                <a:ea typeface="Roboto" panose="02000000000000000000" pitchFamily="2" charset="0"/>
                <a:cs typeface="Gill Sans MT"/>
              </a:rPr>
              <a:t>Encryption</a:t>
            </a:r>
            <a:r>
              <a:rPr sz="2800" spc="-15"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at</a:t>
            </a:r>
            <a:r>
              <a:rPr sz="2800" spc="-5" dirty="0">
                <a:solidFill>
                  <a:srgbClr val="444949"/>
                </a:solidFill>
                <a:latin typeface="Roboto" panose="02000000000000000000" pitchFamily="2" charset="0"/>
                <a:ea typeface="Roboto" panose="02000000000000000000" pitchFamily="2" charset="0"/>
                <a:cs typeface="Gill Sans MT"/>
              </a:rPr>
              <a:t> </a:t>
            </a:r>
            <a:r>
              <a:rPr sz="2800" spc="-90" dirty="0">
                <a:solidFill>
                  <a:srgbClr val="444949"/>
                </a:solidFill>
                <a:latin typeface="Roboto" panose="02000000000000000000" pitchFamily="2" charset="0"/>
                <a:ea typeface="Roboto" panose="02000000000000000000" pitchFamily="2" charset="0"/>
                <a:cs typeface="Gill Sans MT"/>
              </a:rPr>
              <a:t>rest</a:t>
            </a:r>
            <a:r>
              <a:rPr sz="2800" spc="-5" dirty="0">
                <a:solidFill>
                  <a:srgbClr val="444949"/>
                </a:solidFill>
                <a:latin typeface="Roboto" panose="02000000000000000000" pitchFamily="2" charset="0"/>
                <a:ea typeface="Roboto" panose="02000000000000000000" pitchFamily="2" charset="0"/>
                <a:cs typeface="Gill Sans MT"/>
              </a:rPr>
              <a:t> </a:t>
            </a:r>
            <a:r>
              <a:rPr sz="2800" spc="-50" dirty="0">
                <a:solidFill>
                  <a:srgbClr val="444949"/>
                </a:solidFill>
                <a:latin typeface="Roboto" panose="02000000000000000000" pitchFamily="2" charset="0"/>
                <a:ea typeface="Roboto" panose="02000000000000000000" pitchFamily="2" charset="0"/>
                <a:cs typeface="Gill Sans MT"/>
              </a:rPr>
              <a:t>using</a:t>
            </a:r>
            <a:r>
              <a:rPr sz="2800" spc="-10" dirty="0">
                <a:solidFill>
                  <a:srgbClr val="444949"/>
                </a:solidFill>
                <a:latin typeface="Roboto" panose="02000000000000000000" pitchFamily="2" charset="0"/>
                <a:ea typeface="Roboto" panose="02000000000000000000" pitchFamily="2" charset="0"/>
                <a:cs typeface="Gill Sans MT"/>
              </a:rPr>
              <a:t> </a:t>
            </a:r>
            <a:r>
              <a:rPr sz="2800" spc="-110" dirty="0">
                <a:solidFill>
                  <a:srgbClr val="444949"/>
                </a:solidFill>
                <a:latin typeface="Roboto" panose="02000000000000000000" pitchFamily="2" charset="0"/>
                <a:ea typeface="Roboto" panose="02000000000000000000" pitchFamily="2" charset="0"/>
                <a:cs typeface="Gill Sans MT"/>
              </a:rPr>
              <a:t>KMS</a:t>
            </a:r>
            <a:endParaRPr sz="2800" dirty="0">
              <a:latin typeface="Roboto" panose="02000000000000000000" pitchFamily="2" charset="0"/>
              <a:ea typeface="Roboto" panose="02000000000000000000" pitchFamily="2" charset="0"/>
              <a:cs typeface="Gill Sans MT"/>
            </a:endParaRPr>
          </a:p>
          <a:p>
            <a:pPr marL="241300" indent="-228600">
              <a:lnSpc>
                <a:spcPct val="100000"/>
              </a:lnSpc>
              <a:spcBef>
                <a:spcPts val="745"/>
              </a:spcBef>
              <a:buFont typeface="Arial"/>
              <a:buChar char="•"/>
              <a:tabLst>
                <a:tab pos="241300" algn="l"/>
              </a:tabLst>
            </a:pPr>
            <a:r>
              <a:rPr sz="2800" spc="-30" dirty="0">
                <a:solidFill>
                  <a:srgbClr val="444949"/>
                </a:solidFill>
                <a:latin typeface="Roboto" panose="02000000000000000000" pitchFamily="2" charset="0"/>
                <a:ea typeface="Roboto" panose="02000000000000000000" pitchFamily="2" charset="0"/>
                <a:cs typeface="Gill Sans MT"/>
              </a:rPr>
              <a:t>Automated</a:t>
            </a:r>
            <a:r>
              <a:rPr sz="2800"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backups,</a:t>
            </a:r>
            <a:r>
              <a:rPr sz="2800" spc="-225" dirty="0">
                <a:solidFill>
                  <a:srgbClr val="444949"/>
                </a:solidFill>
                <a:latin typeface="Roboto" panose="02000000000000000000" pitchFamily="2" charset="0"/>
                <a:ea typeface="Roboto" panose="02000000000000000000" pitchFamily="2" charset="0"/>
                <a:cs typeface="Gill Sans MT"/>
              </a:rPr>
              <a:t> </a:t>
            </a:r>
            <a:r>
              <a:rPr sz="2800" spc="-50" dirty="0">
                <a:solidFill>
                  <a:srgbClr val="444949"/>
                </a:solidFill>
                <a:latin typeface="Roboto" panose="02000000000000000000" pitchFamily="2" charset="0"/>
                <a:ea typeface="Roboto" panose="02000000000000000000" pitchFamily="2" charset="0"/>
                <a:cs typeface="Gill Sans MT"/>
              </a:rPr>
              <a:t>snapshots</a:t>
            </a:r>
            <a:r>
              <a:rPr sz="2800" dirty="0">
                <a:solidFill>
                  <a:srgbClr val="444949"/>
                </a:solidFill>
                <a:latin typeface="Roboto" panose="02000000000000000000" pitchFamily="2" charset="0"/>
                <a:ea typeface="Roboto" panose="02000000000000000000" pitchFamily="2" charset="0"/>
                <a:cs typeface="Gill Sans MT"/>
              </a:rPr>
              <a:t> </a:t>
            </a:r>
            <a:r>
              <a:rPr sz="2800" spc="-10" dirty="0">
                <a:solidFill>
                  <a:srgbClr val="444949"/>
                </a:solidFill>
                <a:latin typeface="Roboto" panose="02000000000000000000" pitchFamily="2" charset="0"/>
                <a:ea typeface="Roboto" panose="02000000000000000000" pitchFamily="2" charset="0"/>
                <a:cs typeface="Gill Sans MT"/>
              </a:rPr>
              <a:t>and</a:t>
            </a:r>
            <a:r>
              <a:rPr sz="2800" spc="5" dirty="0">
                <a:solidFill>
                  <a:srgbClr val="444949"/>
                </a:solidFill>
                <a:latin typeface="Roboto" panose="02000000000000000000" pitchFamily="2" charset="0"/>
                <a:ea typeface="Roboto" panose="02000000000000000000" pitchFamily="2" charset="0"/>
                <a:cs typeface="Gill Sans MT"/>
              </a:rPr>
              <a:t> </a:t>
            </a:r>
            <a:r>
              <a:rPr sz="2800" spc="-65" dirty="0">
                <a:solidFill>
                  <a:srgbClr val="444949"/>
                </a:solidFill>
                <a:latin typeface="Roboto" panose="02000000000000000000" pitchFamily="2" charset="0"/>
                <a:ea typeface="Roboto" panose="02000000000000000000" pitchFamily="2" charset="0"/>
                <a:cs typeface="Gill Sans MT"/>
              </a:rPr>
              <a:t>replicas</a:t>
            </a:r>
            <a:r>
              <a:rPr sz="2800"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are</a:t>
            </a:r>
            <a:r>
              <a:rPr sz="2800"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also</a:t>
            </a:r>
            <a:r>
              <a:rPr sz="2800" spc="-5" dirty="0">
                <a:solidFill>
                  <a:srgbClr val="444949"/>
                </a:solidFill>
                <a:latin typeface="Roboto" panose="02000000000000000000" pitchFamily="2" charset="0"/>
                <a:ea typeface="Roboto" panose="02000000000000000000" pitchFamily="2" charset="0"/>
                <a:cs typeface="Gill Sans MT"/>
              </a:rPr>
              <a:t> </a:t>
            </a:r>
            <a:r>
              <a:rPr sz="2800" spc="-25" dirty="0">
                <a:solidFill>
                  <a:srgbClr val="444949"/>
                </a:solidFill>
                <a:latin typeface="Roboto" panose="02000000000000000000" pitchFamily="2" charset="0"/>
                <a:ea typeface="Roboto" panose="02000000000000000000" pitchFamily="2" charset="0"/>
                <a:cs typeface="Gill Sans MT"/>
              </a:rPr>
              <a:t>encrypted</a:t>
            </a:r>
            <a:endParaRPr sz="2800" dirty="0">
              <a:latin typeface="Roboto" panose="02000000000000000000" pitchFamily="2" charset="0"/>
              <a:ea typeface="Roboto" panose="02000000000000000000" pitchFamily="2" charset="0"/>
              <a:cs typeface="Gill Sans MT"/>
            </a:endParaRPr>
          </a:p>
          <a:p>
            <a:pPr marL="241300" indent="-228600">
              <a:lnSpc>
                <a:spcPct val="100000"/>
              </a:lnSpc>
              <a:spcBef>
                <a:spcPts val="645"/>
              </a:spcBef>
              <a:buFont typeface="Arial"/>
              <a:buChar char="•"/>
              <a:tabLst>
                <a:tab pos="241300" algn="l"/>
              </a:tabLst>
            </a:pPr>
            <a:r>
              <a:rPr sz="2800" spc="-40" dirty="0">
                <a:solidFill>
                  <a:srgbClr val="444949"/>
                </a:solidFill>
                <a:latin typeface="Roboto" panose="02000000000000000000" pitchFamily="2" charset="0"/>
                <a:ea typeface="Roboto" panose="02000000000000000000" pitchFamily="2" charset="0"/>
                <a:cs typeface="Gill Sans MT"/>
              </a:rPr>
              <a:t>Encryption</a:t>
            </a:r>
            <a:r>
              <a:rPr sz="2800" spc="-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in</a:t>
            </a:r>
            <a:r>
              <a:rPr sz="2800"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flight</a:t>
            </a:r>
            <a:r>
              <a:rPr sz="2800" spc="5" dirty="0">
                <a:solidFill>
                  <a:srgbClr val="444949"/>
                </a:solidFill>
                <a:latin typeface="Roboto" panose="02000000000000000000" pitchFamily="2" charset="0"/>
                <a:ea typeface="Roboto" panose="02000000000000000000" pitchFamily="2" charset="0"/>
                <a:cs typeface="Gill Sans MT"/>
              </a:rPr>
              <a:t> </a:t>
            </a:r>
            <a:r>
              <a:rPr sz="2800" spc="-50" dirty="0">
                <a:solidFill>
                  <a:srgbClr val="444949"/>
                </a:solidFill>
                <a:latin typeface="Roboto" panose="02000000000000000000" pitchFamily="2" charset="0"/>
                <a:ea typeface="Roboto" panose="02000000000000000000" pitchFamily="2" charset="0"/>
                <a:cs typeface="Gill Sans MT"/>
              </a:rPr>
              <a:t>using</a:t>
            </a:r>
            <a:r>
              <a:rPr sz="2800" spc="5" dirty="0">
                <a:solidFill>
                  <a:srgbClr val="444949"/>
                </a:solidFill>
                <a:latin typeface="Roboto" panose="02000000000000000000" pitchFamily="2" charset="0"/>
                <a:ea typeface="Roboto" panose="02000000000000000000" pitchFamily="2" charset="0"/>
                <a:cs typeface="Gill Sans MT"/>
              </a:rPr>
              <a:t> </a:t>
            </a:r>
            <a:r>
              <a:rPr sz="2800" spc="-5" dirty="0">
                <a:solidFill>
                  <a:srgbClr val="444949"/>
                </a:solidFill>
                <a:latin typeface="Roboto" panose="02000000000000000000" pitchFamily="2" charset="0"/>
                <a:ea typeface="Roboto" panose="02000000000000000000" pitchFamily="2" charset="0"/>
                <a:cs typeface="Gill Sans MT"/>
              </a:rPr>
              <a:t>SSL</a:t>
            </a:r>
            <a:r>
              <a:rPr sz="2800" dirty="0">
                <a:solidFill>
                  <a:srgbClr val="444949"/>
                </a:solidFill>
                <a:latin typeface="Roboto" panose="02000000000000000000" pitchFamily="2" charset="0"/>
                <a:ea typeface="Roboto" panose="02000000000000000000" pitchFamily="2" charset="0"/>
                <a:cs typeface="Gill Sans MT"/>
              </a:rPr>
              <a:t> </a:t>
            </a:r>
            <a:r>
              <a:rPr sz="2800" spc="-15" dirty="0">
                <a:solidFill>
                  <a:srgbClr val="444949"/>
                </a:solidFill>
                <a:latin typeface="Roboto" panose="02000000000000000000" pitchFamily="2" charset="0"/>
                <a:ea typeface="Roboto" panose="02000000000000000000" pitchFamily="2" charset="0"/>
                <a:cs typeface="Gill Sans MT"/>
              </a:rPr>
              <a:t>(same</a:t>
            </a:r>
            <a:r>
              <a:rPr sz="2800" dirty="0">
                <a:solidFill>
                  <a:srgbClr val="444949"/>
                </a:solidFill>
                <a:latin typeface="Roboto" panose="02000000000000000000" pitchFamily="2" charset="0"/>
                <a:ea typeface="Roboto" panose="02000000000000000000" pitchFamily="2" charset="0"/>
                <a:cs typeface="Gill Sans MT"/>
              </a:rPr>
              <a:t> </a:t>
            </a:r>
            <a:r>
              <a:rPr sz="2800" spc="-65" dirty="0">
                <a:solidFill>
                  <a:srgbClr val="444949"/>
                </a:solidFill>
                <a:latin typeface="Roboto" panose="02000000000000000000" pitchFamily="2" charset="0"/>
                <a:ea typeface="Roboto" panose="02000000000000000000" pitchFamily="2" charset="0"/>
                <a:cs typeface="Gill Sans MT"/>
              </a:rPr>
              <a:t>process</a:t>
            </a:r>
            <a:r>
              <a:rPr sz="2800"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as</a:t>
            </a:r>
            <a:r>
              <a:rPr sz="2800" dirty="0">
                <a:solidFill>
                  <a:srgbClr val="444949"/>
                </a:solidFill>
                <a:latin typeface="Roboto" panose="02000000000000000000" pitchFamily="2" charset="0"/>
                <a:ea typeface="Roboto" panose="02000000000000000000" pitchFamily="2" charset="0"/>
                <a:cs typeface="Gill Sans MT"/>
              </a:rPr>
              <a:t> </a:t>
            </a:r>
            <a:r>
              <a:rPr sz="2800" spc="-25" dirty="0">
                <a:solidFill>
                  <a:srgbClr val="444949"/>
                </a:solidFill>
                <a:latin typeface="Roboto" panose="02000000000000000000" pitchFamily="2" charset="0"/>
                <a:ea typeface="Roboto" panose="02000000000000000000" pitchFamily="2" charset="0"/>
                <a:cs typeface="Gill Sans MT"/>
              </a:rPr>
              <a:t>MySQL</a:t>
            </a:r>
            <a:r>
              <a:rPr sz="2800" dirty="0">
                <a:solidFill>
                  <a:srgbClr val="444949"/>
                </a:solidFill>
                <a:latin typeface="Roboto" panose="02000000000000000000" pitchFamily="2" charset="0"/>
                <a:ea typeface="Roboto" panose="02000000000000000000" pitchFamily="2" charset="0"/>
                <a:cs typeface="Gill Sans MT"/>
              </a:rPr>
              <a:t> </a:t>
            </a:r>
            <a:r>
              <a:rPr sz="2800" spc="-110" dirty="0">
                <a:solidFill>
                  <a:srgbClr val="444949"/>
                </a:solidFill>
                <a:latin typeface="Roboto" panose="02000000000000000000" pitchFamily="2" charset="0"/>
                <a:ea typeface="Roboto" panose="02000000000000000000" pitchFamily="2" charset="0"/>
                <a:cs typeface="Gill Sans MT"/>
              </a:rPr>
              <a:t>or</a:t>
            </a:r>
            <a:r>
              <a:rPr sz="2800" spc="5" dirty="0">
                <a:solidFill>
                  <a:srgbClr val="444949"/>
                </a:solidFill>
                <a:latin typeface="Roboto" panose="02000000000000000000" pitchFamily="2" charset="0"/>
                <a:ea typeface="Roboto" panose="02000000000000000000" pitchFamily="2" charset="0"/>
                <a:cs typeface="Gill Sans MT"/>
              </a:rPr>
              <a:t> </a:t>
            </a:r>
            <a:r>
              <a:rPr sz="2800" spc="-70" dirty="0">
                <a:solidFill>
                  <a:srgbClr val="444949"/>
                </a:solidFill>
                <a:latin typeface="Roboto" panose="02000000000000000000" pitchFamily="2" charset="0"/>
                <a:ea typeface="Roboto" panose="02000000000000000000" pitchFamily="2" charset="0"/>
                <a:cs typeface="Gill Sans MT"/>
              </a:rPr>
              <a:t>Postgres)</a:t>
            </a:r>
            <a:endParaRPr sz="2800" dirty="0">
              <a:latin typeface="Roboto" panose="02000000000000000000" pitchFamily="2" charset="0"/>
              <a:ea typeface="Roboto" panose="02000000000000000000" pitchFamily="2" charset="0"/>
              <a:cs typeface="Gill Sans MT"/>
            </a:endParaRPr>
          </a:p>
          <a:p>
            <a:pPr marL="241300" indent="-228600">
              <a:lnSpc>
                <a:spcPct val="100000"/>
              </a:lnSpc>
              <a:spcBef>
                <a:spcPts val="675"/>
              </a:spcBef>
              <a:buSzPct val="101818"/>
              <a:buFont typeface="Arial"/>
              <a:buChar char="•"/>
              <a:tabLst>
                <a:tab pos="241300" algn="l"/>
              </a:tabLst>
            </a:pPr>
            <a:r>
              <a:rPr sz="4125" spc="-89" baseline="1010" dirty="0">
                <a:solidFill>
                  <a:srgbClr val="444949"/>
                </a:solidFill>
                <a:latin typeface="Roboto" panose="02000000000000000000" pitchFamily="2" charset="0"/>
                <a:ea typeface="Roboto" panose="02000000000000000000" pitchFamily="2" charset="0"/>
                <a:cs typeface="Gill Sans MT"/>
              </a:rPr>
              <a:t>Possibility</a:t>
            </a:r>
            <a:r>
              <a:rPr sz="4125" spc="30" baseline="1010" dirty="0">
                <a:solidFill>
                  <a:srgbClr val="444949"/>
                </a:solidFill>
                <a:latin typeface="Roboto" panose="02000000000000000000" pitchFamily="2" charset="0"/>
                <a:ea typeface="Roboto" panose="02000000000000000000" pitchFamily="2" charset="0"/>
                <a:cs typeface="Gill Sans MT"/>
              </a:rPr>
              <a:t> </a:t>
            </a:r>
            <a:r>
              <a:rPr sz="4125" spc="-52" baseline="1010" dirty="0">
                <a:solidFill>
                  <a:srgbClr val="444949"/>
                </a:solidFill>
                <a:latin typeface="Roboto" panose="02000000000000000000" pitchFamily="2" charset="0"/>
                <a:ea typeface="Roboto" panose="02000000000000000000" pitchFamily="2" charset="0"/>
                <a:cs typeface="Gill Sans MT"/>
              </a:rPr>
              <a:t>to</a:t>
            </a:r>
            <a:r>
              <a:rPr sz="4125" spc="37" baseline="1010" dirty="0">
                <a:solidFill>
                  <a:srgbClr val="444949"/>
                </a:solidFill>
                <a:latin typeface="Roboto" panose="02000000000000000000" pitchFamily="2" charset="0"/>
                <a:ea typeface="Roboto" panose="02000000000000000000" pitchFamily="2" charset="0"/>
                <a:cs typeface="Gill Sans MT"/>
              </a:rPr>
              <a:t> </a:t>
            </a:r>
            <a:r>
              <a:rPr sz="4125" spc="-30" baseline="1010" dirty="0">
                <a:solidFill>
                  <a:srgbClr val="444949"/>
                </a:solidFill>
                <a:latin typeface="Roboto" panose="02000000000000000000" pitchFamily="2" charset="0"/>
                <a:ea typeface="Roboto" panose="02000000000000000000" pitchFamily="2" charset="0"/>
                <a:cs typeface="Gill Sans MT"/>
              </a:rPr>
              <a:t>authenticate</a:t>
            </a:r>
            <a:r>
              <a:rPr sz="4125" spc="7" baseline="1010" dirty="0">
                <a:solidFill>
                  <a:srgbClr val="444949"/>
                </a:solidFill>
                <a:latin typeface="Roboto" panose="02000000000000000000" pitchFamily="2" charset="0"/>
                <a:ea typeface="Roboto" panose="02000000000000000000" pitchFamily="2" charset="0"/>
                <a:cs typeface="Gill Sans MT"/>
              </a:rPr>
              <a:t> </a:t>
            </a:r>
            <a:r>
              <a:rPr sz="4125" spc="-44" baseline="1010" dirty="0">
                <a:solidFill>
                  <a:srgbClr val="444949"/>
                </a:solidFill>
                <a:latin typeface="Roboto" panose="02000000000000000000" pitchFamily="2" charset="0"/>
                <a:ea typeface="Roboto" panose="02000000000000000000" pitchFamily="2" charset="0"/>
                <a:cs typeface="Gill Sans MT"/>
              </a:rPr>
              <a:t>using</a:t>
            </a:r>
            <a:r>
              <a:rPr sz="4125" spc="30" baseline="1010" dirty="0">
                <a:solidFill>
                  <a:srgbClr val="444949"/>
                </a:solidFill>
                <a:latin typeface="Roboto" panose="02000000000000000000" pitchFamily="2" charset="0"/>
                <a:ea typeface="Roboto" panose="02000000000000000000" pitchFamily="2" charset="0"/>
                <a:cs typeface="Gill Sans MT"/>
              </a:rPr>
              <a:t> </a:t>
            </a:r>
            <a:r>
              <a:rPr sz="4125" spc="-15" baseline="1010" dirty="0">
                <a:solidFill>
                  <a:srgbClr val="444949"/>
                </a:solidFill>
                <a:latin typeface="Roboto" panose="02000000000000000000" pitchFamily="2" charset="0"/>
                <a:ea typeface="Roboto" panose="02000000000000000000" pitchFamily="2" charset="0"/>
                <a:cs typeface="Gill Sans MT"/>
              </a:rPr>
              <a:t>IAM</a:t>
            </a:r>
            <a:r>
              <a:rPr sz="4125" spc="15" baseline="1010" dirty="0">
                <a:solidFill>
                  <a:srgbClr val="444949"/>
                </a:solidFill>
                <a:latin typeface="Roboto" panose="02000000000000000000" pitchFamily="2" charset="0"/>
                <a:ea typeface="Roboto" panose="02000000000000000000" pitchFamily="2" charset="0"/>
                <a:cs typeface="Gill Sans MT"/>
              </a:rPr>
              <a:t> </a:t>
            </a:r>
            <a:r>
              <a:rPr sz="4125" spc="-60" baseline="1010" dirty="0">
                <a:solidFill>
                  <a:srgbClr val="444949"/>
                </a:solidFill>
                <a:latin typeface="Roboto" panose="02000000000000000000" pitchFamily="2" charset="0"/>
                <a:ea typeface="Roboto" panose="02000000000000000000" pitchFamily="2" charset="0"/>
                <a:cs typeface="Gill Sans MT"/>
              </a:rPr>
              <a:t>token</a:t>
            </a:r>
            <a:r>
              <a:rPr sz="4125" spc="22" baseline="1010" dirty="0">
                <a:solidFill>
                  <a:srgbClr val="444949"/>
                </a:solidFill>
                <a:latin typeface="Roboto" panose="02000000000000000000" pitchFamily="2" charset="0"/>
                <a:ea typeface="Roboto" panose="02000000000000000000" pitchFamily="2" charset="0"/>
                <a:cs typeface="Gill Sans MT"/>
              </a:rPr>
              <a:t> </a:t>
            </a:r>
            <a:r>
              <a:rPr sz="4125" spc="15" baseline="1010" dirty="0">
                <a:solidFill>
                  <a:srgbClr val="444949"/>
                </a:solidFill>
                <a:latin typeface="Roboto" panose="02000000000000000000" pitchFamily="2" charset="0"/>
                <a:ea typeface="Roboto" panose="02000000000000000000" pitchFamily="2" charset="0"/>
                <a:cs typeface="Gill Sans MT"/>
              </a:rPr>
              <a:t>(same</a:t>
            </a:r>
            <a:r>
              <a:rPr sz="4125" spc="7" baseline="1010" dirty="0">
                <a:solidFill>
                  <a:srgbClr val="444949"/>
                </a:solidFill>
                <a:latin typeface="Roboto" panose="02000000000000000000" pitchFamily="2" charset="0"/>
                <a:ea typeface="Roboto" panose="02000000000000000000" pitchFamily="2" charset="0"/>
                <a:cs typeface="Gill Sans MT"/>
              </a:rPr>
              <a:t> </a:t>
            </a:r>
            <a:r>
              <a:rPr sz="4125" baseline="1010" dirty="0">
                <a:solidFill>
                  <a:srgbClr val="444949"/>
                </a:solidFill>
                <a:latin typeface="Roboto" panose="02000000000000000000" pitchFamily="2" charset="0"/>
                <a:ea typeface="Roboto" panose="02000000000000000000" pitchFamily="2" charset="0"/>
                <a:cs typeface="Gill Sans MT"/>
              </a:rPr>
              <a:t>method</a:t>
            </a:r>
            <a:r>
              <a:rPr sz="4125" spc="22" baseline="1010" dirty="0">
                <a:solidFill>
                  <a:srgbClr val="444949"/>
                </a:solidFill>
                <a:latin typeface="Roboto" panose="02000000000000000000" pitchFamily="2" charset="0"/>
                <a:ea typeface="Roboto" panose="02000000000000000000" pitchFamily="2" charset="0"/>
                <a:cs typeface="Gill Sans MT"/>
              </a:rPr>
              <a:t> </a:t>
            </a:r>
            <a:r>
              <a:rPr sz="4125" spc="-37" baseline="1010" dirty="0">
                <a:solidFill>
                  <a:srgbClr val="444949"/>
                </a:solidFill>
                <a:latin typeface="Roboto" panose="02000000000000000000" pitchFamily="2" charset="0"/>
                <a:ea typeface="Roboto" panose="02000000000000000000" pitchFamily="2" charset="0"/>
                <a:cs typeface="Gill Sans MT"/>
              </a:rPr>
              <a:t>as</a:t>
            </a:r>
            <a:r>
              <a:rPr sz="4125" spc="7" baseline="1010" dirty="0">
                <a:solidFill>
                  <a:srgbClr val="444949"/>
                </a:solidFill>
                <a:latin typeface="Roboto" panose="02000000000000000000" pitchFamily="2" charset="0"/>
                <a:ea typeface="Roboto" panose="02000000000000000000" pitchFamily="2" charset="0"/>
                <a:cs typeface="Gill Sans MT"/>
              </a:rPr>
              <a:t> </a:t>
            </a:r>
            <a:r>
              <a:rPr sz="4125" spc="15" baseline="1010" dirty="0">
                <a:solidFill>
                  <a:srgbClr val="444949"/>
                </a:solidFill>
                <a:latin typeface="Roboto" panose="02000000000000000000" pitchFamily="2" charset="0"/>
                <a:ea typeface="Roboto" panose="02000000000000000000" pitchFamily="2" charset="0"/>
                <a:cs typeface="Gill Sans MT"/>
              </a:rPr>
              <a:t>RDS)</a:t>
            </a:r>
            <a:endParaRPr sz="4125" baseline="1010" dirty="0">
              <a:latin typeface="Roboto" panose="02000000000000000000" pitchFamily="2" charset="0"/>
              <a:ea typeface="Roboto" panose="02000000000000000000" pitchFamily="2" charset="0"/>
              <a:cs typeface="Gill Sans MT"/>
            </a:endParaRPr>
          </a:p>
          <a:p>
            <a:pPr marL="241300" indent="-228600">
              <a:lnSpc>
                <a:spcPct val="100000"/>
              </a:lnSpc>
              <a:spcBef>
                <a:spcPts val="660"/>
              </a:spcBef>
              <a:buFont typeface="Arial"/>
              <a:buChar char="•"/>
              <a:tabLst>
                <a:tab pos="241300" algn="l"/>
              </a:tabLst>
            </a:pPr>
            <a:r>
              <a:rPr sz="2800" spc="-170" dirty="0">
                <a:solidFill>
                  <a:srgbClr val="444949"/>
                </a:solidFill>
                <a:latin typeface="Roboto" panose="02000000000000000000" pitchFamily="2" charset="0"/>
                <a:ea typeface="Roboto" panose="02000000000000000000" pitchFamily="2" charset="0"/>
                <a:cs typeface="Gill Sans MT"/>
              </a:rPr>
              <a:t>You</a:t>
            </a:r>
            <a:r>
              <a:rPr sz="2800" spc="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are</a:t>
            </a:r>
            <a:r>
              <a:rPr sz="2800" spc="-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responsible</a:t>
            </a:r>
            <a:r>
              <a:rPr sz="2800" spc="-5" dirty="0">
                <a:solidFill>
                  <a:srgbClr val="444949"/>
                </a:solidFill>
                <a:latin typeface="Roboto" panose="02000000000000000000" pitchFamily="2" charset="0"/>
                <a:ea typeface="Roboto" panose="02000000000000000000" pitchFamily="2" charset="0"/>
                <a:cs typeface="Gill Sans MT"/>
              </a:rPr>
              <a:t> </a:t>
            </a:r>
            <a:r>
              <a:rPr sz="2800" spc="-90" dirty="0">
                <a:solidFill>
                  <a:srgbClr val="444949"/>
                </a:solidFill>
                <a:latin typeface="Roboto" panose="02000000000000000000" pitchFamily="2" charset="0"/>
                <a:ea typeface="Roboto" panose="02000000000000000000" pitchFamily="2" charset="0"/>
                <a:cs typeface="Gill Sans MT"/>
              </a:rPr>
              <a:t>for</a:t>
            </a:r>
            <a:r>
              <a:rPr sz="2800" spc="5"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protecting</a:t>
            </a:r>
            <a:r>
              <a:rPr sz="2800" spc="5"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the</a:t>
            </a:r>
            <a:r>
              <a:rPr sz="2800" dirty="0">
                <a:solidFill>
                  <a:srgbClr val="444949"/>
                </a:solidFill>
                <a:latin typeface="Roboto" panose="02000000000000000000" pitchFamily="2" charset="0"/>
                <a:ea typeface="Roboto" panose="02000000000000000000" pitchFamily="2" charset="0"/>
                <a:cs typeface="Gill Sans MT"/>
              </a:rPr>
              <a:t> </a:t>
            </a:r>
            <a:r>
              <a:rPr sz="2800" spc="-50" dirty="0">
                <a:solidFill>
                  <a:srgbClr val="444949"/>
                </a:solidFill>
                <a:latin typeface="Roboto" panose="02000000000000000000" pitchFamily="2" charset="0"/>
                <a:ea typeface="Roboto" panose="02000000000000000000" pitchFamily="2" charset="0"/>
                <a:cs typeface="Gill Sans MT"/>
              </a:rPr>
              <a:t>instance</a:t>
            </a:r>
            <a:r>
              <a:rPr sz="2800" spc="-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with</a:t>
            </a:r>
            <a:r>
              <a:rPr sz="2800" spc="5" dirty="0">
                <a:solidFill>
                  <a:srgbClr val="444949"/>
                </a:solidFill>
                <a:latin typeface="Roboto" panose="02000000000000000000" pitchFamily="2" charset="0"/>
                <a:ea typeface="Roboto" panose="02000000000000000000" pitchFamily="2" charset="0"/>
                <a:cs typeface="Gill Sans MT"/>
              </a:rPr>
              <a:t> </a:t>
            </a:r>
            <a:r>
              <a:rPr sz="2800" spc="-70" dirty="0">
                <a:solidFill>
                  <a:srgbClr val="444949"/>
                </a:solidFill>
                <a:latin typeface="Roboto" panose="02000000000000000000" pitchFamily="2" charset="0"/>
                <a:ea typeface="Roboto" panose="02000000000000000000" pitchFamily="2" charset="0"/>
                <a:cs typeface="Gill Sans MT"/>
              </a:rPr>
              <a:t>security</a:t>
            </a:r>
            <a:r>
              <a:rPr sz="2800" spc="-5" dirty="0">
                <a:solidFill>
                  <a:srgbClr val="444949"/>
                </a:solidFill>
                <a:latin typeface="Roboto" panose="02000000000000000000" pitchFamily="2" charset="0"/>
                <a:ea typeface="Roboto" panose="02000000000000000000" pitchFamily="2" charset="0"/>
                <a:cs typeface="Gill Sans MT"/>
              </a:rPr>
              <a:t> </a:t>
            </a:r>
            <a:r>
              <a:rPr sz="2800" spc="-50" dirty="0">
                <a:solidFill>
                  <a:srgbClr val="444949"/>
                </a:solidFill>
                <a:latin typeface="Roboto" panose="02000000000000000000" pitchFamily="2" charset="0"/>
                <a:ea typeface="Roboto" panose="02000000000000000000" pitchFamily="2" charset="0"/>
                <a:cs typeface="Gill Sans MT"/>
              </a:rPr>
              <a:t>groups</a:t>
            </a:r>
            <a:endParaRPr sz="2800" dirty="0">
              <a:latin typeface="Roboto" panose="02000000000000000000" pitchFamily="2" charset="0"/>
              <a:ea typeface="Roboto" panose="02000000000000000000" pitchFamily="2" charset="0"/>
              <a:cs typeface="Gill Sans MT"/>
            </a:endParaRPr>
          </a:p>
          <a:p>
            <a:pPr marL="241300" indent="-228600">
              <a:lnSpc>
                <a:spcPct val="100000"/>
              </a:lnSpc>
              <a:spcBef>
                <a:spcPts val="745"/>
              </a:spcBef>
              <a:buFont typeface="Arial"/>
              <a:buChar char="•"/>
              <a:tabLst>
                <a:tab pos="241300" algn="l"/>
              </a:tabLst>
            </a:pPr>
            <a:r>
              <a:rPr sz="2800" spc="-170" dirty="0">
                <a:solidFill>
                  <a:srgbClr val="444949"/>
                </a:solidFill>
                <a:latin typeface="Roboto" panose="02000000000000000000" pitchFamily="2" charset="0"/>
                <a:ea typeface="Roboto" panose="02000000000000000000" pitchFamily="2" charset="0"/>
                <a:cs typeface="Gill Sans MT"/>
              </a:rPr>
              <a:t>You</a:t>
            </a:r>
            <a:r>
              <a:rPr sz="2800" spc="-1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can’t</a:t>
            </a:r>
            <a:r>
              <a:rPr sz="2800" spc="-15" dirty="0">
                <a:solidFill>
                  <a:srgbClr val="444949"/>
                </a:solidFill>
                <a:latin typeface="Roboto" panose="02000000000000000000" pitchFamily="2" charset="0"/>
                <a:ea typeface="Roboto" panose="02000000000000000000" pitchFamily="2" charset="0"/>
                <a:cs typeface="Gill Sans MT"/>
              </a:rPr>
              <a:t> </a:t>
            </a:r>
            <a:r>
              <a:rPr sz="2800" spc="5" dirty="0">
                <a:solidFill>
                  <a:srgbClr val="444949"/>
                </a:solidFill>
                <a:latin typeface="Roboto" panose="02000000000000000000" pitchFamily="2" charset="0"/>
                <a:ea typeface="Roboto" panose="02000000000000000000" pitchFamily="2" charset="0"/>
                <a:cs typeface="Gill Sans MT"/>
              </a:rPr>
              <a:t>SSH</a:t>
            </a:r>
            <a:endParaRPr sz="2800" dirty="0">
              <a:latin typeface="Roboto" panose="02000000000000000000" pitchFamily="2" charset="0"/>
              <a:ea typeface="Roboto" panose="02000000000000000000" pitchFamily="2" charset="0"/>
              <a:cs typeface="Gill Sans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6839584" cy="443711"/>
          </a:xfrm>
          <a:prstGeom prst="rect">
            <a:avLst/>
          </a:prstGeom>
        </p:spPr>
        <p:txBody>
          <a:bodyPr vert="horz" wrap="square" lIns="0" tIns="12700" rIns="0" bIns="0" rtlCol="0">
            <a:spAutoFit/>
          </a:bodyPr>
          <a:lstStyle/>
          <a:p>
            <a:pPr marL="12700">
              <a:lnSpc>
                <a:spcPct val="100000"/>
              </a:lnSpc>
              <a:spcBef>
                <a:spcPts val="100"/>
              </a:spcBef>
            </a:pPr>
            <a:r>
              <a:rPr spc="-50" dirty="0">
                <a:latin typeface="Roboto" panose="02000000000000000000" pitchFamily="2" charset="0"/>
                <a:ea typeface="Roboto" panose="02000000000000000000" pitchFamily="2" charset="0"/>
              </a:rPr>
              <a:t>Amazon</a:t>
            </a:r>
            <a:r>
              <a:rPr spc="-20" dirty="0">
                <a:latin typeface="Roboto" panose="02000000000000000000" pitchFamily="2" charset="0"/>
                <a:ea typeface="Roboto" panose="02000000000000000000" pitchFamily="2" charset="0"/>
              </a:rPr>
              <a:t> </a:t>
            </a:r>
            <a:r>
              <a:rPr spc="-80" dirty="0">
                <a:latin typeface="Roboto" panose="02000000000000000000" pitchFamily="2" charset="0"/>
                <a:ea typeface="Roboto" panose="02000000000000000000" pitchFamily="2" charset="0"/>
              </a:rPr>
              <a:t>ElastiCache</a:t>
            </a:r>
            <a:r>
              <a:rPr spc="-30" dirty="0">
                <a:latin typeface="Roboto" panose="02000000000000000000" pitchFamily="2" charset="0"/>
                <a:ea typeface="Roboto" panose="02000000000000000000" pitchFamily="2" charset="0"/>
              </a:rPr>
              <a:t> </a:t>
            </a:r>
            <a:r>
              <a:rPr spc="-45" dirty="0">
                <a:latin typeface="Roboto" panose="02000000000000000000" pitchFamily="2" charset="0"/>
                <a:ea typeface="Roboto" panose="02000000000000000000" pitchFamily="2" charset="0"/>
              </a:rPr>
              <a:t>Overview</a:t>
            </a:r>
          </a:p>
        </p:txBody>
      </p:sp>
      <p:sp>
        <p:nvSpPr>
          <p:cNvPr id="4" name="object 4"/>
          <p:cNvSpPr txBox="1"/>
          <p:nvPr/>
        </p:nvSpPr>
        <p:spPr>
          <a:xfrm>
            <a:off x="916939" y="1332483"/>
            <a:ext cx="9677400" cy="4827604"/>
          </a:xfrm>
          <a:prstGeom prst="rect">
            <a:avLst/>
          </a:prstGeom>
        </p:spPr>
        <p:txBody>
          <a:bodyPr vert="horz" wrap="square" lIns="0" tIns="94615" rIns="0" bIns="0" rtlCol="0">
            <a:spAutoFit/>
          </a:bodyPr>
          <a:lstStyle/>
          <a:p>
            <a:pPr marL="241300" indent="-228600">
              <a:lnSpc>
                <a:spcPct val="100000"/>
              </a:lnSpc>
              <a:spcBef>
                <a:spcPts val="745"/>
              </a:spcBef>
              <a:buFont typeface="Arial"/>
              <a:buChar char="•"/>
              <a:tabLst>
                <a:tab pos="241300" algn="l"/>
              </a:tabLst>
            </a:pPr>
            <a:r>
              <a:rPr sz="2800" spc="-45" dirty="0">
                <a:solidFill>
                  <a:srgbClr val="444949"/>
                </a:solidFill>
                <a:latin typeface="Roboto" panose="02000000000000000000" pitchFamily="2" charset="0"/>
                <a:ea typeface="Roboto" panose="02000000000000000000" pitchFamily="2" charset="0"/>
                <a:cs typeface="Gill Sans MT"/>
              </a:rPr>
              <a:t>The</a:t>
            </a:r>
            <a:r>
              <a:rPr sz="2800" spc="-15" dirty="0">
                <a:solidFill>
                  <a:srgbClr val="444949"/>
                </a:solidFill>
                <a:latin typeface="Roboto" panose="02000000000000000000" pitchFamily="2" charset="0"/>
                <a:ea typeface="Roboto" panose="02000000000000000000" pitchFamily="2" charset="0"/>
                <a:cs typeface="Gill Sans MT"/>
              </a:rPr>
              <a:t> </a:t>
            </a:r>
            <a:r>
              <a:rPr sz="2800" spc="-25" dirty="0">
                <a:solidFill>
                  <a:srgbClr val="444949"/>
                </a:solidFill>
                <a:latin typeface="Roboto" panose="02000000000000000000" pitchFamily="2" charset="0"/>
                <a:ea typeface="Roboto" panose="02000000000000000000" pitchFamily="2" charset="0"/>
                <a:cs typeface="Gill Sans MT"/>
              </a:rPr>
              <a:t>same</a:t>
            </a:r>
            <a:r>
              <a:rPr sz="2800" spc="-10"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way</a:t>
            </a:r>
            <a:r>
              <a:rPr sz="2800" spc="-10"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RDS</a:t>
            </a:r>
            <a:r>
              <a:rPr sz="2800" spc="-10" dirty="0">
                <a:solidFill>
                  <a:srgbClr val="444949"/>
                </a:solidFill>
                <a:latin typeface="Roboto" panose="02000000000000000000" pitchFamily="2" charset="0"/>
                <a:ea typeface="Roboto" panose="02000000000000000000" pitchFamily="2" charset="0"/>
                <a:cs typeface="Gill Sans MT"/>
              </a:rPr>
              <a:t> </a:t>
            </a:r>
            <a:r>
              <a:rPr sz="2800" spc="-90" dirty="0">
                <a:solidFill>
                  <a:srgbClr val="444949"/>
                </a:solidFill>
                <a:latin typeface="Roboto" panose="02000000000000000000" pitchFamily="2" charset="0"/>
                <a:ea typeface="Roboto" panose="02000000000000000000" pitchFamily="2" charset="0"/>
                <a:cs typeface="Gill Sans MT"/>
              </a:rPr>
              <a:t>is</a:t>
            </a:r>
            <a:r>
              <a:rPr sz="2800" spc="-10"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to</a:t>
            </a:r>
            <a:r>
              <a:rPr sz="2800" spc="-10"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get</a:t>
            </a:r>
            <a:r>
              <a:rPr sz="2800" spc="-5" dirty="0">
                <a:solidFill>
                  <a:srgbClr val="444949"/>
                </a:solidFill>
                <a:latin typeface="Roboto" panose="02000000000000000000" pitchFamily="2" charset="0"/>
                <a:ea typeface="Roboto" panose="02000000000000000000" pitchFamily="2" charset="0"/>
                <a:cs typeface="Gill Sans MT"/>
              </a:rPr>
              <a:t> managed</a:t>
            </a:r>
            <a:r>
              <a:rPr sz="2800" spc="-10"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Relational</a:t>
            </a:r>
            <a:r>
              <a:rPr sz="2800" spc="-10" dirty="0">
                <a:solidFill>
                  <a:srgbClr val="444949"/>
                </a:solidFill>
                <a:latin typeface="Roboto" panose="02000000000000000000" pitchFamily="2" charset="0"/>
                <a:ea typeface="Roboto" panose="02000000000000000000" pitchFamily="2" charset="0"/>
                <a:cs typeface="Gill Sans MT"/>
              </a:rPr>
              <a:t> </a:t>
            </a:r>
            <a:r>
              <a:rPr sz="2800" spc="-30" dirty="0">
                <a:solidFill>
                  <a:srgbClr val="444949"/>
                </a:solidFill>
                <a:latin typeface="Roboto" panose="02000000000000000000" pitchFamily="2" charset="0"/>
                <a:ea typeface="Roboto" panose="02000000000000000000" pitchFamily="2" charset="0"/>
                <a:cs typeface="Gill Sans MT"/>
              </a:rPr>
              <a:t>Databases…</a:t>
            </a:r>
            <a:endParaRPr sz="2800">
              <a:latin typeface="Roboto" panose="02000000000000000000" pitchFamily="2" charset="0"/>
              <a:ea typeface="Roboto" panose="02000000000000000000" pitchFamily="2" charset="0"/>
              <a:cs typeface="Gill Sans MT"/>
            </a:endParaRPr>
          </a:p>
          <a:p>
            <a:pPr marL="241300" indent="-228600">
              <a:lnSpc>
                <a:spcPct val="100000"/>
              </a:lnSpc>
              <a:spcBef>
                <a:spcPts val="650"/>
              </a:spcBef>
              <a:buFont typeface="Arial"/>
              <a:buChar char="•"/>
              <a:tabLst>
                <a:tab pos="241300" algn="l"/>
              </a:tabLst>
            </a:pPr>
            <a:r>
              <a:rPr sz="2800" spc="-55" dirty="0">
                <a:solidFill>
                  <a:srgbClr val="444949"/>
                </a:solidFill>
                <a:latin typeface="Roboto" panose="02000000000000000000" pitchFamily="2" charset="0"/>
                <a:ea typeface="Roboto" panose="02000000000000000000" pitchFamily="2" charset="0"/>
                <a:cs typeface="Gill Sans MT"/>
              </a:rPr>
              <a:t>ElastiCache</a:t>
            </a:r>
            <a:r>
              <a:rPr sz="2800" spc="-15" dirty="0">
                <a:solidFill>
                  <a:srgbClr val="444949"/>
                </a:solidFill>
                <a:latin typeface="Roboto" panose="02000000000000000000" pitchFamily="2" charset="0"/>
                <a:ea typeface="Roboto" panose="02000000000000000000" pitchFamily="2" charset="0"/>
                <a:cs typeface="Gill Sans MT"/>
              </a:rPr>
              <a:t> </a:t>
            </a:r>
            <a:r>
              <a:rPr sz="2800" spc="-90" dirty="0">
                <a:solidFill>
                  <a:srgbClr val="444949"/>
                </a:solidFill>
                <a:latin typeface="Roboto" panose="02000000000000000000" pitchFamily="2" charset="0"/>
                <a:ea typeface="Roboto" panose="02000000000000000000" pitchFamily="2" charset="0"/>
                <a:cs typeface="Gill Sans MT"/>
              </a:rPr>
              <a:t>is</a:t>
            </a:r>
            <a:r>
              <a:rPr sz="2800" spc="-5"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to</a:t>
            </a:r>
            <a:r>
              <a:rPr sz="2800" spc="-10" dirty="0">
                <a:solidFill>
                  <a:srgbClr val="444949"/>
                </a:solidFill>
                <a:latin typeface="Roboto" panose="02000000000000000000" pitchFamily="2" charset="0"/>
                <a:ea typeface="Roboto" panose="02000000000000000000" pitchFamily="2" charset="0"/>
                <a:cs typeface="Gill Sans MT"/>
              </a:rPr>
              <a:t> </a:t>
            </a:r>
            <a:r>
              <a:rPr sz="2800" spc="-30" dirty="0">
                <a:solidFill>
                  <a:srgbClr val="444949"/>
                </a:solidFill>
                <a:latin typeface="Roboto" panose="02000000000000000000" pitchFamily="2" charset="0"/>
                <a:ea typeface="Roboto" panose="02000000000000000000" pitchFamily="2" charset="0"/>
                <a:cs typeface="Gill Sans MT"/>
              </a:rPr>
              <a:t>get</a:t>
            </a:r>
            <a:r>
              <a:rPr sz="2800" dirty="0">
                <a:solidFill>
                  <a:srgbClr val="444949"/>
                </a:solidFill>
                <a:latin typeface="Roboto" panose="02000000000000000000" pitchFamily="2" charset="0"/>
                <a:ea typeface="Roboto" panose="02000000000000000000" pitchFamily="2" charset="0"/>
                <a:cs typeface="Gill Sans MT"/>
              </a:rPr>
              <a:t> </a:t>
            </a:r>
            <a:r>
              <a:rPr sz="2800" spc="-5" dirty="0">
                <a:solidFill>
                  <a:srgbClr val="444949"/>
                </a:solidFill>
                <a:latin typeface="Roboto" panose="02000000000000000000" pitchFamily="2" charset="0"/>
                <a:ea typeface="Roboto" panose="02000000000000000000" pitchFamily="2" charset="0"/>
                <a:cs typeface="Gill Sans MT"/>
              </a:rPr>
              <a:t>managed</a:t>
            </a:r>
            <a:r>
              <a:rPr sz="2800" spc="-2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Redis</a:t>
            </a:r>
            <a:r>
              <a:rPr sz="2800" spc="-5" dirty="0">
                <a:solidFill>
                  <a:srgbClr val="444949"/>
                </a:solidFill>
                <a:latin typeface="Roboto" panose="02000000000000000000" pitchFamily="2" charset="0"/>
                <a:ea typeface="Roboto" panose="02000000000000000000" pitchFamily="2" charset="0"/>
                <a:cs typeface="Gill Sans MT"/>
              </a:rPr>
              <a:t> </a:t>
            </a:r>
            <a:r>
              <a:rPr sz="2800" spc="-105" dirty="0">
                <a:solidFill>
                  <a:srgbClr val="444949"/>
                </a:solidFill>
                <a:latin typeface="Roboto" panose="02000000000000000000" pitchFamily="2" charset="0"/>
                <a:ea typeface="Roboto" panose="02000000000000000000" pitchFamily="2" charset="0"/>
                <a:cs typeface="Gill Sans MT"/>
              </a:rPr>
              <a:t>or</a:t>
            </a:r>
            <a:r>
              <a:rPr sz="2800" dirty="0">
                <a:solidFill>
                  <a:srgbClr val="444949"/>
                </a:solidFill>
                <a:latin typeface="Roboto" panose="02000000000000000000" pitchFamily="2" charset="0"/>
                <a:ea typeface="Roboto" panose="02000000000000000000" pitchFamily="2" charset="0"/>
                <a:cs typeface="Gill Sans MT"/>
              </a:rPr>
              <a:t> </a:t>
            </a:r>
            <a:r>
              <a:rPr sz="2800" spc="-20" dirty="0">
                <a:solidFill>
                  <a:srgbClr val="444949"/>
                </a:solidFill>
                <a:latin typeface="Roboto" panose="02000000000000000000" pitchFamily="2" charset="0"/>
                <a:ea typeface="Roboto" panose="02000000000000000000" pitchFamily="2" charset="0"/>
                <a:cs typeface="Gill Sans MT"/>
              </a:rPr>
              <a:t>Memcached</a:t>
            </a:r>
            <a:endParaRPr sz="2800">
              <a:latin typeface="Roboto" panose="02000000000000000000" pitchFamily="2" charset="0"/>
              <a:ea typeface="Roboto" panose="02000000000000000000" pitchFamily="2" charset="0"/>
              <a:cs typeface="Gill Sans MT"/>
            </a:endParaRPr>
          </a:p>
          <a:p>
            <a:pPr marL="241300" marR="55244" indent="-228600">
              <a:lnSpc>
                <a:spcPts val="3000"/>
              </a:lnSpc>
              <a:spcBef>
                <a:spcPts val="1145"/>
              </a:spcBef>
              <a:buFont typeface="Arial"/>
              <a:buChar char="•"/>
              <a:tabLst>
                <a:tab pos="241300" algn="l"/>
              </a:tabLst>
            </a:pPr>
            <a:r>
              <a:rPr sz="2800" spc="-45" dirty="0">
                <a:solidFill>
                  <a:srgbClr val="444949"/>
                </a:solidFill>
                <a:latin typeface="Roboto" panose="02000000000000000000" pitchFamily="2" charset="0"/>
                <a:ea typeface="Roboto" panose="02000000000000000000" pitchFamily="2" charset="0"/>
                <a:cs typeface="Gill Sans MT"/>
              </a:rPr>
              <a:t>Caches</a:t>
            </a:r>
            <a:r>
              <a:rPr sz="2800" spc="-10"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are</a:t>
            </a:r>
            <a:r>
              <a:rPr sz="2800" spc="-5" dirty="0">
                <a:solidFill>
                  <a:srgbClr val="444949"/>
                </a:solidFill>
                <a:latin typeface="Roboto" panose="02000000000000000000" pitchFamily="2" charset="0"/>
                <a:ea typeface="Roboto" panose="02000000000000000000" pitchFamily="2" charset="0"/>
                <a:cs typeface="Gill Sans MT"/>
              </a:rPr>
              <a:t> </a:t>
            </a:r>
            <a:r>
              <a:rPr sz="2800" spc="-30" dirty="0">
                <a:solidFill>
                  <a:srgbClr val="444949"/>
                </a:solidFill>
                <a:latin typeface="Roboto" panose="02000000000000000000" pitchFamily="2" charset="0"/>
                <a:ea typeface="Roboto" panose="02000000000000000000" pitchFamily="2" charset="0"/>
                <a:cs typeface="Gill Sans MT"/>
              </a:rPr>
              <a:t>in-memory</a:t>
            </a:r>
            <a:r>
              <a:rPr sz="2800" spc="-10" dirty="0">
                <a:solidFill>
                  <a:srgbClr val="444949"/>
                </a:solidFill>
                <a:latin typeface="Roboto" panose="02000000000000000000" pitchFamily="2" charset="0"/>
                <a:ea typeface="Roboto" panose="02000000000000000000" pitchFamily="2" charset="0"/>
                <a:cs typeface="Gill Sans MT"/>
              </a:rPr>
              <a:t> </a:t>
            </a:r>
            <a:r>
              <a:rPr sz="2800" spc="-30" dirty="0">
                <a:solidFill>
                  <a:srgbClr val="444949"/>
                </a:solidFill>
                <a:latin typeface="Roboto" panose="02000000000000000000" pitchFamily="2" charset="0"/>
                <a:ea typeface="Roboto" panose="02000000000000000000" pitchFamily="2" charset="0"/>
                <a:cs typeface="Gill Sans MT"/>
              </a:rPr>
              <a:t>databases</a:t>
            </a:r>
            <a:r>
              <a:rPr sz="2800" spc="-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with</a:t>
            </a:r>
            <a:r>
              <a:rPr sz="2800" dirty="0">
                <a:solidFill>
                  <a:srgbClr val="444949"/>
                </a:solidFill>
                <a:latin typeface="Roboto" panose="02000000000000000000" pitchFamily="2" charset="0"/>
                <a:ea typeface="Roboto" panose="02000000000000000000" pitchFamily="2" charset="0"/>
                <a:cs typeface="Gill Sans MT"/>
              </a:rPr>
              <a:t> </a:t>
            </a:r>
            <a:r>
              <a:rPr sz="2800" spc="-75" dirty="0">
                <a:solidFill>
                  <a:srgbClr val="444949"/>
                </a:solidFill>
                <a:latin typeface="Roboto" panose="02000000000000000000" pitchFamily="2" charset="0"/>
                <a:ea typeface="Roboto" panose="02000000000000000000" pitchFamily="2" charset="0"/>
                <a:cs typeface="Gill Sans MT"/>
              </a:rPr>
              <a:t>really</a:t>
            </a:r>
            <a:r>
              <a:rPr sz="2800" spc="-5"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high</a:t>
            </a:r>
            <a:r>
              <a:rPr sz="2800" spc="5"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performance,</a:t>
            </a:r>
            <a:r>
              <a:rPr sz="2800" spc="-225" dirty="0">
                <a:solidFill>
                  <a:srgbClr val="444949"/>
                </a:solidFill>
                <a:latin typeface="Roboto" panose="02000000000000000000" pitchFamily="2" charset="0"/>
                <a:ea typeface="Roboto" panose="02000000000000000000" pitchFamily="2" charset="0"/>
                <a:cs typeface="Gill Sans MT"/>
              </a:rPr>
              <a:t> </a:t>
            </a:r>
            <a:r>
              <a:rPr sz="2800" spc="-70" dirty="0">
                <a:solidFill>
                  <a:srgbClr val="444949"/>
                </a:solidFill>
                <a:latin typeface="Roboto" panose="02000000000000000000" pitchFamily="2" charset="0"/>
                <a:ea typeface="Roboto" panose="02000000000000000000" pitchFamily="2" charset="0"/>
                <a:cs typeface="Gill Sans MT"/>
              </a:rPr>
              <a:t>low </a:t>
            </a:r>
            <a:r>
              <a:rPr sz="2800" spc="-765" dirty="0">
                <a:solidFill>
                  <a:srgbClr val="444949"/>
                </a:solidFill>
                <a:latin typeface="Roboto" panose="02000000000000000000" pitchFamily="2" charset="0"/>
                <a:ea typeface="Roboto" panose="02000000000000000000" pitchFamily="2" charset="0"/>
                <a:cs typeface="Gill Sans MT"/>
              </a:rPr>
              <a:t> </a:t>
            </a:r>
            <a:r>
              <a:rPr sz="2800" spc="-50" dirty="0">
                <a:solidFill>
                  <a:srgbClr val="444949"/>
                </a:solidFill>
                <a:latin typeface="Roboto" panose="02000000000000000000" pitchFamily="2" charset="0"/>
                <a:ea typeface="Roboto" panose="02000000000000000000" pitchFamily="2" charset="0"/>
                <a:cs typeface="Gill Sans MT"/>
              </a:rPr>
              <a:t>latency</a:t>
            </a:r>
            <a:endParaRPr sz="2800">
              <a:latin typeface="Roboto" panose="02000000000000000000" pitchFamily="2" charset="0"/>
              <a:ea typeface="Roboto" panose="02000000000000000000" pitchFamily="2" charset="0"/>
              <a:cs typeface="Gill Sans MT"/>
            </a:endParaRPr>
          </a:p>
          <a:p>
            <a:pPr marL="241300" indent="-228600">
              <a:lnSpc>
                <a:spcPct val="100000"/>
              </a:lnSpc>
              <a:spcBef>
                <a:spcPts val="605"/>
              </a:spcBef>
              <a:buFont typeface="Arial"/>
              <a:buChar char="•"/>
              <a:tabLst>
                <a:tab pos="241300" algn="l"/>
              </a:tabLst>
            </a:pPr>
            <a:r>
              <a:rPr sz="2800" spc="-40" dirty="0">
                <a:solidFill>
                  <a:srgbClr val="444949"/>
                </a:solidFill>
                <a:latin typeface="Roboto" panose="02000000000000000000" pitchFamily="2" charset="0"/>
                <a:ea typeface="Roboto" panose="02000000000000000000" pitchFamily="2" charset="0"/>
                <a:cs typeface="Gill Sans MT"/>
              </a:rPr>
              <a:t>Helps</a:t>
            </a:r>
            <a:r>
              <a:rPr sz="2800" spc="-10" dirty="0">
                <a:solidFill>
                  <a:srgbClr val="444949"/>
                </a:solidFill>
                <a:latin typeface="Roboto" panose="02000000000000000000" pitchFamily="2" charset="0"/>
                <a:ea typeface="Roboto" panose="02000000000000000000" pitchFamily="2" charset="0"/>
                <a:cs typeface="Gill Sans MT"/>
              </a:rPr>
              <a:t> </a:t>
            </a:r>
            <a:r>
              <a:rPr sz="2800" spc="-50" dirty="0">
                <a:solidFill>
                  <a:srgbClr val="444949"/>
                </a:solidFill>
                <a:latin typeface="Roboto" panose="02000000000000000000" pitchFamily="2" charset="0"/>
                <a:ea typeface="Roboto" panose="02000000000000000000" pitchFamily="2" charset="0"/>
                <a:cs typeface="Gill Sans MT"/>
              </a:rPr>
              <a:t>reduce</a:t>
            </a:r>
            <a:r>
              <a:rPr sz="2800" spc="-10"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load</a:t>
            </a:r>
            <a:r>
              <a:rPr sz="2800" spc="-5"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off</a:t>
            </a:r>
            <a:r>
              <a:rPr sz="2800" spc="-5"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of</a:t>
            </a:r>
            <a:r>
              <a:rPr sz="2800" dirty="0">
                <a:solidFill>
                  <a:srgbClr val="444949"/>
                </a:solidFill>
                <a:latin typeface="Roboto" panose="02000000000000000000" pitchFamily="2" charset="0"/>
                <a:ea typeface="Roboto" panose="02000000000000000000" pitchFamily="2" charset="0"/>
                <a:cs typeface="Gill Sans MT"/>
              </a:rPr>
              <a:t> </a:t>
            </a:r>
            <a:r>
              <a:rPr sz="2800" spc="-30" dirty="0">
                <a:solidFill>
                  <a:srgbClr val="444949"/>
                </a:solidFill>
                <a:latin typeface="Roboto" panose="02000000000000000000" pitchFamily="2" charset="0"/>
                <a:ea typeface="Roboto" panose="02000000000000000000" pitchFamily="2" charset="0"/>
                <a:cs typeface="Gill Sans MT"/>
              </a:rPr>
              <a:t>databases</a:t>
            </a:r>
            <a:r>
              <a:rPr sz="2800" spc="-10" dirty="0">
                <a:solidFill>
                  <a:srgbClr val="444949"/>
                </a:solidFill>
                <a:latin typeface="Roboto" panose="02000000000000000000" pitchFamily="2" charset="0"/>
                <a:ea typeface="Roboto" panose="02000000000000000000" pitchFamily="2" charset="0"/>
                <a:cs typeface="Gill Sans MT"/>
              </a:rPr>
              <a:t> </a:t>
            </a:r>
            <a:r>
              <a:rPr sz="2800" spc="-95" dirty="0">
                <a:solidFill>
                  <a:srgbClr val="444949"/>
                </a:solidFill>
                <a:latin typeface="Roboto" panose="02000000000000000000" pitchFamily="2" charset="0"/>
                <a:ea typeface="Roboto" panose="02000000000000000000" pitchFamily="2" charset="0"/>
                <a:cs typeface="Gill Sans MT"/>
              </a:rPr>
              <a:t>for</a:t>
            </a:r>
            <a:r>
              <a:rPr sz="2800" spc="5"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read</a:t>
            </a:r>
            <a:r>
              <a:rPr sz="2800" spc="-10"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intensive</a:t>
            </a:r>
            <a:r>
              <a:rPr sz="2800" spc="-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workloads</a:t>
            </a:r>
            <a:endParaRPr sz="2800">
              <a:latin typeface="Roboto" panose="02000000000000000000" pitchFamily="2" charset="0"/>
              <a:ea typeface="Roboto" panose="02000000000000000000" pitchFamily="2" charset="0"/>
              <a:cs typeface="Gill Sans MT"/>
            </a:endParaRPr>
          </a:p>
          <a:p>
            <a:pPr marL="241300" indent="-228600">
              <a:lnSpc>
                <a:spcPct val="100000"/>
              </a:lnSpc>
              <a:spcBef>
                <a:spcPts val="625"/>
              </a:spcBef>
              <a:buFont typeface="Arial"/>
              <a:buChar char="•"/>
              <a:tabLst>
                <a:tab pos="241300" algn="l"/>
              </a:tabLst>
            </a:pPr>
            <a:r>
              <a:rPr sz="2800" spc="-40" dirty="0">
                <a:solidFill>
                  <a:srgbClr val="444949"/>
                </a:solidFill>
                <a:latin typeface="Roboto" panose="02000000000000000000" pitchFamily="2" charset="0"/>
                <a:ea typeface="Roboto" panose="02000000000000000000" pitchFamily="2" charset="0"/>
                <a:cs typeface="Gill Sans MT"/>
              </a:rPr>
              <a:t>Helps</a:t>
            </a:r>
            <a:r>
              <a:rPr sz="2800" spc="-20"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make</a:t>
            </a:r>
            <a:r>
              <a:rPr sz="2800" spc="-15" dirty="0">
                <a:solidFill>
                  <a:srgbClr val="444949"/>
                </a:solidFill>
                <a:latin typeface="Roboto" panose="02000000000000000000" pitchFamily="2" charset="0"/>
                <a:ea typeface="Roboto" panose="02000000000000000000" pitchFamily="2" charset="0"/>
                <a:cs typeface="Gill Sans MT"/>
              </a:rPr>
              <a:t> </a:t>
            </a:r>
            <a:r>
              <a:rPr sz="2800" spc="-95" dirty="0">
                <a:solidFill>
                  <a:srgbClr val="444949"/>
                </a:solidFill>
                <a:latin typeface="Roboto" panose="02000000000000000000" pitchFamily="2" charset="0"/>
                <a:ea typeface="Roboto" panose="02000000000000000000" pitchFamily="2" charset="0"/>
                <a:cs typeface="Gill Sans MT"/>
              </a:rPr>
              <a:t>your</a:t>
            </a:r>
            <a:r>
              <a:rPr sz="2800" spc="-10"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application</a:t>
            </a:r>
            <a:r>
              <a:rPr sz="2800" spc="-10"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stateless</a:t>
            </a:r>
            <a:endParaRPr sz="2800">
              <a:latin typeface="Roboto" panose="02000000000000000000" pitchFamily="2" charset="0"/>
              <a:ea typeface="Roboto" panose="02000000000000000000" pitchFamily="2" charset="0"/>
              <a:cs typeface="Gill Sans MT"/>
            </a:endParaRPr>
          </a:p>
          <a:p>
            <a:pPr marL="241300" marR="5080" indent="-228600">
              <a:lnSpc>
                <a:spcPts val="3000"/>
              </a:lnSpc>
              <a:spcBef>
                <a:spcPts val="1145"/>
              </a:spcBef>
              <a:buFont typeface="Arial"/>
              <a:buChar char="•"/>
              <a:tabLst>
                <a:tab pos="241300" algn="l"/>
              </a:tabLst>
            </a:pPr>
            <a:r>
              <a:rPr sz="2800" spc="-50" dirty="0">
                <a:solidFill>
                  <a:srgbClr val="444949"/>
                </a:solidFill>
                <a:latin typeface="Roboto" panose="02000000000000000000" pitchFamily="2" charset="0"/>
                <a:ea typeface="Roboto" panose="02000000000000000000" pitchFamily="2" charset="0"/>
                <a:cs typeface="Gill Sans MT"/>
              </a:rPr>
              <a:t>AWS </a:t>
            </a:r>
            <a:r>
              <a:rPr sz="2800" spc="-70" dirty="0">
                <a:solidFill>
                  <a:srgbClr val="444949"/>
                </a:solidFill>
                <a:latin typeface="Roboto" panose="02000000000000000000" pitchFamily="2" charset="0"/>
                <a:ea typeface="Roboto" panose="02000000000000000000" pitchFamily="2" charset="0"/>
                <a:cs typeface="Gill Sans MT"/>
              </a:rPr>
              <a:t>takes </a:t>
            </a:r>
            <a:r>
              <a:rPr sz="2800" spc="-60" dirty="0">
                <a:solidFill>
                  <a:srgbClr val="444949"/>
                </a:solidFill>
                <a:latin typeface="Roboto" panose="02000000000000000000" pitchFamily="2" charset="0"/>
                <a:ea typeface="Roboto" panose="02000000000000000000" pitchFamily="2" charset="0"/>
                <a:cs typeface="Gill Sans MT"/>
              </a:rPr>
              <a:t>care </a:t>
            </a:r>
            <a:r>
              <a:rPr sz="2800" spc="-30" dirty="0">
                <a:solidFill>
                  <a:srgbClr val="444949"/>
                </a:solidFill>
                <a:latin typeface="Roboto" panose="02000000000000000000" pitchFamily="2" charset="0"/>
                <a:ea typeface="Roboto" panose="02000000000000000000" pitchFamily="2" charset="0"/>
                <a:cs typeface="Gill Sans MT"/>
              </a:rPr>
              <a:t>of </a:t>
            </a:r>
            <a:r>
              <a:rPr sz="2800" spc="10" dirty="0">
                <a:solidFill>
                  <a:srgbClr val="444949"/>
                </a:solidFill>
                <a:latin typeface="Roboto" panose="02000000000000000000" pitchFamily="2" charset="0"/>
                <a:ea typeface="Roboto" panose="02000000000000000000" pitchFamily="2" charset="0"/>
                <a:cs typeface="Gill Sans MT"/>
              </a:rPr>
              <a:t>OS </a:t>
            </a:r>
            <a:r>
              <a:rPr sz="2800" spc="-35" dirty="0">
                <a:solidFill>
                  <a:srgbClr val="444949"/>
                </a:solidFill>
                <a:latin typeface="Roboto" panose="02000000000000000000" pitchFamily="2" charset="0"/>
                <a:ea typeface="Roboto" panose="02000000000000000000" pitchFamily="2" charset="0"/>
                <a:cs typeface="Gill Sans MT"/>
              </a:rPr>
              <a:t>maintenance </a:t>
            </a:r>
            <a:r>
              <a:rPr sz="2800"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patching, </a:t>
            </a:r>
            <a:r>
              <a:rPr sz="2800" spc="-60" dirty="0">
                <a:solidFill>
                  <a:srgbClr val="444949"/>
                </a:solidFill>
                <a:latin typeface="Roboto" panose="02000000000000000000" pitchFamily="2" charset="0"/>
                <a:ea typeface="Roboto" panose="02000000000000000000" pitchFamily="2" charset="0"/>
                <a:cs typeface="Gill Sans MT"/>
              </a:rPr>
              <a:t>optimizations, </a:t>
            </a:r>
            <a:r>
              <a:rPr sz="2800" spc="-65" dirty="0">
                <a:solidFill>
                  <a:srgbClr val="444949"/>
                </a:solidFill>
                <a:latin typeface="Roboto" panose="02000000000000000000" pitchFamily="2" charset="0"/>
                <a:ea typeface="Roboto" panose="02000000000000000000" pitchFamily="2" charset="0"/>
                <a:cs typeface="Gill Sans MT"/>
              </a:rPr>
              <a:t>setup, </a:t>
            </a:r>
            <a:r>
              <a:rPr sz="2800" spc="-76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configuration,</a:t>
            </a:r>
            <a:r>
              <a:rPr sz="2800" spc="-22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monitoring,</a:t>
            </a:r>
            <a:r>
              <a:rPr sz="2800" spc="-22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failure</a:t>
            </a:r>
            <a:r>
              <a:rPr sz="2800" spc="-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recovery</a:t>
            </a:r>
            <a:r>
              <a:rPr sz="2800" spc="-5" dirty="0">
                <a:solidFill>
                  <a:srgbClr val="444949"/>
                </a:solidFill>
                <a:latin typeface="Roboto" panose="02000000000000000000" pitchFamily="2" charset="0"/>
                <a:ea typeface="Roboto" panose="02000000000000000000" pitchFamily="2" charset="0"/>
                <a:cs typeface="Gill Sans MT"/>
              </a:rPr>
              <a:t> </a:t>
            </a:r>
            <a:r>
              <a:rPr sz="2800" spc="-10" dirty="0">
                <a:solidFill>
                  <a:srgbClr val="444949"/>
                </a:solidFill>
                <a:latin typeface="Roboto" panose="02000000000000000000" pitchFamily="2" charset="0"/>
                <a:ea typeface="Roboto" panose="02000000000000000000" pitchFamily="2" charset="0"/>
                <a:cs typeface="Gill Sans MT"/>
              </a:rPr>
              <a:t>and</a:t>
            </a:r>
            <a:r>
              <a:rPr sz="2800" spc="-5"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backups</a:t>
            </a:r>
            <a:endParaRPr sz="2800">
              <a:latin typeface="Roboto" panose="02000000000000000000" pitchFamily="2" charset="0"/>
              <a:ea typeface="Roboto" panose="02000000000000000000" pitchFamily="2" charset="0"/>
              <a:cs typeface="Gill Sans MT"/>
            </a:endParaRPr>
          </a:p>
          <a:p>
            <a:pPr marL="241300" indent="-228600">
              <a:lnSpc>
                <a:spcPct val="100000"/>
              </a:lnSpc>
              <a:spcBef>
                <a:spcPts val="660"/>
              </a:spcBef>
              <a:buSzPct val="101818"/>
              <a:buFont typeface="Arial"/>
              <a:buChar char="•"/>
              <a:tabLst>
                <a:tab pos="241300" algn="l"/>
              </a:tabLst>
            </a:pPr>
            <a:r>
              <a:rPr sz="4125" u="sng" spc="-37" baseline="1010" dirty="0">
                <a:solidFill>
                  <a:srgbClr val="444949"/>
                </a:solidFill>
                <a:uFill>
                  <a:solidFill>
                    <a:srgbClr val="444949"/>
                  </a:solidFill>
                </a:uFill>
                <a:latin typeface="Roboto" panose="02000000000000000000" pitchFamily="2" charset="0"/>
                <a:ea typeface="Roboto" panose="02000000000000000000" pitchFamily="2" charset="0"/>
                <a:cs typeface="Gill Sans MT"/>
              </a:rPr>
              <a:t>Using</a:t>
            </a:r>
            <a:r>
              <a:rPr sz="4125" u="sng" spc="15" baseline="1010" dirty="0">
                <a:solidFill>
                  <a:srgbClr val="444949"/>
                </a:solidFill>
                <a:uFill>
                  <a:solidFill>
                    <a:srgbClr val="444949"/>
                  </a:solidFill>
                </a:uFill>
                <a:latin typeface="Roboto" panose="02000000000000000000" pitchFamily="2" charset="0"/>
                <a:ea typeface="Roboto" panose="02000000000000000000" pitchFamily="2" charset="0"/>
                <a:cs typeface="Gill Sans MT"/>
              </a:rPr>
              <a:t> </a:t>
            </a:r>
            <a:r>
              <a:rPr sz="4125" u="sng" spc="-44" baseline="1010" dirty="0">
                <a:solidFill>
                  <a:srgbClr val="444949"/>
                </a:solidFill>
                <a:uFill>
                  <a:solidFill>
                    <a:srgbClr val="444949"/>
                  </a:solidFill>
                </a:uFill>
                <a:latin typeface="Roboto" panose="02000000000000000000" pitchFamily="2" charset="0"/>
                <a:ea typeface="Roboto" panose="02000000000000000000" pitchFamily="2" charset="0"/>
                <a:cs typeface="Gill Sans MT"/>
              </a:rPr>
              <a:t>ElastiCache</a:t>
            </a:r>
            <a:r>
              <a:rPr sz="4125" u="sng" spc="7" baseline="1010" dirty="0">
                <a:solidFill>
                  <a:srgbClr val="444949"/>
                </a:solidFill>
                <a:uFill>
                  <a:solidFill>
                    <a:srgbClr val="444949"/>
                  </a:solidFill>
                </a:uFill>
                <a:latin typeface="Roboto" panose="02000000000000000000" pitchFamily="2" charset="0"/>
                <a:ea typeface="Roboto" panose="02000000000000000000" pitchFamily="2" charset="0"/>
                <a:cs typeface="Gill Sans MT"/>
              </a:rPr>
              <a:t> </a:t>
            </a:r>
            <a:r>
              <a:rPr sz="4125" u="sng" spc="-67" baseline="1010" dirty="0">
                <a:solidFill>
                  <a:srgbClr val="444949"/>
                </a:solidFill>
                <a:uFill>
                  <a:solidFill>
                    <a:srgbClr val="444949"/>
                  </a:solidFill>
                </a:uFill>
                <a:latin typeface="Roboto" panose="02000000000000000000" pitchFamily="2" charset="0"/>
                <a:ea typeface="Roboto" panose="02000000000000000000" pitchFamily="2" charset="0"/>
                <a:cs typeface="Gill Sans MT"/>
              </a:rPr>
              <a:t>involves</a:t>
            </a:r>
            <a:r>
              <a:rPr sz="4125" u="sng" spc="7" baseline="1010" dirty="0">
                <a:solidFill>
                  <a:srgbClr val="444949"/>
                </a:solidFill>
                <a:uFill>
                  <a:solidFill>
                    <a:srgbClr val="444949"/>
                  </a:solidFill>
                </a:uFill>
                <a:latin typeface="Roboto" panose="02000000000000000000" pitchFamily="2" charset="0"/>
                <a:ea typeface="Roboto" panose="02000000000000000000" pitchFamily="2" charset="0"/>
                <a:cs typeface="Gill Sans MT"/>
              </a:rPr>
              <a:t> </a:t>
            </a:r>
            <a:r>
              <a:rPr sz="4125" u="sng" spc="-22" baseline="1010" dirty="0">
                <a:solidFill>
                  <a:srgbClr val="444949"/>
                </a:solidFill>
                <a:uFill>
                  <a:solidFill>
                    <a:srgbClr val="444949"/>
                  </a:solidFill>
                </a:uFill>
                <a:latin typeface="Roboto" panose="02000000000000000000" pitchFamily="2" charset="0"/>
                <a:ea typeface="Roboto" panose="02000000000000000000" pitchFamily="2" charset="0"/>
                <a:cs typeface="Gill Sans MT"/>
              </a:rPr>
              <a:t>heavy</a:t>
            </a:r>
            <a:r>
              <a:rPr sz="4125" u="sng" spc="22" baseline="1010" dirty="0">
                <a:solidFill>
                  <a:srgbClr val="444949"/>
                </a:solidFill>
                <a:uFill>
                  <a:solidFill>
                    <a:srgbClr val="444949"/>
                  </a:solidFill>
                </a:uFill>
                <a:latin typeface="Roboto" panose="02000000000000000000" pitchFamily="2" charset="0"/>
                <a:ea typeface="Roboto" panose="02000000000000000000" pitchFamily="2" charset="0"/>
                <a:cs typeface="Gill Sans MT"/>
              </a:rPr>
              <a:t> </a:t>
            </a:r>
            <a:r>
              <a:rPr sz="4125" u="sng" spc="-30" baseline="1010" dirty="0">
                <a:solidFill>
                  <a:srgbClr val="444949"/>
                </a:solidFill>
                <a:uFill>
                  <a:solidFill>
                    <a:srgbClr val="444949"/>
                  </a:solidFill>
                </a:uFill>
                <a:latin typeface="Roboto" panose="02000000000000000000" pitchFamily="2" charset="0"/>
                <a:ea typeface="Roboto" panose="02000000000000000000" pitchFamily="2" charset="0"/>
                <a:cs typeface="Gill Sans MT"/>
              </a:rPr>
              <a:t>application</a:t>
            </a:r>
            <a:r>
              <a:rPr sz="4125" u="sng" spc="7" baseline="1010" dirty="0">
                <a:solidFill>
                  <a:srgbClr val="444949"/>
                </a:solidFill>
                <a:uFill>
                  <a:solidFill>
                    <a:srgbClr val="444949"/>
                  </a:solidFill>
                </a:uFill>
                <a:latin typeface="Roboto" panose="02000000000000000000" pitchFamily="2" charset="0"/>
                <a:ea typeface="Roboto" panose="02000000000000000000" pitchFamily="2" charset="0"/>
                <a:cs typeface="Gill Sans MT"/>
              </a:rPr>
              <a:t> </a:t>
            </a:r>
            <a:r>
              <a:rPr sz="4125" u="sng" baseline="1010" dirty="0">
                <a:solidFill>
                  <a:srgbClr val="444949"/>
                </a:solidFill>
                <a:uFill>
                  <a:solidFill>
                    <a:srgbClr val="444949"/>
                  </a:solidFill>
                </a:uFill>
                <a:latin typeface="Roboto" panose="02000000000000000000" pitchFamily="2" charset="0"/>
                <a:ea typeface="Roboto" panose="02000000000000000000" pitchFamily="2" charset="0"/>
                <a:cs typeface="Gill Sans MT"/>
              </a:rPr>
              <a:t>code</a:t>
            </a:r>
            <a:r>
              <a:rPr sz="4125" u="sng" spc="7" baseline="1010" dirty="0">
                <a:solidFill>
                  <a:srgbClr val="444949"/>
                </a:solidFill>
                <a:uFill>
                  <a:solidFill>
                    <a:srgbClr val="444949"/>
                  </a:solidFill>
                </a:uFill>
                <a:latin typeface="Roboto" panose="02000000000000000000" pitchFamily="2" charset="0"/>
                <a:ea typeface="Roboto" panose="02000000000000000000" pitchFamily="2" charset="0"/>
                <a:cs typeface="Gill Sans MT"/>
              </a:rPr>
              <a:t> </a:t>
            </a:r>
            <a:r>
              <a:rPr sz="4125" u="sng" spc="-7" baseline="1010" dirty="0">
                <a:solidFill>
                  <a:srgbClr val="444949"/>
                </a:solidFill>
                <a:uFill>
                  <a:solidFill>
                    <a:srgbClr val="444949"/>
                  </a:solidFill>
                </a:uFill>
                <a:latin typeface="Roboto" panose="02000000000000000000" pitchFamily="2" charset="0"/>
                <a:ea typeface="Roboto" panose="02000000000000000000" pitchFamily="2" charset="0"/>
                <a:cs typeface="Gill Sans MT"/>
              </a:rPr>
              <a:t>changes</a:t>
            </a:r>
            <a:endParaRPr sz="4125" baseline="1010">
              <a:latin typeface="Roboto" panose="02000000000000000000" pitchFamily="2" charset="0"/>
              <a:ea typeface="Roboto" panose="02000000000000000000" pitchFamily="2" charset="0"/>
              <a:cs typeface="Gill Sans MT"/>
            </a:endParaRPr>
          </a:p>
        </p:txBody>
      </p:sp>
      <p:pic>
        <p:nvPicPr>
          <p:cNvPr id="5" name="object 5"/>
          <p:cNvPicPr/>
          <p:nvPr/>
        </p:nvPicPr>
        <p:blipFill>
          <a:blip r:embed="rId2" cstate="print"/>
          <a:stretch>
            <a:fillRect/>
          </a:stretch>
        </p:blipFill>
        <p:spPr>
          <a:xfrm>
            <a:off x="10494264" y="207263"/>
            <a:ext cx="1149096" cy="115214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6955540" y="1643401"/>
            <a:ext cx="3477895" cy="4281170"/>
            <a:chOff x="6955540" y="1643401"/>
            <a:chExt cx="3477895" cy="4281170"/>
          </a:xfrm>
        </p:grpSpPr>
        <p:sp>
          <p:nvSpPr>
            <p:cNvPr id="5" name="object 5"/>
            <p:cNvSpPr/>
            <p:nvPr/>
          </p:nvSpPr>
          <p:spPr>
            <a:xfrm>
              <a:off x="8409231" y="1649751"/>
              <a:ext cx="2018030" cy="4268470"/>
            </a:xfrm>
            <a:custGeom>
              <a:avLst/>
              <a:gdLst/>
              <a:ahLst/>
              <a:cxnLst/>
              <a:rect l="l" t="t" r="r" b="b"/>
              <a:pathLst>
                <a:path w="2018029" h="4268470">
                  <a:moveTo>
                    <a:pt x="0" y="0"/>
                  </a:moveTo>
                  <a:lnTo>
                    <a:pt x="2017838" y="0"/>
                  </a:lnTo>
                  <a:lnTo>
                    <a:pt x="2017838" y="4268448"/>
                  </a:lnTo>
                  <a:lnTo>
                    <a:pt x="0" y="4268448"/>
                  </a:lnTo>
                  <a:lnTo>
                    <a:pt x="0" y="0"/>
                  </a:lnTo>
                  <a:close/>
                </a:path>
              </a:pathLst>
            </a:custGeom>
            <a:ln w="12700">
              <a:solidFill>
                <a:srgbClr val="444949"/>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6" name="object 6"/>
            <p:cNvSpPr/>
            <p:nvPr/>
          </p:nvSpPr>
          <p:spPr>
            <a:xfrm>
              <a:off x="6961889" y="3056035"/>
              <a:ext cx="1781810" cy="381000"/>
            </a:xfrm>
            <a:custGeom>
              <a:avLst/>
              <a:gdLst/>
              <a:ahLst/>
              <a:cxnLst/>
              <a:rect l="l" t="t" r="r" b="b"/>
              <a:pathLst>
                <a:path w="1781809" h="381000">
                  <a:moveTo>
                    <a:pt x="1591289" y="0"/>
                  </a:moveTo>
                  <a:lnTo>
                    <a:pt x="1591289" y="95251"/>
                  </a:lnTo>
                  <a:lnTo>
                    <a:pt x="190500" y="95251"/>
                  </a:lnTo>
                  <a:lnTo>
                    <a:pt x="190500" y="0"/>
                  </a:lnTo>
                  <a:lnTo>
                    <a:pt x="0" y="190500"/>
                  </a:lnTo>
                  <a:lnTo>
                    <a:pt x="190500" y="381000"/>
                  </a:lnTo>
                  <a:lnTo>
                    <a:pt x="190500" y="285751"/>
                  </a:lnTo>
                  <a:lnTo>
                    <a:pt x="1591289" y="285751"/>
                  </a:lnTo>
                  <a:lnTo>
                    <a:pt x="1591289" y="381000"/>
                  </a:lnTo>
                  <a:lnTo>
                    <a:pt x="1781789" y="190500"/>
                  </a:lnTo>
                  <a:lnTo>
                    <a:pt x="1591289" y="0"/>
                  </a:lnTo>
                  <a:close/>
                </a:path>
              </a:pathLst>
            </a:custGeom>
            <a:solidFill>
              <a:srgbClr val="70AD47"/>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7" name="object 7"/>
            <p:cNvSpPr/>
            <p:nvPr/>
          </p:nvSpPr>
          <p:spPr>
            <a:xfrm>
              <a:off x="6961890" y="3056035"/>
              <a:ext cx="1781810" cy="381000"/>
            </a:xfrm>
            <a:custGeom>
              <a:avLst/>
              <a:gdLst/>
              <a:ahLst/>
              <a:cxnLst/>
              <a:rect l="l" t="t" r="r" b="b"/>
              <a:pathLst>
                <a:path w="1781809" h="381000">
                  <a:moveTo>
                    <a:pt x="1591289" y="0"/>
                  </a:moveTo>
                  <a:lnTo>
                    <a:pt x="1781789" y="190500"/>
                  </a:lnTo>
                  <a:lnTo>
                    <a:pt x="1591289" y="381000"/>
                  </a:lnTo>
                  <a:lnTo>
                    <a:pt x="1591289" y="285751"/>
                  </a:lnTo>
                  <a:lnTo>
                    <a:pt x="190500" y="285751"/>
                  </a:lnTo>
                  <a:lnTo>
                    <a:pt x="190500" y="381000"/>
                  </a:lnTo>
                  <a:lnTo>
                    <a:pt x="0" y="190500"/>
                  </a:lnTo>
                  <a:lnTo>
                    <a:pt x="190500" y="0"/>
                  </a:lnTo>
                  <a:lnTo>
                    <a:pt x="190500" y="95250"/>
                  </a:lnTo>
                  <a:lnTo>
                    <a:pt x="1591289" y="95250"/>
                  </a:lnTo>
                  <a:lnTo>
                    <a:pt x="1591289" y="0"/>
                  </a:lnTo>
                  <a:close/>
                </a:path>
              </a:pathLst>
            </a:custGeom>
            <a:ln w="12700">
              <a:solidFill>
                <a:srgbClr val="507E32"/>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8" name="object 8"/>
          <p:cNvSpPr txBox="1">
            <a:spLocks noGrp="1"/>
          </p:cNvSpPr>
          <p:nvPr>
            <p:ph type="title"/>
          </p:nvPr>
        </p:nvSpPr>
        <p:spPr>
          <a:xfrm>
            <a:off x="916939" y="105965"/>
            <a:ext cx="7426959" cy="1224694"/>
          </a:xfrm>
          <a:prstGeom prst="rect">
            <a:avLst/>
          </a:prstGeom>
        </p:spPr>
        <p:txBody>
          <a:bodyPr vert="horz" wrap="square" lIns="0" tIns="12700" rIns="0" bIns="0" rtlCol="0">
            <a:spAutoFit/>
          </a:bodyPr>
          <a:lstStyle/>
          <a:p>
            <a:pPr marL="12700">
              <a:lnSpc>
                <a:spcPts val="5040"/>
              </a:lnSpc>
              <a:spcBef>
                <a:spcPts val="100"/>
              </a:spcBef>
            </a:pPr>
            <a:r>
              <a:rPr spc="-85" dirty="0">
                <a:latin typeface="Roboto" panose="02000000000000000000" pitchFamily="2" charset="0"/>
                <a:ea typeface="Roboto" panose="02000000000000000000" pitchFamily="2" charset="0"/>
              </a:rPr>
              <a:t>ElastiCache</a:t>
            </a:r>
          </a:p>
          <a:p>
            <a:pPr marL="12700">
              <a:lnSpc>
                <a:spcPts val="5040"/>
              </a:lnSpc>
            </a:pPr>
            <a:r>
              <a:rPr spc="-5" dirty="0">
                <a:latin typeface="Roboto" panose="02000000000000000000" pitchFamily="2" charset="0"/>
                <a:ea typeface="Roboto" panose="02000000000000000000" pitchFamily="2" charset="0"/>
              </a:rPr>
              <a:t>S</a:t>
            </a:r>
            <a:r>
              <a:rPr dirty="0">
                <a:latin typeface="Roboto" panose="02000000000000000000" pitchFamily="2" charset="0"/>
                <a:ea typeface="Roboto" panose="02000000000000000000" pitchFamily="2" charset="0"/>
              </a:rPr>
              <a:t>o</a:t>
            </a:r>
            <a:r>
              <a:rPr spc="-60" dirty="0">
                <a:latin typeface="Roboto" panose="02000000000000000000" pitchFamily="2" charset="0"/>
                <a:ea typeface="Roboto" panose="02000000000000000000" pitchFamily="2" charset="0"/>
              </a:rPr>
              <a:t>l</a:t>
            </a:r>
            <a:r>
              <a:rPr spc="-125" dirty="0">
                <a:latin typeface="Roboto" panose="02000000000000000000" pitchFamily="2" charset="0"/>
                <a:ea typeface="Roboto" panose="02000000000000000000" pitchFamily="2" charset="0"/>
              </a:rPr>
              <a:t>u</a:t>
            </a:r>
            <a:r>
              <a:rPr spc="-145" dirty="0">
                <a:latin typeface="Roboto" panose="02000000000000000000" pitchFamily="2" charset="0"/>
                <a:ea typeface="Roboto" panose="02000000000000000000" pitchFamily="2" charset="0"/>
              </a:rPr>
              <a:t>t</a:t>
            </a:r>
            <a:r>
              <a:rPr spc="-60" dirty="0">
                <a:latin typeface="Roboto" panose="02000000000000000000" pitchFamily="2" charset="0"/>
                <a:ea typeface="Roboto" panose="02000000000000000000" pitchFamily="2" charset="0"/>
              </a:rPr>
              <a:t>i</a:t>
            </a:r>
            <a:r>
              <a:rPr spc="-130" dirty="0">
                <a:latin typeface="Roboto" panose="02000000000000000000" pitchFamily="2" charset="0"/>
                <a:ea typeface="Roboto" panose="02000000000000000000" pitchFamily="2" charset="0"/>
              </a:rPr>
              <a:t>o</a:t>
            </a:r>
            <a:r>
              <a:rPr spc="-45" dirty="0">
                <a:latin typeface="Roboto" panose="02000000000000000000" pitchFamily="2" charset="0"/>
                <a:ea typeface="Roboto" panose="02000000000000000000" pitchFamily="2" charset="0"/>
              </a:rPr>
              <a:t>n</a:t>
            </a:r>
            <a:r>
              <a:rPr spc="-260" dirty="0">
                <a:latin typeface="Roboto" panose="02000000000000000000" pitchFamily="2" charset="0"/>
                <a:ea typeface="Roboto" panose="02000000000000000000" pitchFamily="2" charset="0"/>
              </a:rPr>
              <a:t> </a:t>
            </a:r>
            <a:r>
              <a:rPr dirty="0">
                <a:latin typeface="Roboto" panose="02000000000000000000" pitchFamily="2" charset="0"/>
                <a:ea typeface="Roboto" panose="02000000000000000000" pitchFamily="2" charset="0"/>
              </a:rPr>
              <a:t>A</a:t>
            </a:r>
            <a:r>
              <a:rPr spc="-185" dirty="0">
                <a:latin typeface="Roboto" panose="02000000000000000000" pitchFamily="2" charset="0"/>
                <a:ea typeface="Roboto" panose="02000000000000000000" pitchFamily="2" charset="0"/>
              </a:rPr>
              <a:t>r</a:t>
            </a:r>
            <a:r>
              <a:rPr spc="-195" dirty="0">
                <a:latin typeface="Roboto" panose="02000000000000000000" pitchFamily="2" charset="0"/>
                <a:ea typeface="Roboto" panose="02000000000000000000" pitchFamily="2" charset="0"/>
              </a:rPr>
              <a:t>c</a:t>
            </a:r>
            <a:r>
              <a:rPr spc="-40" dirty="0">
                <a:latin typeface="Roboto" panose="02000000000000000000" pitchFamily="2" charset="0"/>
                <a:ea typeface="Roboto" panose="02000000000000000000" pitchFamily="2" charset="0"/>
              </a:rPr>
              <a:t>h</a:t>
            </a:r>
            <a:r>
              <a:rPr spc="-114" dirty="0">
                <a:latin typeface="Roboto" panose="02000000000000000000" pitchFamily="2" charset="0"/>
                <a:ea typeface="Roboto" panose="02000000000000000000" pitchFamily="2" charset="0"/>
              </a:rPr>
              <a:t>i</a:t>
            </a:r>
            <a:r>
              <a:rPr spc="-180" dirty="0">
                <a:latin typeface="Roboto" panose="02000000000000000000" pitchFamily="2" charset="0"/>
                <a:ea typeface="Roboto" panose="02000000000000000000" pitchFamily="2" charset="0"/>
              </a:rPr>
              <a:t>t</a:t>
            </a:r>
            <a:r>
              <a:rPr dirty="0">
                <a:latin typeface="Roboto" panose="02000000000000000000" pitchFamily="2" charset="0"/>
                <a:ea typeface="Roboto" panose="02000000000000000000" pitchFamily="2" charset="0"/>
              </a:rPr>
              <a:t>e</a:t>
            </a:r>
            <a:r>
              <a:rPr spc="-95" dirty="0">
                <a:latin typeface="Roboto" panose="02000000000000000000" pitchFamily="2" charset="0"/>
                <a:ea typeface="Roboto" panose="02000000000000000000" pitchFamily="2" charset="0"/>
              </a:rPr>
              <a:t>c</a:t>
            </a:r>
            <a:r>
              <a:rPr spc="-145" dirty="0">
                <a:latin typeface="Roboto" panose="02000000000000000000" pitchFamily="2" charset="0"/>
                <a:ea typeface="Roboto" panose="02000000000000000000" pitchFamily="2" charset="0"/>
              </a:rPr>
              <a:t>t</a:t>
            </a:r>
            <a:r>
              <a:rPr spc="-40" dirty="0">
                <a:latin typeface="Roboto" panose="02000000000000000000" pitchFamily="2" charset="0"/>
                <a:ea typeface="Roboto" panose="02000000000000000000" pitchFamily="2" charset="0"/>
              </a:rPr>
              <a:t>u</a:t>
            </a:r>
            <a:r>
              <a:rPr spc="-135" dirty="0">
                <a:latin typeface="Roboto" panose="02000000000000000000" pitchFamily="2" charset="0"/>
                <a:ea typeface="Roboto" panose="02000000000000000000" pitchFamily="2" charset="0"/>
              </a:rPr>
              <a:t>r</a:t>
            </a:r>
            <a:r>
              <a:rPr spc="-155" dirty="0">
                <a:latin typeface="Roboto" panose="02000000000000000000" pitchFamily="2" charset="0"/>
                <a:ea typeface="Roboto" panose="02000000000000000000" pitchFamily="2" charset="0"/>
              </a:rPr>
              <a:t>e</a:t>
            </a:r>
            <a:r>
              <a:rPr spc="-5" dirty="0">
                <a:latin typeface="Roboto" panose="02000000000000000000" pitchFamily="2" charset="0"/>
                <a:ea typeface="Roboto" panose="02000000000000000000" pitchFamily="2" charset="0"/>
              </a:rPr>
              <a:t> </a:t>
            </a:r>
            <a:r>
              <a:rPr spc="-50" dirty="0">
                <a:latin typeface="Roboto" panose="02000000000000000000" pitchFamily="2" charset="0"/>
                <a:ea typeface="Roboto" panose="02000000000000000000" pitchFamily="2" charset="0"/>
              </a:rPr>
              <a:t>-</a:t>
            </a:r>
            <a:r>
              <a:rPr dirty="0">
                <a:latin typeface="Roboto" panose="02000000000000000000" pitchFamily="2" charset="0"/>
                <a:ea typeface="Roboto" panose="02000000000000000000" pitchFamily="2" charset="0"/>
              </a:rPr>
              <a:t> </a:t>
            </a:r>
            <a:r>
              <a:rPr spc="-105" dirty="0">
                <a:latin typeface="Roboto" panose="02000000000000000000" pitchFamily="2" charset="0"/>
                <a:ea typeface="Roboto" panose="02000000000000000000" pitchFamily="2" charset="0"/>
              </a:rPr>
              <a:t>D</a:t>
            </a:r>
            <a:r>
              <a:rPr spc="-80" dirty="0">
                <a:latin typeface="Roboto" panose="02000000000000000000" pitchFamily="2" charset="0"/>
                <a:ea typeface="Roboto" panose="02000000000000000000" pitchFamily="2" charset="0"/>
              </a:rPr>
              <a:t>B</a:t>
            </a:r>
            <a:r>
              <a:rPr dirty="0">
                <a:latin typeface="Roboto" panose="02000000000000000000" pitchFamily="2" charset="0"/>
                <a:ea typeface="Roboto" panose="02000000000000000000" pitchFamily="2" charset="0"/>
              </a:rPr>
              <a:t> </a:t>
            </a:r>
            <a:r>
              <a:rPr spc="-145" dirty="0">
                <a:latin typeface="Roboto" panose="02000000000000000000" pitchFamily="2" charset="0"/>
                <a:ea typeface="Roboto" panose="02000000000000000000" pitchFamily="2" charset="0"/>
              </a:rPr>
              <a:t>C</a:t>
            </a:r>
            <a:r>
              <a:rPr spc="-5" dirty="0">
                <a:latin typeface="Roboto" panose="02000000000000000000" pitchFamily="2" charset="0"/>
                <a:ea typeface="Roboto" panose="02000000000000000000" pitchFamily="2" charset="0"/>
              </a:rPr>
              <a:t>a</a:t>
            </a:r>
            <a:r>
              <a:rPr spc="-95" dirty="0">
                <a:latin typeface="Roboto" panose="02000000000000000000" pitchFamily="2" charset="0"/>
                <a:ea typeface="Roboto" panose="02000000000000000000" pitchFamily="2" charset="0"/>
              </a:rPr>
              <a:t>c</a:t>
            </a:r>
            <a:r>
              <a:rPr spc="-20" dirty="0">
                <a:latin typeface="Roboto" panose="02000000000000000000" pitchFamily="2" charset="0"/>
                <a:ea typeface="Roboto" panose="02000000000000000000" pitchFamily="2" charset="0"/>
              </a:rPr>
              <a:t>he</a:t>
            </a:r>
          </a:p>
        </p:txBody>
      </p:sp>
      <p:sp>
        <p:nvSpPr>
          <p:cNvPr id="9" name="object 9"/>
          <p:cNvSpPr txBox="1"/>
          <p:nvPr/>
        </p:nvSpPr>
        <p:spPr>
          <a:xfrm>
            <a:off x="441629" y="1520102"/>
            <a:ext cx="3626518" cy="833562"/>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spc="-45" dirty="0">
                <a:solidFill>
                  <a:srgbClr val="444949"/>
                </a:solidFill>
                <a:latin typeface="Roboto" panose="02000000000000000000" pitchFamily="2" charset="0"/>
                <a:ea typeface="Roboto" panose="02000000000000000000" pitchFamily="2" charset="0"/>
                <a:cs typeface="Gill Sans MT"/>
              </a:rPr>
              <a:t>Applications queries </a:t>
            </a:r>
            <a:r>
              <a:rPr sz="2800" spc="-770" dirty="0">
                <a:solidFill>
                  <a:srgbClr val="444949"/>
                </a:solidFill>
                <a:latin typeface="Roboto" panose="02000000000000000000" pitchFamily="2" charset="0"/>
                <a:ea typeface="Roboto" panose="02000000000000000000" pitchFamily="2" charset="0"/>
                <a:cs typeface="Gill Sans MT"/>
              </a:rPr>
              <a:t> </a:t>
            </a:r>
            <a:r>
              <a:rPr sz="2800" spc="-80" dirty="0">
                <a:solidFill>
                  <a:srgbClr val="444949"/>
                </a:solidFill>
                <a:latin typeface="Roboto" panose="02000000000000000000" pitchFamily="2" charset="0"/>
                <a:ea typeface="Roboto" panose="02000000000000000000" pitchFamily="2" charset="0"/>
                <a:cs typeface="Gill Sans MT"/>
              </a:rPr>
              <a:t>E</a:t>
            </a:r>
            <a:r>
              <a:rPr sz="2800" spc="-40" dirty="0">
                <a:solidFill>
                  <a:srgbClr val="444949"/>
                </a:solidFill>
                <a:latin typeface="Roboto" panose="02000000000000000000" pitchFamily="2" charset="0"/>
                <a:ea typeface="Roboto" panose="02000000000000000000" pitchFamily="2" charset="0"/>
                <a:cs typeface="Gill Sans MT"/>
              </a:rPr>
              <a:t>l</a:t>
            </a:r>
            <a:r>
              <a:rPr sz="2800" spc="5" dirty="0">
                <a:solidFill>
                  <a:srgbClr val="444949"/>
                </a:solidFill>
                <a:latin typeface="Roboto" panose="02000000000000000000" pitchFamily="2" charset="0"/>
                <a:ea typeface="Roboto" panose="02000000000000000000" pitchFamily="2" charset="0"/>
                <a:cs typeface="Gill Sans MT"/>
              </a:rPr>
              <a:t>a</a:t>
            </a:r>
            <a:r>
              <a:rPr sz="2800" spc="-95" dirty="0">
                <a:solidFill>
                  <a:srgbClr val="444949"/>
                </a:solidFill>
                <a:latin typeface="Roboto" panose="02000000000000000000" pitchFamily="2" charset="0"/>
                <a:ea typeface="Roboto" panose="02000000000000000000" pitchFamily="2" charset="0"/>
                <a:cs typeface="Gill Sans MT"/>
              </a:rPr>
              <a:t>s</a:t>
            </a:r>
            <a:r>
              <a:rPr sz="2800" spc="-85" dirty="0">
                <a:solidFill>
                  <a:srgbClr val="444949"/>
                </a:solidFill>
                <a:latin typeface="Roboto" panose="02000000000000000000" pitchFamily="2" charset="0"/>
                <a:ea typeface="Roboto" panose="02000000000000000000" pitchFamily="2" charset="0"/>
                <a:cs typeface="Gill Sans MT"/>
              </a:rPr>
              <a:t>t</a:t>
            </a:r>
            <a:r>
              <a:rPr sz="2800" spc="-95" dirty="0">
                <a:solidFill>
                  <a:srgbClr val="444949"/>
                </a:solidFill>
                <a:latin typeface="Roboto" panose="02000000000000000000" pitchFamily="2" charset="0"/>
                <a:ea typeface="Roboto" panose="02000000000000000000" pitchFamily="2" charset="0"/>
                <a:cs typeface="Gill Sans MT"/>
              </a:rPr>
              <a:t>i</a:t>
            </a:r>
            <a:r>
              <a:rPr sz="2800" spc="-85" dirty="0">
                <a:solidFill>
                  <a:srgbClr val="444949"/>
                </a:solidFill>
                <a:latin typeface="Roboto" panose="02000000000000000000" pitchFamily="2" charset="0"/>
                <a:ea typeface="Roboto" panose="02000000000000000000" pitchFamily="2" charset="0"/>
                <a:cs typeface="Gill Sans MT"/>
              </a:rPr>
              <a:t>C</a:t>
            </a:r>
            <a:r>
              <a:rPr sz="2800" spc="5" dirty="0">
                <a:solidFill>
                  <a:srgbClr val="444949"/>
                </a:solidFill>
                <a:latin typeface="Roboto" panose="02000000000000000000" pitchFamily="2" charset="0"/>
                <a:ea typeface="Roboto" panose="02000000000000000000" pitchFamily="2" charset="0"/>
                <a:cs typeface="Gill Sans MT"/>
              </a:rPr>
              <a:t>a</a:t>
            </a:r>
            <a:r>
              <a:rPr sz="2800" spc="-70" dirty="0">
                <a:solidFill>
                  <a:srgbClr val="444949"/>
                </a:solidFill>
                <a:latin typeface="Roboto" panose="02000000000000000000" pitchFamily="2" charset="0"/>
                <a:ea typeface="Roboto" panose="02000000000000000000" pitchFamily="2" charset="0"/>
                <a:cs typeface="Gill Sans MT"/>
              </a:rPr>
              <a:t>c</a:t>
            </a:r>
            <a:r>
              <a:rPr sz="2800" spc="-15" dirty="0">
                <a:solidFill>
                  <a:srgbClr val="444949"/>
                </a:solidFill>
                <a:latin typeface="Roboto" panose="02000000000000000000" pitchFamily="2" charset="0"/>
                <a:ea typeface="Roboto" panose="02000000000000000000" pitchFamily="2" charset="0"/>
                <a:cs typeface="Gill Sans MT"/>
              </a:rPr>
              <a:t>h</a:t>
            </a:r>
            <a:r>
              <a:rPr sz="2800" spc="60" dirty="0">
                <a:solidFill>
                  <a:srgbClr val="444949"/>
                </a:solidFill>
                <a:latin typeface="Roboto" panose="02000000000000000000" pitchFamily="2" charset="0"/>
                <a:ea typeface="Roboto" panose="02000000000000000000" pitchFamily="2" charset="0"/>
                <a:cs typeface="Gill Sans MT"/>
              </a:rPr>
              <a:t>e</a:t>
            </a:r>
            <a:r>
              <a:rPr sz="2800" spc="-120" dirty="0">
                <a:solidFill>
                  <a:srgbClr val="444949"/>
                </a:solidFill>
                <a:latin typeface="Roboto" panose="02000000000000000000" pitchFamily="2" charset="0"/>
                <a:ea typeface="Roboto" panose="02000000000000000000" pitchFamily="2" charset="0"/>
                <a:cs typeface="Gill Sans MT"/>
              </a:rPr>
              <a:t>,</a:t>
            </a:r>
            <a:r>
              <a:rPr sz="2800" spc="-225" dirty="0">
                <a:solidFill>
                  <a:srgbClr val="444949"/>
                </a:solidFill>
                <a:latin typeface="Roboto" panose="02000000000000000000" pitchFamily="2" charset="0"/>
                <a:ea typeface="Roboto" panose="02000000000000000000" pitchFamily="2" charset="0"/>
                <a:cs typeface="Gill Sans MT"/>
              </a:rPr>
              <a:t> </a:t>
            </a:r>
            <a:r>
              <a:rPr sz="2800" spc="-95" dirty="0">
                <a:solidFill>
                  <a:srgbClr val="444949"/>
                </a:solidFill>
                <a:latin typeface="Roboto" panose="02000000000000000000" pitchFamily="2" charset="0"/>
                <a:ea typeface="Roboto" panose="02000000000000000000" pitchFamily="2" charset="0"/>
                <a:cs typeface="Gill Sans MT"/>
              </a:rPr>
              <a:t>i</a:t>
            </a:r>
            <a:r>
              <a:rPr sz="2800" spc="-30" dirty="0">
                <a:solidFill>
                  <a:srgbClr val="444949"/>
                </a:solidFill>
                <a:latin typeface="Roboto" panose="02000000000000000000" pitchFamily="2" charset="0"/>
                <a:ea typeface="Roboto" panose="02000000000000000000" pitchFamily="2" charset="0"/>
                <a:cs typeface="Gill Sans MT"/>
              </a:rPr>
              <a:t>f</a:t>
            </a:r>
            <a:r>
              <a:rPr sz="2800" spc="-5" dirty="0">
                <a:solidFill>
                  <a:srgbClr val="444949"/>
                </a:solidFill>
                <a:latin typeface="Roboto" panose="02000000000000000000" pitchFamily="2" charset="0"/>
                <a:ea typeface="Roboto" panose="02000000000000000000" pitchFamily="2" charset="0"/>
                <a:cs typeface="Gill Sans MT"/>
              </a:rPr>
              <a:t> </a:t>
            </a:r>
            <a:r>
              <a:rPr sz="2800" spc="-30" dirty="0">
                <a:solidFill>
                  <a:srgbClr val="444949"/>
                </a:solidFill>
                <a:latin typeface="Roboto" panose="02000000000000000000" pitchFamily="2" charset="0"/>
                <a:ea typeface="Roboto" panose="02000000000000000000" pitchFamily="2" charset="0"/>
                <a:cs typeface="Gill Sans MT"/>
              </a:rPr>
              <a:t>n</a:t>
            </a:r>
            <a:r>
              <a:rPr sz="2800" spc="-40" dirty="0">
                <a:solidFill>
                  <a:srgbClr val="444949"/>
                </a:solidFill>
                <a:latin typeface="Roboto" panose="02000000000000000000" pitchFamily="2" charset="0"/>
                <a:ea typeface="Roboto" panose="02000000000000000000" pitchFamily="2" charset="0"/>
                <a:cs typeface="Gill Sans MT"/>
              </a:rPr>
              <a:t>o</a:t>
            </a:r>
            <a:r>
              <a:rPr sz="2800" spc="-90" dirty="0">
                <a:solidFill>
                  <a:srgbClr val="444949"/>
                </a:solidFill>
                <a:latin typeface="Roboto" panose="02000000000000000000" pitchFamily="2" charset="0"/>
                <a:ea typeface="Roboto" panose="02000000000000000000" pitchFamily="2" charset="0"/>
                <a:cs typeface="Gill Sans MT"/>
              </a:rPr>
              <a:t>t</a:t>
            </a:r>
            <a:endParaRPr sz="2800" dirty="0">
              <a:latin typeface="Roboto" panose="02000000000000000000" pitchFamily="2" charset="0"/>
              <a:ea typeface="Roboto" panose="02000000000000000000" pitchFamily="2" charset="0"/>
              <a:cs typeface="Gill Sans MT"/>
            </a:endParaRPr>
          </a:p>
        </p:txBody>
      </p:sp>
      <p:sp>
        <p:nvSpPr>
          <p:cNvPr id="10" name="object 10"/>
          <p:cNvSpPr txBox="1"/>
          <p:nvPr/>
        </p:nvSpPr>
        <p:spPr>
          <a:xfrm>
            <a:off x="441629" y="2475483"/>
            <a:ext cx="3822065" cy="4224233"/>
          </a:xfrm>
          <a:prstGeom prst="rect">
            <a:avLst/>
          </a:prstGeom>
        </p:spPr>
        <p:txBody>
          <a:bodyPr vert="horz" wrap="square" lIns="0" tIns="63500" rIns="0" bIns="0" rtlCol="0">
            <a:spAutoFit/>
          </a:bodyPr>
          <a:lstStyle/>
          <a:p>
            <a:pPr marL="241300" marR="161925">
              <a:lnSpc>
                <a:spcPts val="3000"/>
              </a:lnSpc>
              <a:spcBef>
                <a:spcPts val="500"/>
              </a:spcBef>
            </a:pPr>
            <a:r>
              <a:rPr sz="2800" spc="-85" dirty="0">
                <a:solidFill>
                  <a:srgbClr val="444949"/>
                </a:solidFill>
                <a:latin typeface="Roboto" panose="02000000000000000000" pitchFamily="2" charset="0"/>
                <a:ea typeface="Roboto" panose="02000000000000000000" pitchFamily="2" charset="0"/>
                <a:cs typeface="Gill Sans MT"/>
              </a:rPr>
              <a:t>a</a:t>
            </a:r>
            <a:r>
              <a:rPr sz="2800" spc="-15" dirty="0">
                <a:solidFill>
                  <a:srgbClr val="444949"/>
                </a:solidFill>
                <a:latin typeface="Roboto" panose="02000000000000000000" pitchFamily="2" charset="0"/>
                <a:ea typeface="Roboto" panose="02000000000000000000" pitchFamily="2" charset="0"/>
                <a:cs typeface="Gill Sans MT"/>
              </a:rPr>
              <a:t>v</a:t>
            </a:r>
            <a:r>
              <a:rPr sz="2800" spc="5" dirty="0">
                <a:solidFill>
                  <a:srgbClr val="444949"/>
                </a:solidFill>
                <a:latin typeface="Roboto" panose="02000000000000000000" pitchFamily="2" charset="0"/>
                <a:ea typeface="Roboto" panose="02000000000000000000" pitchFamily="2" charset="0"/>
                <a:cs typeface="Gill Sans MT"/>
              </a:rPr>
              <a:t>a</a:t>
            </a:r>
            <a:r>
              <a:rPr sz="2800" spc="-95" dirty="0">
                <a:solidFill>
                  <a:srgbClr val="444949"/>
                </a:solidFill>
                <a:latin typeface="Roboto" panose="02000000000000000000" pitchFamily="2" charset="0"/>
                <a:ea typeface="Roboto" panose="02000000000000000000" pitchFamily="2" charset="0"/>
                <a:cs typeface="Gill Sans MT"/>
              </a:rPr>
              <a:t>il</a:t>
            </a:r>
            <a:r>
              <a:rPr sz="2800" spc="5" dirty="0">
                <a:solidFill>
                  <a:srgbClr val="444949"/>
                </a:solidFill>
                <a:latin typeface="Roboto" panose="02000000000000000000" pitchFamily="2" charset="0"/>
                <a:ea typeface="Roboto" panose="02000000000000000000" pitchFamily="2" charset="0"/>
                <a:cs typeface="Gill Sans MT"/>
              </a:rPr>
              <a:t>a</a:t>
            </a:r>
            <a:r>
              <a:rPr sz="2800" spc="-20" dirty="0">
                <a:solidFill>
                  <a:srgbClr val="444949"/>
                </a:solidFill>
                <a:latin typeface="Roboto" panose="02000000000000000000" pitchFamily="2" charset="0"/>
                <a:ea typeface="Roboto" panose="02000000000000000000" pitchFamily="2" charset="0"/>
                <a:cs typeface="Gill Sans MT"/>
              </a:rPr>
              <a:t>b</a:t>
            </a:r>
            <a:r>
              <a:rPr sz="2800" spc="-95" dirty="0">
                <a:solidFill>
                  <a:srgbClr val="444949"/>
                </a:solidFill>
                <a:latin typeface="Roboto" panose="02000000000000000000" pitchFamily="2" charset="0"/>
                <a:ea typeface="Roboto" panose="02000000000000000000" pitchFamily="2" charset="0"/>
                <a:cs typeface="Gill Sans MT"/>
              </a:rPr>
              <a:t>l</a:t>
            </a:r>
            <a:r>
              <a:rPr sz="2800" spc="80" dirty="0">
                <a:solidFill>
                  <a:srgbClr val="444949"/>
                </a:solidFill>
                <a:latin typeface="Roboto" panose="02000000000000000000" pitchFamily="2" charset="0"/>
                <a:ea typeface="Roboto" panose="02000000000000000000" pitchFamily="2" charset="0"/>
                <a:cs typeface="Gill Sans MT"/>
              </a:rPr>
              <a:t>e</a:t>
            </a:r>
            <a:r>
              <a:rPr sz="2800" spc="-120" dirty="0">
                <a:solidFill>
                  <a:srgbClr val="444949"/>
                </a:solidFill>
                <a:latin typeface="Roboto" panose="02000000000000000000" pitchFamily="2" charset="0"/>
                <a:ea typeface="Roboto" panose="02000000000000000000" pitchFamily="2" charset="0"/>
                <a:cs typeface="Gill Sans MT"/>
              </a:rPr>
              <a:t>,</a:t>
            </a:r>
            <a:r>
              <a:rPr sz="2800" spc="-225" dirty="0">
                <a:solidFill>
                  <a:srgbClr val="444949"/>
                </a:solidFill>
                <a:latin typeface="Roboto" panose="02000000000000000000" pitchFamily="2" charset="0"/>
                <a:ea typeface="Roboto" panose="02000000000000000000" pitchFamily="2" charset="0"/>
                <a:cs typeface="Gill Sans MT"/>
              </a:rPr>
              <a:t> </a:t>
            </a:r>
            <a:r>
              <a:rPr sz="2800" spc="5" dirty="0">
                <a:solidFill>
                  <a:srgbClr val="444949"/>
                </a:solidFill>
                <a:latin typeface="Roboto" panose="02000000000000000000" pitchFamily="2" charset="0"/>
                <a:ea typeface="Roboto" panose="02000000000000000000" pitchFamily="2" charset="0"/>
                <a:cs typeface="Gill Sans MT"/>
              </a:rPr>
              <a:t>g</a:t>
            </a:r>
            <a:r>
              <a:rPr sz="2800" spc="-5" dirty="0">
                <a:solidFill>
                  <a:srgbClr val="444949"/>
                </a:solidFill>
                <a:latin typeface="Roboto" panose="02000000000000000000" pitchFamily="2" charset="0"/>
                <a:ea typeface="Roboto" panose="02000000000000000000" pitchFamily="2" charset="0"/>
                <a:cs typeface="Gill Sans MT"/>
              </a:rPr>
              <a:t>e</a:t>
            </a:r>
            <a:r>
              <a:rPr sz="2800" spc="-90" dirty="0">
                <a:solidFill>
                  <a:srgbClr val="444949"/>
                </a:solidFill>
                <a:latin typeface="Roboto" panose="02000000000000000000" pitchFamily="2" charset="0"/>
                <a:ea typeface="Roboto" panose="02000000000000000000" pitchFamily="2" charset="0"/>
                <a:cs typeface="Gill Sans MT"/>
              </a:rPr>
              <a:t>t</a:t>
            </a:r>
            <a:r>
              <a:rPr sz="2800" dirty="0">
                <a:solidFill>
                  <a:srgbClr val="444949"/>
                </a:solidFill>
                <a:latin typeface="Roboto" panose="02000000000000000000" pitchFamily="2" charset="0"/>
                <a:ea typeface="Roboto" panose="02000000000000000000" pitchFamily="2" charset="0"/>
                <a:cs typeface="Gill Sans MT"/>
              </a:rPr>
              <a:t> </a:t>
            </a:r>
            <a:r>
              <a:rPr sz="2800" spc="-30" dirty="0">
                <a:solidFill>
                  <a:srgbClr val="444949"/>
                </a:solidFill>
                <a:latin typeface="Roboto" panose="02000000000000000000" pitchFamily="2" charset="0"/>
                <a:ea typeface="Roboto" panose="02000000000000000000" pitchFamily="2" charset="0"/>
                <a:cs typeface="Gill Sans MT"/>
              </a:rPr>
              <a:t>f</a:t>
            </a:r>
            <a:r>
              <a:rPr sz="2800" spc="-180" dirty="0">
                <a:solidFill>
                  <a:srgbClr val="444949"/>
                </a:solidFill>
                <a:latin typeface="Roboto" panose="02000000000000000000" pitchFamily="2" charset="0"/>
                <a:ea typeface="Roboto" panose="02000000000000000000" pitchFamily="2" charset="0"/>
                <a:cs typeface="Gill Sans MT"/>
              </a:rPr>
              <a:t>r</a:t>
            </a:r>
            <a:r>
              <a:rPr sz="2800" spc="-35" dirty="0">
                <a:solidFill>
                  <a:srgbClr val="444949"/>
                </a:solidFill>
                <a:latin typeface="Roboto" panose="02000000000000000000" pitchFamily="2" charset="0"/>
                <a:ea typeface="Roboto" panose="02000000000000000000" pitchFamily="2" charset="0"/>
                <a:cs typeface="Gill Sans MT"/>
              </a:rPr>
              <a:t>o</a:t>
            </a:r>
            <a:r>
              <a:rPr sz="2800" dirty="0">
                <a:solidFill>
                  <a:srgbClr val="444949"/>
                </a:solidFill>
                <a:latin typeface="Roboto" panose="02000000000000000000" pitchFamily="2" charset="0"/>
                <a:ea typeface="Roboto" panose="02000000000000000000" pitchFamily="2" charset="0"/>
                <a:cs typeface="Gill Sans MT"/>
              </a:rPr>
              <a:t>m </a:t>
            </a:r>
            <a:r>
              <a:rPr sz="2800" spc="-95" dirty="0">
                <a:solidFill>
                  <a:srgbClr val="444949"/>
                </a:solidFill>
                <a:latin typeface="Roboto" panose="02000000000000000000" pitchFamily="2" charset="0"/>
                <a:ea typeface="Roboto" panose="02000000000000000000" pitchFamily="2" charset="0"/>
                <a:cs typeface="Gill Sans MT"/>
              </a:rPr>
              <a:t>R</a:t>
            </a:r>
            <a:r>
              <a:rPr sz="2800" spc="-30" dirty="0">
                <a:solidFill>
                  <a:srgbClr val="444949"/>
                </a:solidFill>
                <a:latin typeface="Roboto" panose="02000000000000000000" pitchFamily="2" charset="0"/>
                <a:ea typeface="Roboto" panose="02000000000000000000" pitchFamily="2" charset="0"/>
                <a:cs typeface="Gill Sans MT"/>
              </a:rPr>
              <a:t>D</a:t>
            </a:r>
            <a:r>
              <a:rPr sz="2800" spc="20" dirty="0">
                <a:solidFill>
                  <a:srgbClr val="444949"/>
                </a:solidFill>
                <a:latin typeface="Roboto" panose="02000000000000000000" pitchFamily="2" charset="0"/>
                <a:ea typeface="Roboto" panose="02000000000000000000" pitchFamily="2" charset="0"/>
                <a:cs typeface="Gill Sans MT"/>
              </a:rPr>
              <a:t>S  </a:t>
            </a:r>
            <a:r>
              <a:rPr sz="2800" spc="-10" dirty="0">
                <a:solidFill>
                  <a:srgbClr val="444949"/>
                </a:solidFill>
                <a:latin typeface="Roboto" panose="02000000000000000000" pitchFamily="2" charset="0"/>
                <a:ea typeface="Roboto" panose="02000000000000000000" pitchFamily="2" charset="0"/>
                <a:cs typeface="Gill Sans MT"/>
              </a:rPr>
              <a:t>and</a:t>
            </a:r>
            <a:r>
              <a:rPr sz="2800" spc="-35" dirty="0">
                <a:solidFill>
                  <a:srgbClr val="444949"/>
                </a:solidFill>
                <a:latin typeface="Roboto" panose="02000000000000000000" pitchFamily="2" charset="0"/>
                <a:ea typeface="Roboto" panose="02000000000000000000" pitchFamily="2" charset="0"/>
                <a:cs typeface="Gill Sans MT"/>
              </a:rPr>
              <a:t> </a:t>
            </a:r>
            <a:r>
              <a:rPr sz="2800" spc="-80" dirty="0">
                <a:solidFill>
                  <a:srgbClr val="444949"/>
                </a:solidFill>
                <a:latin typeface="Roboto" panose="02000000000000000000" pitchFamily="2" charset="0"/>
                <a:ea typeface="Roboto" panose="02000000000000000000" pitchFamily="2" charset="0"/>
                <a:cs typeface="Gill Sans MT"/>
              </a:rPr>
              <a:t>store</a:t>
            </a:r>
            <a:r>
              <a:rPr sz="2800" spc="-30"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in</a:t>
            </a:r>
            <a:r>
              <a:rPr sz="2800" spc="-25" dirty="0">
                <a:solidFill>
                  <a:srgbClr val="444949"/>
                </a:solidFill>
                <a:latin typeface="Roboto" panose="02000000000000000000" pitchFamily="2" charset="0"/>
                <a:ea typeface="Roboto" panose="02000000000000000000" pitchFamily="2" charset="0"/>
                <a:cs typeface="Gill Sans MT"/>
              </a:rPr>
              <a:t> </a:t>
            </a:r>
            <a:r>
              <a:rPr sz="2800" spc="-50" dirty="0">
                <a:solidFill>
                  <a:srgbClr val="444949"/>
                </a:solidFill>
                <a:latin typeface="Roboto" panose="02000000000000000000" pitchFamily="2" charset="0"/>
                <a:ea typeface="Roboto" panose="02000000000000000000" pitchFamily="2" charset="0"/>
                <a:cs typeface="Gill Sans MT"/>
              </a:rPr>
              <a:t>ElastiCache.</a:t>
            </a:r>
            <a:endParaRPr sz="2800" dirty="0">
              <a:latin typeface="Roboto" panose="02000000000000000000" pitchFamily="2" charset="0"/>
              <a:ea typeface="Roboto" panose="02000000000000000000" pitchFamily="2" charset="0"/>
              <a:cs typeface="Gill Sans MT"/>
            </a:endParaRPr>
          </a:p>
          <a:p>
            <a:pPr marL="241300" indent="-228600">
              <a:lnSpc>
                <a:spcPct val="100000"/>
              </a:lnSpc>
              <a:spcBef>
                <a:spcPts val="605"/>
              </a:spcBef>
              <a:buFont typeface="Arial"/>
              <a:buChar char="•"/>
              <a:tabLst>
                <a:tab pos="241300" algn="l"/>
              </a:tabLst>
            </a:pPr>
            <a:r>
              <a:rPr sz="2800" spc="-40" dirty="0">
                <a:solidFill>
                  <a:srgbClr val="444949"/>
                </a:solidFill>
                <a:latin typeface="Roboto" panose="02000000000000000000" pitchFamily="2" charset="0"/>
                <a:ea typeface="Roboto" panose="02000000000000000000" pitchFamily="2" charset="0"/>
                <a:cs typeface="Gill Sans MT"/>
              </a:rPr>
              <a:t>Helps</a:t>
            </a:r>
            <a:r>
              <a:rPr sz="2800" spc="-25" dirty="0">
                <a:solidFill>
                  <a:srgbClr val="444949"/>
                </a:solidFill>
                <a:latin typeface="Roboto" panose="02000000000000000000" pitchFamily="2" charset="0"/>
                <a:ea typeface="Roboto" panose="02000000000000000000" pitchFamily="2" charset="0"/>
                <a:cs typeface="Gill Sans MT"/>
              </a:rPr>
              <a:t> </a:t>
            </a:r>
            <a:r>
              <a:rPr sz="2800" spc="-65" dirty="0">
                <a:solidFill>
                  <a:srgbClr val="444949"/>
                </a:solidFill>
                <a:latin typeface="Roboto" panose="02000000000000000000" pitchFamily="2" charset="0"/>
                <a:ea typeface="Roboto" panose="02000000000000000000" pitchFamily="2" charset="0"/>
                <a:cs typeface="Gill Sans MT"/>
              </a:rPr>
              <a:t>relieve</a:t>
            </a:r>
            <a:r>
              <a:rPr sz="2800" spc="-25"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load</a:t>
            </a:r>
            <a:r>
              <a:rPr sz="2800" spc="-2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in</a:t>
            </a:r>
            <a:r>
              <a:rPr sz="2800" spc="-25" dirty="0">
                <a:solidFill>
                  <a:srgbClr val="444949"/>
                </a:solidFill>
                <a:latin typeface="Roboto" panose="02000000000000000000" pitchFamily="2" charset="0"/>
                <a:ea typeface="Roboto" panose="02000000000000000000" pitchFamily="2" charset="0"/>
                <a:cs typeface="Gill Sans MT"/>
              </a:rPr>
              <a:t> </a:t>
            </a:r>
            <a:r>
              <a:rPr sz="2800" spc="-30" dirty="0">
                <a:solidFill>
                  <a:srgbClr val="444949"/>
                </a:solidFill>
                <a:latin typeface="Roboto" panose="02000000000000000000" pitchFamily="2" charset="0"/>
                <a:ea typeface="Roboto" panose="02000000000000000000" pitchFamily="2" charset="0"/>
                <a:cs typeface="Gill Sans MT"/>
              </a:rPr>
              <a:t>RDS</a:t>
            </a:r>
            <a:endParaRPr sz="2800" dirty="0">
              <a:latin typeface="Roboto" panose="02000000000000000000" pitchFamily="2" charset="0"/>
              <a:ea typeface="Roboto" panose="02000000000000000000" pitchFamily="2" charset="0"/>
              <a:cs typeface="Gill Sans MT"/>
            </a:endParaRPr>
          </a:p>
          <a:p>
            <a:pPr marL="241300" marR="116205" indent="-228600">
              <a:lnSpc>
                <a:spcPct val="90000"/>
              </a:lnSpc>
              <a:spcBef>
                <a:spcPts val="985"/>
              </a:spcBef>
              <a:buFont typeface="Arial"/>
              <a:buChar char="•"/>
              <a:tabLst>
                <a:tab pos="241300" algn="l"/>
              </a:tabLst>
            </a:pPr>
            <a:r>
              <a:rPr sz="2800" spc="-35" dirty="0">
                <a:solidFill>
                  <a:srgbClr val="444949"/>
                </a:solidFill>
                <a:latin typeface="Roboto" panose="02000000000000000000" pitchFamily="2" charset="0"/>
                <a:ea typeface="Roboto" panose="02000000000000000000" pitchFamily="2" charset="0"/>
                <a:cs typeface="Gill Sans MT"/>
              </a:rPr>
              <a:t>Cache</a:t>
            </a:r>
            <a:r>
              <a:rPr sz="2800" spc="-20" dirty="0">
                <a:solidFill>
                  <a:srgbClr val="444949"/>
                </a:solidFill>
                <a:latin typeface="Roboto" panose="02000000000000000000" pitchFamily="2" charset="0"/>
                <a:ea typeface="Roboto" panose="02000000000000000000" pitchFamily="2" charset="0"/>
                <a:cs typeface="Gill Sans MT"/>
              </a:rPr>
              <a:t> </a:t>
            </a:r>
            <a:r>
              <a:rPr sz="2800" spc="-65" dirty="0">
                <a:solidFill>
                  <a:srgbClr val="444949"/>
                </a:solidFill>
                <a:latin typeface="Roboto" panose="02000000000000000000" pitchFamily="2" charset="0"/>
                <a:ea typeface="Roboto" panose="02000000000000000000" pitchFamily="2" charset="0"/>
                <a:cs typeface="Gill Sans MT"/>
              </a:rPr>
              <a:t>must</a:t>
            </a:r>
            <a:r>
              <a:rPr sz="2800" spc="-5"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have</a:t>
            </a:r>
            <a:r>
              <a:rPr sz="2800" spc="-20" dirty="0">
                <a:solidFill>
                  <a:srgbClr val="444949"/>
                </a:solidFill>
                <a:latin typeface="Roboto" panose="02000000000000000000" pitchFamily="2" charset="0"/>
                <a:ea typeface="Roboto" panose="02000000000000000000" pitchFamily="2" charset="0"/>
                <a:cs typeface="Gill Sans MT"/>
              </a:rPr>
              <a:t> </a:t>
            </a:r>
            <a:r>
              <a:rPr sz="2800" spc="-10" dirty="0">
                <a:solidFill>
                  <a:srgbClr val="444949"/>
                </a:solidFill>
                <a:latin typeface="Roboto" panose="02000000000000000000" pitchFamily="2" charset="0"/>
                <a:ea typeface="Roboto" panose="02000000000000000000" pitchFamily="2" charset="0"/>
                <a:cs typeface="Gill Sans MT"/>
              </a:rPr>
              <a:t>an </a:t>
            </a:r>
            <a:r>
              <a:rPr sz="2800" spc="-5"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invalidation</a:t>
            </a:r>
            <a:r>
              <a:rPr sz="2800" spc="-20"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strategy</a:t>
            </a:r>
            <a:r>
              <a:rPr sz="2800" spc="-20"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to </a:t>
            </a:r>
            <a:r>
              <a:rPr sz="2800" spc="-55"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make</a:t>
            </a:r>
            <a:r>
              <a:rPr sz="2800" spc="-25" dirty="0">
                <a:solidFill>
                  <a:srgbClr val="444949"/>
                </a:solidFill>
                <a:latin typeface="Roboto" panose="02000000000000000000" pitchFamily="2" charset="0"/>
                <a:ea typeface="Roboto" panose="02000000000000000000" pitchFamily="2" charset="0"/>
                <a:cs typeface="Gill Sans MT"/>
              </a:rPr>
              <a:t> </a:t>
            </a:r>
            <a:r>
              <a:rPr sz="2800" spc="-75" dirty="0">
                <a:solidFill>
                  <a:srgbClr val="444949"/>
                </a:solidFill>
                <a:latin typeface="Roboto" panose="02000000000000000000" pitchFamily="2" charset="0"/>
                <a:ea typeface="Roboto" panose="02000000000000000000" pitchFamily="2" charset="0"/>
                <a:cs typeface="Gill Sans MT"/>
              </a:rPr>
              <a:t>sure</a:t>
            </a:r>
            <a:r>
              <a:rPr sz="2800" spc="-20" dirty="0">
                <a:solidFill>
                  <a:srgbClr val="444949"/>
                </a:solidFill>
                <a:latin typeface="Roboto" panose="02000000000000000000" pitchFamily="2" charset="0"/>
                <a:ea typeface="Roboto" panose="02000000000000000000" pitchFamily="2" charset="0"/>
                <a:cs typeface="Gill Sans MT"/>
              </a:rPr>
              <a:t> </a:t>
            </a:r>
            <a:r>
              <a:rPr sz="2800" spc="-65" dirty="0">
                <a:solidFill>
                  <a:srgbClr val="444949"/>
                </a:solidFill>
                <a:latin typeface="Roboto" panose="02000000000000000000" pitchFamily="2" charset="0"/>
                <a:ea typeface="Roboto" panose="02000000000000000000" pitchFamily="2" charset="0"/>
                <a:cs typeface="Gill Sans MT"/>
              </a:rPr>
              <a:t>only</a:t>
            </a:r>
            <a:r>
              <a:rPr sz="2800" spc="-25"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the</a:t>
            </a:r>
            <a:r>
              <a:rPr sz="2800" spc="-20"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most </a:t>
            </a:r>
            <a:r>
              <a:rPr sz="2800" spc="-765" dirty="0">
                <a:solidFill>
                  <a:srgbClr val="444949"/>
                </a:solidFill>
                <a:latin typeface="Roboto" panose="02000000000000000000" pitchFamily="2" charset="0"/>
                <a:ea typeface="Roboto" panose="02000000000000000000" pitchFamily="2" charset="0"/>
                <a:cs typeface="Gill Sans MT"/>
              </a:rPr>
              <a:t> </a:t>
            </a:r>
            <a:r>
              <a:rPr sz="2800" spc="-70" dirty="0">
                <a:solidFill>
                  <a:srgbClr val="444949"/>
                </a:solidFill>
                <a:latin typeface="Roboto" panose="02000000000000000000" pitchFamily="2" charset="0"/>
                <a:ea typeface="Roboto" panose="02000000000000000000" pitchFamily="2" charset="0"/>
                <a:cs typeface="Gill Sans MT"/>
              </a:rPr>
              <a:t>current</a:t>
            </a:r>
            <a:r>
              <a:rPr sz="2800" spc="-10" dirty="0">
                <a:solidFill>
                  <a:srgbClr val="444949"/>
                </a:solidFill>
                <a:latin typeface="Roboto" panose="02000000000000000000" pitchFamily="2" charset="0"/>
                <a:ea typeface="Roboto" panose="02000000000000000000" pitchFamily="2" charset="0"/>
                <a:cs typeface="Gill Sans MT"/>
              </a:rPr>
              <a:t> </a:t>
            </a:r>
            <a:r>
              <a:rPr sz="2800" spc="-25" dirty="0">
                <a:solidFill>
                  <a:srgbClr val="444949"/>
                </a:solidFill>
                <a:latin typeface="Roboto" panose="02000000000000000000" pitchFamily="2" charset="0"/>
                <a:ea typeface="Roboto" panose="02000000000000000000" pitchFamily="2" charset="0"/>
                <a:cs typeface="Gill Sans MT"/>
              </a:rPr>
              <a:t>data</a:t>
            </a:r>
            <a:r>
              <a:rPr sz="2800" spc="-10" dirty="0">
                <a:solidFill>
                  <a:srgbClr val="444949"/>
                </a:solidFill>
                <a:latin typeface="Roboto" panose="02000000000000000000" pitchFamily="2" charset="0"/>
                <a:ea typeface="Roboto" panose="02000000000000000000" pitchFamily="2" charset="0"/>
                <a:cs typeface="Gill Sans MT"/>
              </a:rPr>
              <a:t> </a:t>
            </a:r>
            <a:r>
              <a:rPr sz="2800" spc="-90" dirty="0">
                <a:solidFill>
                  <a:srgbClr val="444949"/>
                </a:solidFill>
                <a:latin typeface="Roboto" panose="02000000000000000000" pitchFamily="2" charset="0"/>
                <a:ea typeface="Roboto" panose="02000000000000000000" pitchFamily="2" charset="0"/>
                <a:cs typeface="Gill Sans MT"/>
              </a:rPr>
              <a:t>is</a:t>
            </a:r>
            <a:r>
              <a:rPr sz="2800" spc="-15"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used</a:t>
            </a:r>
            <a:r>
              <a:rPr sz="2800" spc="-1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in </a:t>
            </a:r>
            <a:r>
              <a:rPr sz="2800" spc="-55" dirty="0">
                <a:solidFill>
                  <a:srgbClr val="444949"/>
                </a:solidFill>
                <a:latin typeface="Roboto" panose="02000000000000000000" pitchFamily="2" charset="0"/>
                <a:ea typeface="Roboto" panose="02000000000000000000" pitchFamily="2" charset="0"/>
                <a:cs typeface="Gill Sans MT"/>
              </a:rPr>
              <a:t> there.</a:t>
            </a:r>
            <a:endParaRPr sz="2800" dirty="0">
              <a:latin typeface="Roboto" panose="02000000000000000000" pitchFamily="2" charset="0"/>
              <a:ea typeface="Roboto" panose="02000000000000000000" pitchFamily="2" charset="0"/>
              <a:cs typeface="Gill Sans MT"/>
            </a:endParaRPr>
          </a:p>
        </p:txBody>
      </p:sp>
      <p:sp>
        <p:nvSpPr>
          <p:cNvPr id="11" name="object 11"/>
          <p:cNvSpPr txBox="1"/>
          <p:nvPr/>
        </p:nvSpPr>
        <p:spPr>
          <a:xfrm>
            <a:off x="5334000" y="2626827"/>
            <a:ext cx="1473200" cy="1728678"/>
          </a:xfrm>
          <a:prstGeom prst="rect">
            <a:avLst/>
          </a:prstGeom>
          <a:solidFill>
            <a:srgbClr val="F69802"/>
          </a:solidFill>
          <a:ln w="12700">
            <a:solidFill>
              <a:srgbClr val="B56E01"/>
            </a:solidFill>
          </a:ln>
        </p:spPr>
        <p:txBody>
          <a:bodyPr vert="horz" wrap="square" lIns="0" tIns="0" rIns="0" bIns="0" rtlCol="0">
            <a:spAutoFit/>
          </a:bodyPr>
          <a:lstStyle/>
          <a:p>
            <a:pPr>
              <a:lnSpc>
                <a:spcPct val="100000"/>
              </a:lnSpc>
            </a:pPr>
            <a:endParaRPr sz="2200">
              <a:latin typeface="Roboto" panose="02000000000000000000" pitchFamily="2" charset="0"/>
              <a:ea typeface="Roboto" panose="02000000000000000000" pitchFamily="2" charset="0"/>
              <a:cs typeface="Times New Roman"/>
            </a:endParaRPr>
          </a:p>
          <a:p>
            <a:pPr>
              <a:lnSpc>
                <a:spcPct val="100000"/>
              </a:lnSpc>
            </a:pPr>
            <a:endParaRPr sz="2200">
              <a:latin typeface="Roboto" panose="02000000000000000000" pitchFamily="2" charset="0"/>
              <a:ea typeface="Roboto" panose="02000000000000000000" pitchFamily="2" charset="0"/>
              <a:cs typeface="Times New Roman"/>
            </a:endParaRPr>
          </a:p>
          <a:p>
            <a:pPr>
              <a:lnSpc>
                <a:spcPct val="100000"/>
              </a:lnSpc>
            </a:pPr>
            <a:endParaRPr sz="2200">
              <a:latin typeface="Roboto" panose="02000000000000000000" pitchFamily="2" charset="0"/>
              <a:ea typeface="Roboto" panose="02000000000000000000" pitchFamily="2" charset="0"/>
              <a:cs typeface="Times New Roman"/>
            </a:endParaRPr>
          </a:p>
          <a:p>
            <a:pPr>
              <a:lnSpc>
                <a:spcPct val="100000"/>
              </a:lnSpc>
              <a:spcBef>
                <a:spcPts val="50"/>
              </a:spcBef>
            </a:pPr>
            <a:endParaRPr sz="2750">
              <a:latin typeface="Roboto" panose="02000000000000000000" pitchFamily="2" charset="0"/>
              <a:ea typeface="Roboto" panose="02000000000000000000" pitchFamily="2" charset="0"/>
              <a:cs typeface="Times New Roman"/>
            </a:endParaRPr>
          </a:p>
          <a:p>
            <a:pPr marL="222250">
              <a:lnSpc>
                <a:spcPct val="100000"/>
              </a:lnSpc>
            </a:pPr>
            <a:r>
              <a:rPr sz="1800" spc="-5" dirty="0">
                <a:solidFill>
                  <a:srgbClr val="FFFFFF"/>
                </a:solidFill>
                <a:latin typeface="Roboto" panose="02000000000000000000" pitchFamily="2" charset="0"/>
                <a:ea typeface="Roboto" panose="02000000000000000000" pitchFamily="2" charset="0"/>
                <a:cs typeface="Calibri"/>
              </a:rPr>
              <a:t>application</a:t>
            </a:r>
            <a:endParaRPr sz="1800">
              <a:latin typeface="Roboto" panose="02000000000000000000" pitchFamily="2" charset="0"/>
              <a:ea typeface="Roboto" panose="02000000000000000000" pitchFamily="2" charset="0"/>
              <a:cs typeface="Calibri"/>
            </a:endParaRPr>
          </a:p>
        </p:txBody>
      </p:sp>
      <p:sp>
        <p:nvSpPr>
          <p:cNvPr id="12" name="object 12"/>
          <p:cNvSpPr txBox="1"/>
          <p:nvPr/>
        </p:nvSpPr>
        <p:spPr>
          <a:xfrm>
            <a:off x="7317740" y="2764028"/>
            <a:ext cx="1161741"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44949"/>
                </a:solidFill>
                <a:latin typeface="Roboto" panose="02000000000000000000" pitchFamily="2" charset="0"/>
                <a:ea typeface="Roboto" panose="02000000000000000000" pitchFamily="2" charset="0"/>
                <a:cs typeface="Calibri"/>
              </a:rPr>
              <a:t>Cache</a:t>
            </a:r>
            <a:r>
              <a:rPr sz="1800" spc="-45" dirty="0">
                <a:solidFill>
                  <a:srgbClr val="444949"/>
                </a:solidFill>
                <a:latin typeface="Roboto" panose="02000000000000000000" pitchFamily="2" charset="0"/>
                <a:ea typeface="Roboto" panose="02000000000000000000" pitchFamily="2" charset="0"/>
                <a:cs typeface="Calibri"/>
              </a:rPr>
              <a:t> </a:t>
            </a:r>
            <a:r>
              <a:rPr sz="1800" spc="-5" dirty="0">
                <a:solidFill>
                  <a:srgbClr val="444949"/>
                </a:solidFill>
                <a:latin typeface="Roboto" panose="02000000000000000000" pitchFamily="2" charset="0"/>
                <a:ea typeface="Roboto" panose="02000000000000000000" pitchFamily="2" charset="0"/>
                <a:cs typeface="Calibri"/>
              </a:rPr>
              <a:t>hit</a:t>
            </a:r>
            <a:endParaRPr sz="1800" dirty="0">
              <a:latin typeface="Roboto" panose="02000000000000000000" pitchFamily="2" charset="0"/>
              <a:ea typeface="Roboto" panose="02000000000000000000" pitchFamily="2" charset="0"/>
              <a:cs typeface="Calibri"/>
            </a:endParaRPr>
          </a:p>
        </p:txBody>
      </p:sp>
      <p:sp>
        <p:nvSpPr>
          <p:cNvPr id="13" name="object 13"/>
          <p:cNvSpPr txBox="1"/>
          <p:nvPr/>
        </p:nvSpPr>
        <p:spPr>
          <a:xfrm>
            <a:off x="10971132" y="5305044"/>
            <a:ext cx="1058159" cy="628377"/>
          </a:xfrm>
          <a:prstGeom prst="rect">
            <a:avLst/>
          </a:prstGeom>
        </p:spPr>
        <p:txBody>
          <a:bodyPr vert="horz" wrap="square" lIns="0" tIns="12700" rIns="0" bIns="0" rtlCol="0">
            <a:spAutoFit/>
          </a:bodyPr>
          <a:lstStyle/>
          <a:p>
            <a:pPr marL="228600" marR="5080" indent="-216535">
              <a:lnSpc>
                <a:spcPct val="100000"/>
              </a:lnSpc>
              <a:spcBef>
                <a:spcPts val="100"/>
              </a:spcBef>
            </a:pPr>
            <a:r>
              <a:rPr sz="2000" b="1" dirty="0">
                <a:solidFill>
                  <a:srgbClr val="444949"/>
                </a:solidFill>
                <a:latin typeface="Roboto" panose="02000000000000000000" pitchFamily="2" charset="0"/>
                <a:ea typeface="Roboto" panose="02000000000000000000" pitchFamily="2" charset="0"/>
                <a:cs typeface="Calibri"/>
              </a:rPr>
              <a:t>A</a:t>
            </a:r>
            <a:r>
              <a:rPr sz="2000" b="1" spc="-5" dirty="0">
                <a:solidFill>
                  <a:srgbClr val="444949"/>
                </a:solidFill>
                <a:latin typeface="Roboto" panose="02000000000000000000" pitchFamily="2" charset="0"/>
                <a:ea typeface="Roboto" panose="02000000000000000000" pitchFamily="2" charset="0"/>
                <a:cs typeface="Calibri"/>
              </a:rPr>
              <a:t>ma</a:t>
            </a:r>
            <a:r>
              <a:rPr sz="2000" b="1" spc="-30" dirty="0">
                <a:solidFill>
                  <a:srgbClr val="444949"/>
                </a:solidFill>
                <a:latin typeface="Roboto" panose="02000000000000000000" pitchFamily="2" charset="0"/>
                <a:ea typeface="Roboto" panose="02000000000000000000" pitchFamily="2" charset="0"/>
                <a:cs typeface="Calibri"/>
              </a:rPr>
              <a:t>z</a:t>
            </a:r>
            <a:r>
              <a:rPr sz="2000" b="1" spc="-5" dirty="0">
                <a:solidFill>
                  <a:srgbClr val="444949"/>
                </a:solidFill>
                <a:latin typeface="Roboto" panose="02000000000000000000" pitchFamily="2" charset="0"/>
                <a:ea typeface="Roboto" panose="02000000000000000000" pitchFamily="2" charset="0"/>
                <a:cs typeface="Calibri"/>
              </a:rPr>
              <a:t>o</a:t>
            </a:r>
            <a:r>
              <a:rPr sz="2000" b="1" dirty="0">
                <a:solidFill>
                  <a:srgbClr val="444949"/>
                </a:solidFill>
                <a:latin typeface="Roboto" panose="02000000000000000000" pitchFamily="2" charset="0"/>
                <a:ea typeface="Roboto" panose="02000000000000000000" pitchFamily="2" charset="0"/>
                <a:cs typeface="Calibri"/>
              </a:rPr>
              <a:t>n  </a:t>
            </a:r>
            <a:r>
              <a:rPr sz="2000" b="1" spc="-5" dirty="0">
                <a:solidFill>
                  <a:srgbClr val="444949"/>
                </a:solidFill>
                <a:latin typeface="Roboto" panose="02000000000000000000" pitchFamily="2" charset="0"/>
                <a:ea typeface="Roboto" panose="02000000000000000000" pitchFamily="2" charset="0"/>
                <a:cs typeface="Calibri"/>
              </a:rPr>
              <a:t>RDS</a:t>
            </a:r>
            <a:endParaRPr sz="2000" dirty="0">
              <a:latin typeface="Roboto" panose="02000000000000000000" pitchFamily="2" charset="0"/>
              <a:ea typeface="Roboto" panose="02000000000000000000" pitchFamily="2" charset="0"/>
              <a:cs typeface="Calibri"/>
            </a:endParaRPr>
          </a:p>
        </p:txBody>
      </p:sp>
      <p:sp>
        <p:nvSpPr>
          <p:cNvPr id="14" name="object 14"/>
          <p:cNvSpPr txBox="1"/>
          <p:nvPr/>
        </p:nvSpPr>
        <p:spPr>
          <a:xfrm>
            <a:off x="8795752" y="1866900"/>
            <a:ext cx="1467921" cy="628377"/>
          </a:xfrm>
          <a:prstGeom prst="rect">
            <a:avLst/>
          </a:prstGeom>
        </p:spPr>
        <p:txBody>
          <a:bodyPr vert="horz" wrap="square" lIns="0" tIns="12700" rIns="0" bIns="0" rtlCol="0">
            <a:spAutoFit/>
          </a:bodyPr>
          <a:lstStyle/>
          <a:p>
            <a:pPr marL="12700" marR="5080" indent="167005">
              <a:lnSpc>
                <a:spcPct val="100000"/>
              </a:lnSpc>
              <a:spcBef>
                <a:spcPts val="100"/>
              </a:spcBef>
            </a:pPr>
            <a:r>
              <a:rPr sz="2000" b="1" spc="-10" dirty="0">
                <a:solidFill>
                  <a:srgbClr val="444949"/>
                </a:solidFill>
                <a:latin typeface="Roboto" panose="02000000000000000000" pitchFamily="2" charset="0"/>
                <a:ea typeface="Roboto" panose="02000000000000000000" pitchFamily="2" charset="0"/>
                <a:cs typeface="Calibri"/>
              </a:rPr>
              <a:t>Amazon </a:t>
            </a:r>
            <a:r>
              <a:rPr sz="2000" b="1" spc="-5" dirty="0">
                <a:solidFill>
                  <a:srgbClr val="444949"/>
                </a:solidFill>
                <a:latin typeface="Roboto" panose="02000000000000000000" pitchFamily="2" charset="0"/>
                <a:ea typeface="Roboto" panose="02000000000000000000" pitchFamily="2" charset="0"/>
                <a:cs typeface="Calibri"/>
              </a:rPr>
              <a:t> Ela</a:t>
            </a:r>
            <a:r>
              <a:rPr sz="2000" b="1" spc="-25" dirty="0">
                <a:solidFill>
                  <a:srgbClr val="444949"/>
                </a:solidFill>
                <a:latin typeface="Roboto" panose="02000000000000000000" pitchFamily="2" charset="0"/>
                <a:ea typeface="Roboto" panose="02000000000000000000" pitchFamily="2" charset="0"/>
                <a:cs typeface="Calibri"/>
              </a:rPr>
              <a:t>s</a:t>
            </a:r>
            <a:r>
              <a:rPr sz="2000" b="1" spc="-10" dirty="0">
                <a:solidFill>
                  <a:srgbClr val="444949"/>
                </a:solidFill>
                <a:latin typeface="Roboto" panose="02000000000000000000" pitchFamily="2" charset="0"/>
                <a:ea typeface="Roboto" panose="02000000000000000000" pitchFamily="2" charset="0"/>
                <a:cs typeface="Calibri"/>
              </a:rPr>
              <a:t>t</a:t>
            </a:r>
            <a:r>
              <a:rPr sz="2000" b="1" spc="-5" dirty="0">
                <a:solidFill>
                  <a:srgbClr val="444949"/>
                </a:solidFill>
                <a:latin typeface="Roboto" panose="02000000000000000000" pitchFamily="2" charset="0"/>
                <a:ea typeface="Roboto" panose="02000000000000000000" pitchFamily="2" charset="0"/>
                <a:cs typeface="Calibri"/>
              </a:rPr>
              <a:t>i</a:t>
            </a:r>
            <a:r>
              <a:rPr sz="2000" b="1" dirty="0">
                <a:solidFill>
                  <a:srgbClr val="444949"/>
                </a:solidFill>
                <a:latin typeface="Roboto" panose="02000000000000000000" pitchFamily="2" charset="0"/>
                <a:ea typeface="Roboto" panose="02000000000000000000" pitchFamily="2" charset="0"/>
                <a:cs typeface="Calibri"/>
              </a:rPr>
              <a:t>C</a:t>
            </a:r>
            <a:r>
              <a:rPr sz="2000" b="1" spc="-5" dirty="0">
                <a:solidFill>
                  <a:srgbClr val="444949"/>
                </a:solidFill>
                <a:latin typeface="Roboto" panose="02000000000000000000" pitchFamily="2" charset="0"/>
                <a:ea typeface="Roboto" panose="02000000000000000000" pitchFamily="2" charset="0"/>
                <a:cs typeface="Calibri"/>
              </a:rPr>
              <a:t>a</a:t>
            </a:r>
            <a:r>
              <a:rPr sz="2000" b="1" dirty="0">
                <a:solidFill>
                  <a:srgbClr val="444949"/>
                </a:solidFill>
                <a:latin typeface="Roboto" panose="02000000000000000000" pitchFamily="2" charset="0"/>
                <a:ea typeface="Roboto" panose="02000000000000000000" pitchFamily="2" charset="0"/>
                <a:cs typeface="Calibri"/>
              </a:rPr>
              <a:t>che</a:t>
            </a:r>
            <a:endParaRPr sz="2000" dirty="0">
              <a:latin typeface="Roboto" panose="02000000000000000000" pitchFamily="2" charset="0"/>
              <a:ea typeface="Roboto" panose="02000000000000000000" pitchFamily="2" charset="0"/>
              <a:cs typeface="Calibri"/>
            </a:endParaRPr>
          </a:p>
        </p:txBody>
      </p:sp>
      <p:grpSp>
        <p:nvGrpSpPr>
          <p:cNvPr id="15" name="object 15"/>
          <p:cNvGrpSpPr/>
          <p:nvPr/>
        </p:nvGrpSpPr>
        <p:grpSpPr>
          <a:xfrm>
            <a:off x="6976690" y="4041110"/>
            <a:ext cx="1794510" cy="375285"/>
            <a:chOff x="6976690" y="4041110"/>
            <a:chExt cx="1794510" cy="375285"/>
          </a:xfrm>
        </p:grpSpPr>
        <p:sp>
          <p:nvSpPr>
            <p:cNvPr id="16" name="object 16"/>
            <p:cNvSpPr/>
            <p:nvPr/>
          </p:nvSpPr>
          <p:spPr>
            <a:xfrm>
              <a:off x="6983040" y="4047460"/>
              <a:ext cx="1781810" cy="362585"/>
            </a:xfrm>
            <a:custGeom>
              <a:avLst/>
              <a:gdLst/>
              <a:ahLst/>
              <a:cxnLst/>
              <a:rect l="l" t="t" r="r" b="b"/>
              <a:pathLst>
                <a:path w="1781809" h="362585">
                  <a:moveTo>
                    <a:pt x="1600572" y="0"/>
                  </a:moveTo>
                  <a:lnTo>
                    <a:pt x="1600572" y="90609"/>
                  </a:lnTo>
                  <a:lnTo>
                    <a:pt x="0" y="90609"/>
                  </a:lnTo>
                  <a:lnTo>
                    <a:pt x="0" y="271828"/>
                  </a:lnTo>
                  <a:lnTo>
                    <a:pt x="1600572" y="271828"/>
                  </a:lnTo>
                  <a:lnTo>
                    <a:pt x="1600572" y="362437"/>
                  </a:lnTo>
                  <a:lnTo>
                    <a:pt x="1781789" y="181218"/>
                  </a:lnTo>
                  <a:lnTo>
                    <a:pt x="1600572" y="0"/>
                  </a:lnTo>
                  <a:close/>
                </a:path>
              </a:pathLst>
            </a:custGeom>
            <a:solidFill>
              <a:srgbClr val="FFC00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7" name="object 17"/>
            <p:cNvSpPr/>
            <p:nvPr/>
          </p:nvSpPr>
          <p:spPr>
            <a:xfrm>
              <a:off x="6983040" y="4047460"/>
              <a:ext cx="1781810" cy="362585"/>
            </a:xfrm>
            <a:custGeom>
              <a:avLst/>
              <a:gdLst/>
              <a:ahLst/>
              <a:cxnLst/>
              <a:rect l="l" t="t" r="r" b="b"/>
              <a:pathLst>
                <a:path w="1781809" h="362585">
                  <a:moveTo>
                    <a:pt x="0" y="90609"/>
                  </a:moveTo>
                  <a:lnTo>
                    <a:pt x="1600571" y="90609"/>
                  </a:lnTo>
                  <a:lnTo>
                    <a:pt x="1600571" y="0"/>
                  </a:lnTo>
                  <a:lnTo>
                    <a:pt x="1781790" y="181219"/>
                  </a:lnTo>
                  <a:lnTo>
                    <a:pt x="1600571" y="362438"/>
                  </a:lnTo>
                  <a:lnTo>
                    <a:pt x="1600571" y="271828"/>
                  </a:lnTo>
                  <a:lnTo>
                    <a:pt x="0" y="271828"/>
                  </a:lnTo>
                  <a:lnTo>
                    <a:pt x="0" y="90609"/>
                  </a:lnTo>
                  <a:close/>
                </a:path>
              </a:pathLst>
            </a:custGeom>
            <a:ln w="12700">
              <a:solidFill>
                <a:srgbClr val="BC8C00"/>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18" name="object 18"/>
          <p:cNvSpPr txBox="1"/>
          <p:nvPr/>
        </p:nvSpPr>
        <p:spPr>
          <a:xfrm>
            <a:off x="7148540" y="3743831"/>
            <a:ext cx="1330941"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44949"/>
                </a:solidFill>
                <a:latin typeface="Roboto" panose="02000000000000000000" pitchFamily="2" charset="0"/>
                <a:ea typeface="Roboto" panose="02000000000000000000" pitchFamily="2" charset="0"/>
                <a:cs typeface="Calibri"/>
              </a:rPr>
              <a:t>Cache</a:t>
            </a:r>
            <a:r>
              <a:rPr sz="1800" spc="-50" dirty="0">
                <a:solidFill>
                  <a:srgbClr val="444949"/>
                </a:solidFill>
                <a:latin typeface="Roboto" panose="02000000000000000000" pitchFamily="2" charset="0"/>
                <a:ea typeface="Roboto" panose="02000000000000000000" pitchFamily="2" charset="0"/>
                <a:cs typeface="Calibri"/>
              </a:rPr>
              <a:t> </a:t>
            </a:r>
            <a:r>
              <a:rPr sz="1800" spc="-5" dirty="0">
                <a:solidFill>
                  <a:srgbClr val="444949"/>
                </a:solidFill>
                <a:latin typeface="Roboto" panose="02000000000000000000" pitchFamily="2" charset="0"/>
                <a:ea typeface="Roboto" panose="02000000000000000000" pitchFamily="2" charset="0"/>
                <a:cs typeface="Calibri"/>
              </a:rPr>
              <a:t>miss</a:t>
            </a:r>
            <a:endParaRPr sz="1800" dirty="0">
              <a:latin typeface="Roboto" panose="02000000000000000000" pitchFamily="2" charset="0"/>
              <a:ea typeface="Roboto" panose="02000000000000000000" pitchFamily="2" charset="0"/>
              <a:cs typeface="Calibri"/>
            </a:endParaRPr>
          </a:p>
        </p:txBody>
      </p:sp>
      <p:grpSp>
        <p:nvGrpSpPr>
          <p:cNvPr id="19" name="object 19"/>
          <p:cNvGrpSpPr/>
          <p:nvPr/>
        </p:nvGrpSpPr>
        <p:grpSpPr>
          <a:xfrm>
            <a:off x="6976690" y="4489434"/>
            <a:ext cx="3825240" cy="410845"/>
            <a:chOff x="6976690" y="4489434"/>
            <a:chExt cx="3825240" cy="410845"/>
          </a:xfrm>
        </p:grpSpPr>
        <p:sp>
          <p:nvSpPr>
            <p:cNvPr id="20" name="object 20"/>
            <p:cNvSpPr/>
            <p:nvPr/>
          </p:nvSpPr>
          <p:spPr>
            <a:xfrm>
              <a:off x="6983040" y="4495784"/>
              <a:ext cx="3812540" cy="398145"/>
            </a:xfrm>
            <a:custGeom>
              <a:avLst/>
              <a:gdLst/>
              <a:ahLst/>
              <a:cxnLst/>
              <a:rect l="l" t="t" r="r" b="b"/>
              <a:pathLst>
                <a:path w="3812540" h="398145">
                  <a:moveTo>
                    <a:pt x="3612920" y="0"/>
                  </a:moveTo>
                  <a:lnTo>
                    <a:pt x="3612920" y="99522"/>
                  </a:lnTo>
                  <a:lnTo>
                    <a:pt x="199044" y="99522"/>
                  </a:lnTo>
                  <a:lnTo>
                    <a:pt x="199044" y="0"/>
                  </a:lnTo>
                  <a:lnTo>
                    <a:pt x="0" y="199045"/>
                  </a:lnTo>
                  <a:lnTo>
                    <a:pt x="199044" y="398086"/>
                  </a:lnTo>
                  <a:lnTo>
                    <a:pt x="199044" y="298564"/>
                  </a:lnTo>
                  <a:lnTo>
                    <a:pt x="3612920" y="298564"/>
                  </a:lnTo>
                  <a:lnTo>
                    <a:pt x="3612920" y="398086"/>
                  </a:lnTo>
                  <a:lnTo>
                    <a:pt x="3811960" y="199045"/>
                  </a:lnTo>
                  <a:lnTo>
                    <a:pt x="3612920" y="0"/>
                  </a:lnTo>
                  <a:close/>
                </a:path>
              </a:pathLst>
            </a:custGeom>
            <a:solidFill>
              <a:srgbClr val="FFC00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21" name="object 21"/>
            <p:cNvSpPr/>
            <p:nvPr/>
          </p:nvSpPr>
          <p:spPr>
            <a:xfrm>
              <a:off x="6983040" y="4495784"/>
              <a:ext cx="3812540" cy="398145"/>
            </a:xfrm>
            <a:custGeom>
              <a:avLst/>
              <a:gdLst/>
              <a:ahLst/>
              <a:cxnLst/>
              <a:rect l="l" t="t" r="r" b="b"/>
              <a:pathLst>
                <a:path w="3812540" h="398145">
                  <a:moveTo>
                    <a:pt x="0" y="199045"/>
                  </a:moveTo>
                  <a:lnTo>
                    <a:pt x="199044" y="0"/>
                  </a:lnTo>
                  <a:lnTo>
                    <a:pt x="199044" y="99522"/>
                  </a:lnTo>
                  <a:lnTo>
                    <a:pt x="3612920" y="99522"/>
                  </a:lnTo>
                  <a:lnTo>
                    <a:pt x="3612920" y="0"/>
                  </a:lnTo>
                  <a:lnTo>
                    <a:pt x="3811960" y="199045"/>
                  </a:lnTo>
                  <a:lnTo>
                    <a:pt x="3612920" y="398086"/>
                  </a:lnTo>
                  <a:lnTo>
                    <a:pt x="3612920" y="298563"/>
                  </a:lnTo>
                  <a:lnTo>
                    <a:pt x="199044" y="298563"/>
                  </a:lnTo>
                  <a:lnTo>
                    <a:pt x="199044" y="398086"/>
                  </a:lnTo>
                  <a:lnTo>
                    <a:pt x="0" y="199045"/>
                  </a:lnTo>
                  <a:close/>
                </a:path>
              </a:pathLst>
            </a:custGeom>
            <a:ln w="12700">
              <a:solidFill>
                <a:srgbClr val="BC8C00"/>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22" name="object 22"/>
          <p:cNvSpPr txBox="1"/>
          <p:nvPr/>
        </p:nvSpPr>
        <p:spPr>
          <a:xfrm>
            <a:off x="8815433" y="4210593"/>
            <a:ext cx="1467920" cy="289823"/>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44949"/>
                </a:solidFill>
                <a:latin typeface="Roboto" panose="02000000000000000000" pitchFamily="2" charset="0"/>
                <a:ea typeface="Roboto" panose="02000000000000000000" pitchFamily="2" charset="0"/>
                <a:cs typeface="Calibri"/>
              </a:rPr>
              <a:t>Read</a:t>
            </a:r>
            <a:r>
              <a:rPr sz="1800" spc="-30" dirty="0">
                <a:solidFill>
                  <a:srgbClr val="444949"/>
                </a:solidFill>
                <a:latin typeface="Roboto" panose="02000000000000000000" pitchFamily="2" charset="0"/>
                <a:ea typeface="Roboto" panose="02000000000000000000" pitchFamily="2" charset="0"/>
                <a:cs typeface="Calibri"/>
              </a:rPr>
              <a:t> </a:t>
            </a:r>
            <a:r>
              <a:rPr sz="1800" spc="-10" dirty="0">
                <a:solidFill>
                  <a:srgbClr val="444949"/>
                </a:solidFill>
                <a:latin typeface="Roboto" panose="02000000000000000000" pitchFamily="2" charset="0"/>
                <a:ea typeface="Roboto" panose="02000000000000000000" pitchFamily="2" charset="0"/>
                <a:cs typeface="Calibri"/>
              </a:rPr>
              <a:t>from</a:t>
            </a:r>
            <a:r>
              <a:rPr sz="1800" spc="-35" dirty="0">
                <a:solidFill>
                  <a:srgbClr val="444949"/>
                </a:solidFill>
                <a:latin typeface="Roboto" panose="02000000000000000000" pitchFamily="2" charset="0"/>
                <a:ea typeface="Roboto" panose="02000000000000000000" pitchFamily="2" charset="0"/>
                <a:cs typeface="Calibri"/>
              </a:rPr>
              <a:t> </a:t>
            </a:r>
            <a:r>
              <a:rPr sz="1800" dirty="0">
                <a:solidFill>
                  <a:srgbClr val="444949"/>
                </a:solidFill>
                <a:latin typeface="Roboto" panose="02000000000000000000" pitchFamily="2" charset="0"/>
                <a:ea typeface="Roboto" panose="02000000000000000000" pitchFamily="2" charset="0"/>
                <a:cs typeface="Calibri"/>
              </a:rPr>
              <a:t>DB</a:t>
            </a:r>
            <a:endParaRPr sz="1800" dirty="0">
              <a:latin typeface="Roboto" panose="02000000000000000000" pitchFamily="2" charset="0"/>
              <a:ea typeface="Roboto" panose="02000000000000000000" pitchFamily="2" charset="0"/>
              <a:cs typeface="Calibri"/>
            </a:endParaRPr>
          </a:p>
        </p:txBody>
      </p:sp>
      <p:grpSp>
        <p:nvGrpSpPr>
          <p:cNvPr id="23" name="object 23"/>
          <p:cNvGrpSpPr/>
          <p:nvPr/>
        </p:nvGrpSpPr>
        <p:grpSpPr>
          <a:xfrm>
            <a:off x="6976690" y="4931469"/>
            <a:ext cx="1794510" cy="375285"/>
            <a:chOff x="6976690" y="4931469"/>
            <a:chExt cx="1794510" cy="375285"/>
          </a:xfrm>
        </p:grpSpPr>
        <p:sp>
          <p:nvSpPr>
            <p:cNvPr id="24" name="object 24"/>
            <p:cNvSpPr/>
            <p:nvPr/>
          </p:nvSpPr>
          <p:spPr>
            <a:xfrm>
              <a:off x="6983040" y="4937819"/>
              <a:ext cx="1781810" cy="362585"/>
            </a:xfrm>
            <a:custGeom>
              <a:avLst/>
              <a:gdLst/>
              <a:ahLst/>
              <a:cxnLst/>
              <a:rect l="l" t="t" r="r" b="b"/>
              <a:pathLst>
                <a:path w="1781809" h="362585">
                  <a:moveTo>
                    <a:pt x="1600572" y="0"/>
                  </a:moveTo>
                  <a:lnTo>
                    <a:pt x="1600572" y="90609"/>
                  </a:lnTo>
                  <a:lnTo>
                    <a:pt x="0" y="90609"/>
                  </a:lnTo>
                  <a:lnTo>
                    <a:pt x="0" y="271828"/>
                  </a:lnTo>
                  <a:lnTo>
                    <a:pt x="1600572" y="271828"/>
                  </a:lnTo>
                  <a:lnTo>
                    <a:pt x="1600572" y="362437"/>
                  </a:lnTo>
                  <a:lnTo>
                    <a:pt x="1781789" y="181218"/>
                  </a:lnTo>
                  <a:lnTo>
                    <a:pt x="1600572" y="0"/>
                  </a:lnTo>
                  <a:close/>
                </a:path>
              </a:pathLst>
            </a:custGeom>
            <a:solidFill>
              <a:srgbClr val="FFC00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25" name="object 25"/>
            <p:cNvSpPr/>
            <p:nvPr/>
          </p:nvSpPr>
          <p:spPr>
            <a:xfrm>
              <a:off x="6983040" y="4937819"/>
              <a:ext cx="1781810" cy="362585"/>
            </a:xfrm>
            <a:custGeom>
              <a:avLst/>
              <a:gdLst/>
              <a:ahLst/>
              <a:cxnLst/>
              <a:rect l="l" t="t" r="r" b="b"/>
              <a:pathLst>
                <a:path w="1781809" h="362585">
                  <a:moveTo>
                    <a:pt x="0" y="90609"/>
                  </a:moveTo>
                  <a:lnTo>
                    <a:pt x="1600571" y="90609"/>
                  </a:lnTo>
                  <a:lnTo>
                    <a:pt x="1600571" y="0"/>
                  </a:lnTo>
                  <a:lnTo>
                    <a:pt x="1781790" y="181219"/>
                  </a:lnTo>
                  <a:lnTo>
                    <a:pt x="1600571" y="362438"/>
                  </a:lnTo>
                  <a:lnTo>
                    <a:pt x="1600571" y="271828"/>
                  </a:lnTo>
                  <a:lnTo>
                    <a:pt x="0" y="271828"/>
                  </a:lnTo>
                  <a:lnTo>
                    <a:pt x="0" y="90609"/>
                  </a:lnTo>
                  <a:close/>
                </a:path>
              </a:pathLst>
            </a:custGeom>
            <a:ln w="12700">
              <a:solidFill>
                <a:srgbClr val="BC8C00"/>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26" name="object 26"/>
          <p:cNvSpPr txBox="1"/>
          <p:nvPr/>
        </p:nvSpPr>
        <p:spPr>
          <a:xfrm>
            <a:off x="6972047" y="5306648"/>
            <a:ext cx="1448177" cy="289823"/>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444949"/>
                </a:solidFill>
                <a:latin typeface="Roboto" panose="02000000000000000000" pitchFamily="2" charset="0"/>
                <a:ea typeface="Roboto" panose="02000000000000000000" pitchFamily="2" charset="0"/>
                <a:cs typeface="Calibri"/>
              </a:rPr>
              <a:t>Write</a:t>
            </a:r>
            <a:r>
              <a:rPr sz="1800" spc="-25" dirty="0">
                <a:solidFill>
                  <a:srgbClr val="444949"/>
                </a:solidFill>
                <a:latin typeface="Roboto" panose="02000000000000000000" pitchFamily="2" charset="0"/>
                <a:ea typeface="Roboto" panose="02000000000000000000" pitchFamily="2" charset="0"/>
                <a:cs typeface="Calibri"/>
              </a:rPr>
              <a:t> </a:t>
            </a:r>
            <a:r>
              <a:rPr sz="1800" spc="-15" dirty="0">
                <a:solidFill>
                  <a:srgbClr val="444949"/>
                </a:solidFill>
                <a:latin typeface="Roboto" panose="02000000000000000000" pitchFamily="2" charset="0"/>
                <a:ea typeface="Roboto" panose="02000000000000000000" pitchFamily="2" charset="0"/>
                <a:cs typeface="Calibri"/>
              </a:rPr>
              <a:t>to</a:t>
            </a:r>
            <a:r>
              <a:rPr sz="1800" spc="-25" dirty="0">
                <a:solidFill>
                  <a:srgbClr val="444949"/>
                </a:solidFill>
                <a:latin typeface="Roboto" panose="02000000000000000000" pitchFamily="2" charset="0"/>
                <a:ea typeface="Roboto" panose="02000000000000000000" pitchFamily="2" charset="0"/>
                <a:cs typeface="Calibri"/>
              </a:rPr>
              <a:t> </a:t>
            </a:r>
            <a:r>
              <a:rPr sz="1800" spc="-5" dirty="0">
                <a:solidFill>
                  <a:srgbClr val="444949"/>
                </a:solidFill>
                <a:latin typeface="Roboto" panose="02000000000000000000" pitchFamily="2" charset="0"/>
                <a:ea typeface="Roboto" panose="02000000000000000000" pitchFamily="2" charset="0"/>
                <a:cs typeface="Calibri"/>
              </a:rPr>
              <a:t>cache</a:t>
            </a:r>
            <a:endParaRPr sz="1800" dirty="0">
              <a:latin typeface="Roboto" panose="02000000000000000000" pitchFamily="2" charset="0"/>
              <a:ea typeface="Roboto" panose="02000000000000000000" pitchFamily="2" charset="0"/>
              <a:cs typeface="Calibri"/>
            </a:endParaRPr>
          </a:p>
        </p:txBody>
      </p:sp>
      <p:pic>
        <p:nvPicPr>
          <p:cNvPr id="27" name="object 27"/>
          <p:cNvPicPr/>
          <p:nvPr/>
        </p:nvPicPr>
        <p:blipFill>
          <a:blip r:embed="rId2" cstate="print"/>
          <a:stretch>
            <a:fillRect/>
          </a:stretch>
        </p:blipFill>
        <p:spPr>
          <a:xfrm>
            <a:off x="8939783" y="2740151"/>
            <a:ext cx="1027176" cy="1027176"/>
          </a:xfrm>
          <a:prstGeom prst="rect">
            <a:avLst/>
          </a:prstGeom>
        </p:spPr>
      </p:pic>
      <p:pic>
        <p:nvPicPr>
          <p:cNvPr id="28" name="object 28"/>
          <p:cNvPicPr/>
          <p:nvPr/>
        </p:nvPicPr>
        <p:blipFill>
          <a:blip r:embed="rId3" cstate="print"/>
          <a:stretch>
            <a:fillRect/>
          </a:stretch>
        </p:blipFill>
        <p:spPr>
          <a:xfrm>
            <a:off x="10920983" y="4389120"/>
            <a:ext cx="911351" cy="91135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9805130" y="1794370"/>
            <a:ext cx="2030730" cy="4349115"/>
            <a:chOff x="9805130" y="1794370"/>
            <a:chExt cx="2030730" cy="4349115"/>
          </a:xfrm>
        </p:grpSpPr>
        <p:sp>
          <p:nvSpPr>
            <p:cNvPr id="5" name="object 5"/>
            <p:cNvSpPr/>
            <p:nvPr/>
          </p:nvSpPr>
          <p:spPr>
            <a:xfrm>
              <a:off x="9811480" y="1800720"/>
              <a:ext cx="2018030" cy="4336415"/>
            </a:xfrm>
            <a:custGeom>
              <a:avLst/>
              <a:gdLst/>
              <a:ahLst/>
              <a:cxnLst/>
              <a:rect l="l" t="t" r="r" b="b"/>
              <a:pathLst>
                <a:path w="2018029" h="4336415">
                  <a:moveTo>
                    <a:pt x="2017838" y="0"/>
                  </a:moveTo>
                  <a:lnTo>
                    <a:pt x="0" y="0"/>
                  </a:lnTo>
                  <a:lnTo>
                    <a:pt x="0" y="4336220"/>
                  </a:lnTo>
                  <a:lnTo>
                    <a:pt x="2017838" y="4336220"/>
                  </a:lnTo>
                  <a:lnTo>
                    <a:pt x="2017838" y="0"/>
                  </a:lnTo>
                  <a:close/>
                </a:path>
              </a:pathLst>
            </a:custGeom>
            <a:solidFill>
              <a:srgbClr val="FFFFFF"/>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6" name="object 6"/>
            <p:cNvSpPr/>
            <p:nvPr/>
          </p:nvSpPr>
          <p:spPr>
            <a:xfrm>
              <a:off x="9811480" y="1800720"/>
              <a:ext cx="2018030" cy="4336415"/>
            </a:xfrm>
            <a:custGeom>
              <a:avLst/>
              <a:gdLst/>
              <a:ahLst/>
              <a:cxnLst/>
              <a:rect l="l" t="t" r="r" b="b"/>
              <a:pathLst>
                <a:path w="2018029" h="4336415">
                  <a:moveTo>
                    <a:pt x="0" y="0"/>
                  </a:moveTo>
                  <a:lnTo>
                    <a:pt x="2017838" y="0"/>
                  </a:lnTo>
                  <a:lnTo>
                    <a:pt x="2017838" y="4336221"/>
                  </a:lnTo>
                  <a:lnTo>
                    <a:pt x="0" y="4336221"/>
                  </a:lnTo>
                  <a:lnTo>
                    <a:pt x="0" y="0"/>
                  </a:lnTo>
                  <a:close/>
                </a:path>
              </a:pathLst>
            </a:custGeom>
            <a:ln w="12700">
              <a:solidFill>
                <a:srgbClr val="444949"/>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7" name="object 7"/>
          <p:cNvSpPr txBox="1">
            <a:spLocks noGrp="1"/>
          </p:cNvSpPr>
          <p:nvPr>
            <p:ph type="title"/>
          </p:nvPr>
        </p:nvSpPr>
        <p:spPr>
          <a:xfrm>
            <a:off x="916939" y="105965"/>
            <a:ext cx="9421495" cy="1224694"/>
          </a:xfrm>
          <a:prstGeom prst="rect">
            <a:avLst/>
          </a:prstGeom>
        </p:spPr>
        <p:txBody>
          <a:bodyPr vert="horz" wrap="square" lIns="0" tIns="12700" rIns="0" bIns="0" rtlCol="0">
            <a:spAutoFit/>
          </a:bodyPr>
          <a:lstStyle/>
          <a:p>
            <a:pPr marL="12700">
              <a:lnSpc>
                <a:spcPts val="5040"/>
              </a:lnSpc>
              <a:spcBef>
                <a:spcPts val="100"/>
              </a:spcBef>
            </a:pPr>
            <a:r>
              <a:rPr spc="-85" dirty="0">
                <a:latin typeface="Roboto" panose="02000000000000000000" pitchFamily="2" charset="0"/>
                <a:ea typeface="Roboto" panose="02000000000000000000" pitchFamily="2" charset="0"/>
              </a:rPr>
              <a:t>ElastiCache</a:t>
            </a:r>
          </a:p>
          <a:p>
            <a:pPr marL="12700">
              <a:lnSpc>
                <a:spcPts val="5040"/>
              </a:lnSpc>
            </a:pPr>
            <a:r>
              <a:rPr spc="-5" dirty="0">
                <a:latin typeface="Roboto" panose="02000000000000000000" pitchFamily="2" charset="0"/>
                <a:ea typeface="Roboto" panose="02000000000000000000" pitchFamily="2" charset="0"/>
              </a:rPr>
              <a:t>S</a:t>
            </a:r>
            <a:r>
              <a:rPr dirty="0">
                <a:latin typeface="Roboto" panose="02000000000000000000" pitchFamily="2" charset="0"/>
                <a:ea typeface="Roboto" panose="02000000000000000000" pitchFamily="2" charset="0"/>
              </a:rPr>
              <a:t>o</a:t>
            </a:r>
            <a:r>
              <a:rPr spc="-60" dirty="0">
                <a:latin typeface="Roboto" panose="02000000000000000000" pitchFamily="2" charset="0"/>
                <a:ea typeface="Roboto" panose="02000000000000000000" pitchFamily="2" charset="0"/>
              </a:rPr>
              <a:t>l</a:t>
            </a:r>
            <a:r>
              <a:rPr spc="-125" dirty="0">
                <a:latin typeface="Roboto" panose="02000000000000000000" pitchFamily="2" charset="0"/>
                <a:ea typeface="Roboto" panose="02000000000000000000" pitchFamily="2" charset="0"/>
              </a:rPr>
              <a:t>u</a:t>
            </a:r>
            <a:r>
              <a:rPr spc="-145" dirty="0">
                <a:latin typeface="Roboto" panose="02000000000000000000" pitchFamily="2" charset="0"/>
                <a:ea typeface="Roboto" panose="02000000000000000000" pitchFamily="2" charset="0"/>
              </a:rPr>
              <a:t>t</a:t>
            </a:r>
            <a:r>
              <a:rPr spc="-60" dirty="0">
                <a:latin typeface="Roboto" panose="02000000000000000000" pitchFamily="2" charset="0"/>
                <a:ea typeface="Roboto" panose="02000000000000000000" pitchFamily="2" charset="0"/>
              </a:rPr>
              <a:t>i</a:t>
            </a:r>
            <a:r>
              <a:rPr spc="-130" dirty="0">
                <a:latin typeface="Roboto" panose="02000000000000000000" pitchFamily="2" charset="0"/>
                <a:ea typeface="Roboto" panose="02000000000000000000" pitchFamily="2" charset="0"/>
              </a:rPr>
              <a:t>o</a:t>
            </a:r>
            <a:r>
              <a:rPr spc="-45" dirty="0">
                <a:latin typeface="Roboto" panose="02000000000000000000" pitchFamily="2" charset="0"/>
                <a:ea typeface="Roboto" panose="02000000000000000000" pitchFamily="2" charset="0"/>
              </a:rPr>
              <a:t>n</a:t>
            </a:r>
            <a:r>
              <a:rPr spc="-260" dirty="0">
                <a:latin typeface="Roboto" panose="02000000000000000000" pitchFamily="2" charset="0"/>
                <a:ea typeface="Roboto" panose="02000000000000000000" pitchFamily="2" charset="0"/>
              </a:rPr>
              <a:t> </a:t>
            </a:r>
            <a:r>
              <a:rPr dirty="0">
                <a:latin typeface="Roboto" panose="02000000000000000000" pitchFamily="2" charset="0"/>
                <a:ea typeface="Roboto" panose="02000000000000000000" pitchFamily="2" charset="0"/>
              </a:rPr>
              <a:t>A</a:t>
            </a:r>
            <a:r>
              <a:rPr spc="-185" dirty="0">
                <a:latin typeface="Roboto" panose="02000000000000000000" pitchFamily="2" charset="0"/>
                <a:ea typeface="Roboto" panose="02000000000000000000" pitchFamily="2" charset="0"/>
              </a:rPr>
              <a:t>r</a:t>
            </a:r>
            <a:r>
              <a:rPr spc="-195" dirty="0">
                <a:latin typeface="Roboto" panose="02000000000000000000" pitchFamily="2" charset="0"/>
                <a:ea typeface="Roboto" panose="02000000000000000000" pitchFamily="2" charset="0"/>
              </a:rPr>
              <a:t>c</a:t>
            </a:r>
            <a:r>
              <a:rPr spc="-40" dirty="0">
                <a:latin typeface="Roboto" panose="02000000000000000000" pitchFamily="2" charset="0"/>
                <a:ea typeface="Roboto" panose="02000000000000000000" pitchFamily="2" charset="0"/>
              </a:rPr>
              <a:t>h</a:t>
            </a:r>
            <a:r>
              <a:rPr spc="-114" dirty="0">
                <a:latin typeface="Roboto" panose="02000000000000000000" pitchFamily="2" charset="0"/>
                <a:ea typeface="Roboto" panose="02000000000000000000" pitchFamily="2" charset="0"/>
              </a:rPr>
              <a:t>i</a:t>
            </a:r>
            <a:r>
              <a:rPr spc="-180" dirty="0">
                <a:latin typeface="Roboto" panose="02000000000000000000" pitchFamily="2" charset="0"/>
                <a:ea typeface="Roboto" panose="02000000000000000000" pitchFamily="2" charset="0"/>
              </a:rPr>
              <a:t>t</a:t>
            </a:r>
            <a:r>
              <a:rPr dirty="0">
                <a:latin typeface="Roboto" panose="02000000000000000000" pitchFamily="2" charset="0"/>
                <a:ea typeface="Roboto" panose="02000000000000000000" pitchFamily="2" charset="0"/>
              </a:rPr>
              <a:t>e</a:t>
            </a:r>
            <a:r>
              <a:rPr spc="-95" dirty="0">
                <a:latin typeface="Roboto" panose="02000000000000000000" pitchFamily="2" charset="0"/>
                <a:ea typeface="Roboto" panose="02000000000000000000" pitchFamily="2" charset="0"/>
              </a:rPr>
              <a:t>c</a:t>
            </a:r>
            <a:r>
              <a:rPr spc="-145" dirty="0">
                <a:latin typeface="Roboto" panose="02000000000000000000" pitchFamily="2" charset="0"/>
                <a:ea typeface="Roboto" panose="02000000000000000000" pitchFamily="2" charset="0"/>
              </a:rPr>
              <a:t>t</a:t>
            </a:r>
            <a:r>
              <a:rPr spc="-40" dirty="0">
                <a:latin typeface="Roboto" panose="02000000000000000000" pitchFamily="2" charset="0"/>
                <a:ea typeface="Roboto" panose="02000000000000000000" pitchFamily="2" charset="0"/>
              </a:rPr>
              <a:t>u</a:t>
            </a:r>
            <a:r>
              <a:rPr spc="-135" dirty="0">
                <a:latin typeface="Roboto" panose="02000000000000000000" pitchFamily="2" charset="0"/>
                <a:ea typeface="Roboto" panose="02000000000000000000" pitchFamily="2" charset="0"/>
              </a:rPr>
              <a:t>r</a:t>
            </a:r>
            <a:r>
              <a:rPr spc="-155" dirty="0">
                <a:latin typeface="Roboto" panose="02000000000000000000" pitchFamily="2" charset="0"/>
                <a:ea typeface="Roboto" panose="02000000000000000000" pitchFamily="2" charset="0"/>
              </a:rPr>
              <a:t>e</a:t>
            </a:r>
            <a:r>
              <a:rPr spc="-5" dirty="0">
                <a:latin typeface="Roboto" panose="02000000000000000000" pitchFamily="2" charset="0"/>
                <a:ea typeface="Roboto" panose="02000000000000000000" pitchFamily="2" charset="0"/>
              </a:rPr>
              <a:t> </a:t>
            </a:r>
            <a:r>
              <a:rPr dirty="0">
                <a:latin typeface="Roboto" panose="02000000000000000000" pitchFamily="2" charset="0"/>
                <a:ea typeface="Roboto" panose="02000000000000000000" pitchFamily="2" charset="0"/>
              </a:rPr>
              <a:t>– </a:t>
            </a:r>
            <a:r>
              <a:rPr spc="-114" dirty="0">
                <a:latin typeface="Roboto" panose="02000000000000000000" pitchFamily="2" charset="0"/>
                <a:ea typeface="Roboto" panose="02000000000000000000" pitchFamily="2" charset="0"/>
              </a:rPr>
              <a:t>User</a:t>
            </a:r>
            <a:r>
              <a:rPr spc="-10" dirty="0">
                <a:latin typeface="Roboto" panose="02000000000000000000" pitchFamily="2" charset="0"/>
                <a:ea typeface="Roboto" panose="02000000000000000000" pitchFamily="2" charset="0"/>
              </a:rPr>
              <a:t> </a:t>
            </a:r>
            <a:r>
              <a:rPr spc="40" dirty="0">
                <a:latin typeface="Roboto" panose="02000000000000000000" pitchFamily="2" charset="0"/>
                <a:ea typeface="Roboto" panose="02000000000000000000" pitchFamily="2" charset="0"/>
              </a:rPr>
              <a:t>S</a:t>
            </a:r>
            <a:r>
              <a:rPr spc="-120" dirty="0">
                <a:latin typeface="Roboto" panose="02000000000000000000" pitchFamily="2" charset="0"/>
                <a:ea typeface="Roboto" panose="02000000000000000000" pitchFamily="2" charset="0"/>
              </a:rPr>
              <a:t>ess</a:t>
            </a:r>
            <a:r>
              <a:rPr spc="-70" dirty="0">
                <a:latin typeface="Roboto" panose="02000000000000000000" pitchFamily="2" charset="0"/>
                <a:ea typeface="Roboto" panose="02000000000000000000" pitchFamily="2" charset="0"/>
              </a:rPr>
              <a:t>i</a:t>
            </a:r>
            <a:r>
              <a:rPr spc="-45" dirty="0">
                <a:latin typeface="Roboto" panose="02000000000000000000" pitchFamily="2" charset="0"/>
                <a:ea typeface="Roboto" panose="02000000000000000000" pitchFamily="2" charset="0"/>
              </a:rPr>
              <a:t>on</a:t>
            </a:r>
            <a:r>
              <a:rPr spc="5" dirty="0">
                <a:latin typeface="Roboto" panose="02000000000000000000" pitchFamily="2" charset="0"/>
                <a:ea typeface="Roboto" panose="02000000000000000000" pitchFamily="2" charset="0"/>
              </a:rPr>
              <a:t> </a:t>
            </a:r>
            <a:r>
              <a:rPr spc="40" dirty="0">
                <a:latin typeface="Roboto" panose="02000000000000000000" pitchFamily="2" charset="0"/>
                <a:ea typeface="Roboto" panose="02000000000000000000" pitchFamily="2" charset="0"/>
              </a:rPr>
              <a:t>S</a:t>
            </a:r>
            <a:r>
              <a:rPr spc="-145" dirty="0">
                <a:latin typeface="Roboto" panose="02000000000000000000" pitchFamily="2" charset="0"/>
                <a:ea typeface="Roboto" panose="02000000000000000000" pitchFamily="2" charset="0"/>
              </a:rPr>
              <a:t>t</a:t>
            </a:r>
            <a:r>
              <a:rPr spc="-190" dirty="0">
                <a:latin typeface="Roboto" panose="02000000000000000000" pitchFamily="2" charset="0"/>
                <a:ea typeface="Roboto" panose="02000000000000000000" pitchFamily="2" charset="0"/>
              </a:rPr>
              <a:t>o</a:t>
            </a:r>
            <a:r>
              <a:rPr spc="-140" dirty="0">
                <a:latin typeface="Roboto" panose="02000000000000000000" pitchFamily="2" charset="0"/>
                <a:ea typeface="Roboto" panose="02000000000000000000" pitchFamily="2" charset="0"/>
              </a:rPr>
              <a:t>r</a:t>
            </a:r>
            <a:r>
              <a:rPr dirty="0">
                <a:latin typeface="Roboto" panose="02000000000000000000" pitchFamily="2" charset="0"/>
                <a:ea typeface="Roboto" panose="02000000000000000000" pitchFamily="2" charset="0"/>
              </a:rPr>
              <a:t>e</a:t>
            </a:r>
          </a:p>
        </p:txBody>
      </p:sp>
      <p:sp>
        <p:nvSpPr>
          <p:cNvPr id="8" name="object 8"/>
          <p:cNvSpPr txBox="1"/>
          <p:nvPr/>
        </p:nvSpPr>
        <p:spPr>
          <a:xfrm>
            <a:off x="441629" y="1664715"/>
            <a:ext cx="3871595" cy="4610558"/>
          </a:xfrm>
          <a:prstGeom prst="rect">
            <a:avLst/>
          </a:prstGeom>
        </p:spPr>
        <p:txBody>
          <a:bodyPr vert="horz" wrap="square" lIns="0" tIns="94615" rIns="0" bIns="0" rtlCol="0">
            <a:spAutoFit/>
          </a:bodyPr>
          <a:lstStyle/>
          <a:p>
            <a:pPr marL="241300" marR="191135" indent="-228600">
              <a:lnSpc>
                <a:spcPts val="2690"/>
              </a:lnSpc>
              <a:spcBef>
                <a:spcPts val="745"/>
              </a:spcBef>
              <a:buFont typeface="Arial"/>
              <a:buChar char="•"/>
              <a:tabLst>
                <a:tab pos="241300" algn="l"/>
              </a:tabLst>
            </a:pPr>
            <a:r>
              <a:rPr sz="2800" spc="-80" dirty="0">
                <a:solidFill>
                  <a:srgbClr val="444949"/>
                </a:solidFill>
                <a:latin typeface="Roboto" panose="02000000000000000000" pitchFamily="2" charset="0"/>
                <a:ea typeface="Roboto" panose="02000000000000000000" pitchFamily="2" charset="0"/>
                <a:cs typeface="Gill Sans MT"/>
              </a:rPr>
              <a:t>User</a:t>
            </a:r>
            <a:r>
              <a:rPr sz="2800" spc="-20"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logs</a:t>
            </a:r>
            <a:r>
              <a:rPr sz="2800" spc="-2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into</a:t>
            </a:r>
            <a:r>
              <a:rPr sz="2800" spc="-25"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any</a:t>
            </a:r>
            <a:r>
              <a:rPr sz="2800" spc="-25" dirty="0">
                <a:solidFill>
                  <a:srgbClr val="444949"/>
                </a:solidFill>
                <a:latin typeface="Roboto" panose="02000000000000000000" pitchFamily="2" charset="0"/>
                <a:ea typeface="Roboto" panose="02000000000000000000" pitchFamily="2" charset="0"/>
                <a:cs typeface="Gill Sans MT"/>
              </a:rPr>
              <a:t> </a:t>
            </a:r>
            <a:r>
              <a:rPr sz="2800" spc="-30" dirty="0">
                <a:solidFill>
                  <a:srgbClr val="444949"/>
                </a:solidFill>
                <a:latin typeface="Roboto" panose="02000000000000000000" pitchFamily="2" charset="0"/>
                <a:ea typeface="Roboto" panose="02000000000000000000" pitchFamily="2" charset="0"/>
                <a:cs typeface="Gill Sans MT"/>
              </a:rPr>
              <a:t>of</a:t>
            </a:r>
            <a:r>
              <a:rPr sz="2800" spc="-15"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the </a:t>
            </a:r>
            <a:r>
              <a:rPr sz="2800" spc="-765"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application</a:t>
            </a:r>
            <a:endParaRPr sz="2800">
              <a:latin typeface="Roboto" panose="02000000000000000000" pitchFamily="2" charset="0"/>
              <a:ea typeface="Roboto" panose="02000000000000000000" pitchFamily="2" charset="0"/>
              <a:cs typeface="Gill Sans MT"/>
            </a:endParaRPr>
          </a:p>
          <a:p>
            <a:pPr marL="241300" marR="538480" indent="-228600">
              <a:lnSpc>
                <a:spcPct val="80400"/>
              </a:lnSpc>
              <a:spcBef>
                <a:spcPts val="1015"/>
              </a:spcBef>
              <a:buFont typeface="Arial"/>
              <a:buChar char="•"/>
              <a:tabLst>
                <a:tab pos="241300" algn="l"/>
              </a:tabLst>
            </a:pPr>
            <a:r>
              <a:rPr sz="2800" spc="-45" dirty="0">
                <a:solidFill>
                  <a:srgbClr val="444949"/>
                </a:solidFill>
                <a:latin typeface="Roboto" panose="02000000000000000000" pitchFamily="2" charset="0"/>
                <a:ea typeface="Roboto" panose="02000000000000000000" pitchFamily="2" charset="0"/>
                <a:cs typeface="Gill Sans MT"/>
              </a:rPr>
              <a:t>The</a:t>
            </a:r>
            <a:r>
              <a:rPr sz="2800" spc="-25"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application</a:t>
            </a:r>
            <a:r>
              <a:rPr sz="2800" spc="-15" dirty="0">
                <a:solidFill>
                  <a:srgbClr val="444949"/>
                </a:solidFill>
                <a:latin typeface="Roboto" panose="02000000000000000000" pitchFamily="2" charset="0"/>
                <a:ea typeface="Roboto" panose="02000000000000000000" pitchFamily="2" charset="0"/>
                <a:cs typeface="Gill Sans MT"/>
              </a:rPr>
              <a:t> </a:t>
            </a:r>
            <a:r>
              <a:rPr sz="2800" spc="-70" dirty="0">
                <a:solidFill>
                  <a:srgbClr val="444949"/>
                </a:solidFill>
                <a:latin typeface="Roboto" panose="02000000000000000000" pitchFamily="2" charset="0"/>
                <a:ea typeface="Roboto" panose="02000000000000000000" pitchFamily="2" charset="0"/>
                <a:cs typeface="Gill Sans MT"/>
              </a:rPr>
              <a:t>writes </a:t>
            </a:r>
            <a:r>
              <a:rPr sz="2800" spc="-765"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the</a:t>
            </a:r>
            <a:r>
              <a:rPr sz="2800" spc="-20" dirty="0">
                <a:solidFill>
                  <a:srgbClr val="444949"/>
                </a:solidFill>
                <a:latin typeface="Roboto" panose="02000000000000000000" pitchFamily="2" charset="0"/>
                <a:ea typeface="Roboto" panose="02000000000000000000" pitchFamily="2" charset="0"/>
                <a:cs typeface="Gill Sans MT"/>
              </a:rPr>
              <a:t> </a:t>
            </a:r>
            <a:r>
              <a:rPr sz="2800" spc="-65" dirty="0">
                <a:solidFill>
                  <a:srgbClr val="444949"/>
                </a:solidFill>
                <a:latin typeface="Roboto" panose="02000000000000000000" pitchFamily="2" charset="0"/>
                <a:ea typeface="Roboto" panose="02000000000000000000" pitchFamily="2" charset="0"/>
                <a:cs typeface="Gill Sans MT"/>
              </a:rPr>
              <a:t>session</a:t>
            </a:r>
            <a:r>
              <a:rPr sz="2800" spc="-10" dirty="0">
                <a:solidFill>
                  <a:srgbClr val="444949"/>
                </a:solidFill>
                <a:latin typeface="Roboto" panose="02000000000000000000" pitchFamily="2" charset="0"/>
                <a:ea typeface="Roboto" panose="02000000000000000000" pitchFamily="2" charset="0"/>
                <a:cs typeface="Gill Sans MT"/>
              </a:rPr>
              <a:t> </a:t>
            </a:r>
            <a:r>
              <a:rPr sz="2800" spc="-25" dirty="0">
                <a:solidFill>
                  <a:srgbClr val="444949"/>
                </a:solidFill>
                <a:latin typeface="Roboto" panose="02000000000000000000" pitchFamily="2" charset="0"/>
                <a:ea typeface="Roboto" panose="02000000000000000000" pitchFamily="2" charset="0"/>
                <a:cs typeface="Gill Sans MT"/>
              </a:rPr>
              <a:t>data</a:t>
            </a:r>
            <a:r>
              <a:rPr sz="2800" spc="-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into </a:t>
            </a:r>
            <a:r>
              <a:rPr sz="2800" spc="-55" dirty="0">
                <a:solidFill>
                  <a:srgbClr val="444949"/>
                </a:solidFill>
                <a:latin typeface="Roboto" panose="02000000000000000000" pitchFamily="2" charset="0"/>
                <a:ea typeface="Roboto" panose="02000000000000000000" pitchFamily="2" charset="0"/>
                <a:cs typeface="Gill Sans MT"/>
              </a:rPr>
              <a:t> ElastiCache</a:t>
            </a:r>
            <a:endParaRPr sz="2800">
              <a:latin typeface="Roboto" panose="02000000000000000000" pitchFamily="2" charset="0"/>
              <a:ea typeface="Roboto" panose="02000000000000000000" pitchFamily="2" charset="0"/>
              <a:cs typeface="Gill Sans MT"/>
            </a:endParaRPr>
          </a:p>
          <a:p>
            <a:pPr marL="241300" marR="626745" indent="-228600">
              <a:lnSpc>
                <a:spcPct val="78900"/>
              </a:lnSpc>
              <a:spcBef>
                <a:spcPts val="1045"/>
              </a:spcBef>
              <a:buFont typeface="Arial"/>
              <a:buChar char="•"/>
              <a:tabLst>
                <a:tab pos="241300" algn="l"/>
              </a:tabLst>
            </a:pPr>
            <a:r>
              <a:rPr sz="2800" spc="-45" dirty="0">
                <a:solidFill>
                  <a:srgbClr val="444949"/>
                </a:solidFill>
                <a:latin typeface="Roboto" panose="02000000000000000000" pitchFamily="2" charset="0"/>
                <a:ea typeface="Roboto" panose="02000000000000000000" pitchFamily="2" charset="0"/>
                <a:cs typeface="Gill Sans MT"/>
              </a:rPr>
              <a:t>The</a:t>
            </a:r>
            <a:r>
              <a:rPr sz="2800" spc="-30" dirty="0">
                <a:solidFill>
                  <a:srgbClr val="444949"/>
                </a:solidFill>
                <a:latin typeface="Roboto" panose="02000000000000000000" pitchFamily="2" charset="0"/>
                <a:ea typeface="Roboto" panose="02000000000000000000" pitchFamily="2" charset="0"/>
                <a:cs typeface="Gill Sans MT"/>
              </a:rPr>
              <a:t> </a:t>
            </a:r>
            <a:r>
              <a:rPr sz="2800" spc="-75" dirty="0">
                <a:solidFill>
                  <a:srgbClr val="444949"/>
                </a:solidFill>
                <a:latin typeface="Roboto" panose="02000000000000000000" pitchFamily="2" charset="0"/>
                <a:ea typeface="Roboto" panose="02000000000000000000" pitchFamily="2" charset="0"/>
                <a:cs typeface="Gill Sans MT"/>
              </a:rPr>
              <a:t>user</a:t>
            </a:r>
            <a:r>
              <a:rPr sz="2800" spc="-25" dirty="0">
                <a:solidFill>
                  <a:srgbClr val="444949"/>
                </a:solidFill>
                <a:latin typeface="Roboto" panose="02000000000000000000" pitchFamily="2" charset="0"/>
                <a:ea typeface="Roboto" panose="02000000000000000000" pitchFamily="2" charset="0"/>
                <a:cs typeface="Gill Sans MT"/>
              </a:rPr>
              <a:t> </a:t>
            </a:r>
            <a:r>
              <a:rPr sz="2800" spc="-75" dirty="0">
                <a:solidFill>
                  <a:srgbClr val="444949"/>
                </a:solidFill>
                <a:latin typeface="Roboto" panose="02000000000000000000" pitchFamily="2" charset="0"/>
                <a:ea typeface="Roboto" panose="02000000000000000000" pitchFamily="2" charset="0"/>
                <a:cs typeface="Gill Sans MT"/>
              </a:rPr>
              <a:t>hits</a:t>
            </a:r>
            <a:r>
              <a:rPr sz="2800" spc="-30"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another </a:t>
            </a:r>
            <a:r>
              <a:rPr sz="2800" spc="-760" dirty="0">
                <a:solidFill>
                  <a:srgbClr val="444949"/>
                </a:solidFill>
                <a:latin typeface="Roboto" panose="02000000000000000000" pitchFamily="2" charset="0"/>
                <a:ea typeface="Roboto" panose="02000000000000000000" pitchFamily="2" charset="0"/>
                <a:cs typeface="Gill Sans MT"/>
              </a:rPr>
              <a:t> </a:t>
            </a:r>
            <a:r>
              <a:rPr sz="2800" spc="-50" dirty="0">
                <a:solidFill>
                  <a:srgbClr val="444949"/>
                </a:solidFill>
                <a:latin typeface="Roboto" panose="02000000000000000000" pitchFamily="2" charset="0"/>
                <a:ea typeface="Roboto" panose="02000000000000000000" pitchFamily="2" charset="0"/>
                <a:cs typeface="Gill Sans MT"/>
              </a:rPr>
              <a:t>instance</a:t>
            </a:r>
            <a:r>
              <a:rPr sz="2800" spc="-20" dirty="0">
                <a:solidFill>
                  <a:srgbClr val="444949"/>
                </a:solidFill>
                <a:latin typeface="Roboto" panose="02000000000000000000" pitchFamily="2" charset="0"/>
                <a:ea typeface="Roboto" panose="02000000000000000000" pitchFamily="2" charset="0"/>
                <a:cs typeface="Gill Sans MT"/>
              </a:rPr>
              <a:t> </a:t>
            </a:r>
            <a:r>
              <a:rPr sz="2800" spc="-30" dirty="0">
                <a:solidFill>
                  <a:srgbClr val="444949"/>
                </a:solidFill>
                <a:latin typeface="Roboto" panose="02000000000000000000" pitchFamily="2" charset="0"/>
                <a:ea typeface="Roboto" panose="02000000000000000000" pitchFamily="2" charset="0"/>
                <a:cs typeface="Gill Sans MT"/>
              </a:rPr>
              <a:t>of</a:t>
            </a:r>
            <a:r>
              <a:rPr sz="2800" spc="-10" dirty="0">
                <a:solidFill>
                  <a:srgbClr val="444949"/>
                </a:solidFill>
                <a:latin typeface="Roboto" panose="02000000000000000000" pitchFamily="2" charset="0"/>
                <a:ea typeface="Roboto" panose="02000000000000000000" pitchFamily="2" charset="0"/>
                <a:cs typeface="Gill Sans MT"/>
              </a:rPr>
              <a:t> </a:t>
            </a:r>
            <a:r>
              <a:rPr sz="2800" spc="-80" dirty="0">
                <a:solidFill>
                  <a:srgbClr val="444949"/>
                </a:solidFill>
                <a:latin typeface="Roboto" panose="02000000000000000000" pitchFamily="2" charset="0"/>
                <a:ea typeface="Roboto" panose="02000000000000000000" pitchFamily="2" charset="0"/>
                <a:cs typeface="Gill Sans MT"/>
              </a:rPr>
              <a:t>our </a:t>
            </a:r>
            <a:r>
              <a:rPr sz="2800" spc="-75"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application</a:t>
            </a:r>
            <a:endParaRPr sz="2800">
              <a:latin typeface="Roboto" panose="02000000000000000000" pitchFamily="2" charset="0"/>
              <a:ea typeface="Roboto" panose="02000000000000000000" pitchFamily="2" charset="0"/>
              <a:cs typeface="Gill Sans MT"/>
            </a:endParaRPr>
          </a:p>
          <a:p>
            <a:pPr marL="241300" marR="5080" indent="-228600">
              <a:lnSpc>
                <a:spcPct val="80400"/>
              </a:lnSpc>
              <a:spcBef>
                <a:spcPts val="994"/>
              </a:spcBef>
              <a:buFont typeface="Arial"/>
              <a:buChar char="•"/>
              <a:tabLst>
                <a:tab pos="241300" algn="l"/>
              </a:tabLst>
            </a:pPr>
            <a:r>
              <a:rPr sz="2800" spc="-45" dirty="0">
                <a:solidFill>
                  <a:srgbClr val="444949"/>
                </a:solidFill>
                <a:latin typeface="Roboto" panose="02000000000000000000" pitchFamily="2" charset="0"/>
                <a:ea typeface="Roboto" panose="02000000000000000000" pitchFamily="2" charset="0"/>
                <a:cs typeface="Gill Sans MT"/>
              </a:rPr>
              <a:t>The</a:t>
            </a:r>
            <a:r>
              <a:rPr sz="2800" spc="-25" dirty="0">
                <a:solidFill>
                  <a:srgbClr val="444949"/>
                </a:solidFill>
                <a:latin typeface="Roboto" panose="02000000000000000000" pitchFamily="2" charset="0"/>
                <a:ea typeface="Roboto" panose="02000000000000000000" pitchFamily="2" charset="0"/>
                <a:cs typeface="Gill Sans MT"/>
              </a:rPr>
              <a:t> </a:t>
            </a:r>
            <a:r>
              <a:rPr sz="2800" spc="-50" dirty="0">
                <a:solidFill>
                  <a:srgbClr val="444949"/>
                </a:solidFill>
                <a:latin typeface="Roboto" panose="02000000000000000000" pitchFamily="2" charset="0"/>
                <a:ea typeface="Roboto" panose="02000000000000000000" pitchFamily="2" charset="0"/>
                <a:cs typeface="Gill Sans MT"/>
              </a:rPr>
              <a:t>instance</a:t>
            </a:r>
            <a:r>
              <a:rPr sz="2800" spc="-20" dirty="0">
                <a:solidFill>
                  <a:srgbClr val="444949"/>
                </a:solidFill>
                <a:latin typeface="Roboto" panose="02000000000000000000" pitchFamily="2" charset="0"/>
                <a:ea typeface="Roboto" panose="02000000000000000000" pitchFamily="2" charset="0"/>
                <a:cs typeface="Gill Sans MT"/>
              </a:rPr>
              <a:t> </a:t>
            </a:r>
            <a:r>
              <a:rPr sz="2800" spc="-75" dirty="0">
                <a:solidFill>
                  <a:srgbClr val="444949"/>
                </a:solidFill>
                <a:latin typeface="Roboto" panose="02000000000000000000" pitchFamily="2" charset="0"/>
                <a:ea typeface="Roboto" panose="02000000000000000000" pitchFamily="2" charset="0"/>
                <a:cs typeface="Gill Sans MT"/>
              </a:rPr>
              <a:t>retrieves</a:t>
            </a:r>
            <a:r>
              <a:rPr sz="2800" spc="-20"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the </a:t>
            </a:r>
            <a:r>
              <a:rPr sz="2800" spc="-765" dirty="0">
                <a:solidFill>
                  <a:srgbClr val="444949"/>
                </a:solidFill>
                <a:latin typeface="Roboto" panose="02000000000000000000" pitchFamily="2" charset="0"/>
                <a:ea typeface="Roboto" panose="02000000000000000000" pitchFamily="2" charset="0"/>
                <a:cs typeface="Gill Sans MT"/>
              </a:rPr>
              <a:t> </a:t>
            </a:r>
            <a:r>
              <a:rPr sz="2800" spc="-25" dirty="0">
                <a:solidFill>
                  <a:srgbClr val="444949"/>
                </a:solidFill>
                <a:latin typeface="Roboto" panose="02000000000000000000" pitchFamily="2" charset="0"/>
                <a:ea typeface="Roboto" panose="02000000000000000000" pitchFamily="2" charset="0"/>
                <a:cs typeface="Gill Sans MT"/>
              </a:rPr>
              <a:t>data</a:t>
            </a:r>
            <a:r>
              <a:rPr sz="2800" spc="-5" dirty="0">
                <a:solidFill>
                  <a:srgbClr val="444949"/>
                </a:solidFill>
                <a:latin typeface="Roboto" panose="02000000000000000000" pitchFamily="2" charset="0"/>
                <a:ea typeface="Roboto" panose="02000000000000000000" pitchFamily="2" charset="0"/>
                <a:cs typeface="Gill Sans MT"/>
              </a:rPr>
              <a:t> </a:t>
            </a:r>
            <a:r>
              <a:rPr sz="2800" spc="-10" dirty="0">
                <a:solidFill>
                  <a:srgbClr val="444949"/>
                </a:solidFill>
                <a:latin typeface="Roboto" panose="02000000000000000000" pitchFamily="2" charset="0"/>
                <a:ea typeface="Roboto" panose="02000000000000000000" pitchFamily="2" charset="0"/>
                <a:cs typeface="Gill Sans MT"/>
              </a:rPr>
              <a:t>and </a:t>
            </a:r>
            <a:r>
              <a:rPr sz="2800" spc="-40" dirty="0">
                <a:solidFill>
                  <a:srgbClr val="444949"/>
                </a:solidFill>
                <a:latin typeface="Roboto" panose="02000000000000000000" pitchFamily="2" charset="0"/>
                <a:ea typeface="Roboto" panose="02000000000000000000" pitchFamily="2" charset="0"/>
                <a:cs typeface="Gill Sans MT"/>
              </a:rPr>
              <a:t>the</a:t>
            </a:r>
            <a:r>
              <a:rPr sz="2800" spc="-15" dirty="0">
                <a:solidFill>
                  <a:srgbClr val="444949"/>
                </a:solidFill>
                <a:latin typeface="Roboto" panose="02000000000000000000" pitchFamily="2" charset="0"/>
                <a:ea typeface="Roboto" panose="02000000000000000000" pitchFamily="2" charset="0"/>
                <a:cs typeface="Gill Sans MT"/>
              </a:rPr>
              <a:t> </a:t>
            </a:r>
            <a:r>
              <a:rPr sz="2800" spc="-75" dirty="0">
                <a:solidFill>
                  <a:srgbClr val="444949"/>
                </a:solidFill>
                <a:latin typeface="Roboto" panose="02000000000000000000" pitchFamily="2" charset="0"/>
                <a:ea typeface="Roboto" panose="02000000000000000000" pitchFamily="2" charset="0"/>
                <a:cs typeface="Gill Sans MT"/>
              </a:rPr>
              <a:t>user</a:t>
            </a:r>
            <a:r>
              <a:rPr sz="2800" spc="-5" dirty="0">
                <a:solidFill>
                  <a:srgbClr val="444949"/>
                </a:solidFill>
                <a:latin typeface="Roboto" panose="02000000000000000000" pitchFamily="2" charset="0"/>
                <a:ea typeface="Roboto" panose="02000000000000000000" pitchFamily="2" charset="0"/>
                <a:cs typeface="Gill Sans MT"/>
              </a:rPr>
              <a:t> </a:t>
            </a:r>
            <a:r>
              <a:rPr sz="2800" spc="-90" dirty="0">
                <a:solidFill>
                  <a:srgbClr val="444949"/>
                </a:solidFill>
                <a:latin typeface="Roboto" panose="02000000000000000000" pitchFamily="2" charset="0"/>
                <a:ea typeface="Roboto" panose="02000000000000000000" pitchFamily="2" charset="0"/>
                <a:cs typeface="Gill Sans MT"/>
              </a:rPr>
              <a:t>is </a:t>
            </a:r>
            <a:r>
              <a:rPr sz="2800" spc="-85" dirty="0">
                <a:solidFill>
                  <a:srgbClr val="444949"/>
                </a:solidFill>
                <a:latin typeface="Roboto" panose="02000000000000000000" pitchFamily="2" charset="0"/>
                <a:ea typeface="Roboto" panose="02000000000000000000" pitchFamily="2" charset="0"/>
                <a:cs typeface="Gill Sans MT"/>
              </a:rPr>
              <a:t> </a:t>
            </a:r>
            <a:r>
              <a:rPr sz="2800" spc="-50" dirty="0">
                <a:solidFill>
                  <a:srgbClr val="444949"/>
                </a:solidFill>
                <a:latin typeface="Roboto" panose="02000000000000000000" pitchFamily="2" charset="0"/>
                <a:ea typeface="Roboto" panose="02000000000000000000" pitchFamily="2" charset="0"/>
                <a:cs typeface="Gill Sans MT"/>
              </a:rPr>
              <a:t>already</a:t>
            </a:r>
            <a:r>
              <a:rPr sz="2800" spc="-20" dirty="0">
                <a:solidFill>
                  <a:srgbClr val="444949"/>
                </a:solidFill>
                <a:latin typeface="Roboto" panose="02000000000000000000" pitchFamily="2" charset="0"/>
                <a:ea typeface="Roboto" panose="02000000000000000000" pitchFamily="2" charset="0"/>
                <a:cs typeface="Gill Sans MT"/>
              </a:rPr>
              <a:t> logged</a:t>
            </a:r>
            <a:r>
              <a:rPr sz="2800" spc="-1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in</a:t>
            </a:r>
            <a:endParaRPr sz="2800">
              <a:latin typeface="Roboto" panose="02000000000000000000" pitchFamily="2" charset="0"/>
              <a:ea typeface="Roboto" panose="02000000000000000000" pitchFamily="2" charset="0"/>
              <a:cs typeface="Gill Sans MT"/>
            </a:endParaRPr>
          </a:p>
        </p:txBody>
      </p:sp>
      <p:sp>
        <p:nvSpPr>
          <p:cNvPr id="9" name="object 9"/>
          <p:cNvSpPr txBox="1"/>
          <p:nvPr/>
        </p:nvSpPr>
        <p:spPr>
          <a:xfrm>
            <a:off x="6836558" y="1814827"/>
            <a:ext cx="1473200" cy="773289"/>
          </a:xfrm>
          <a:prstGeom prst="rect">
            <a:avLst/>
          </a:prstGeom>
          <a:solidFill>
            <a:srgbClr val="F69802"/>
          </a:solidFill>
          <a:ln w="12700">
            <a:solidFill>
              <a:srgbClr val="B56E01"/>
            </a:solidFill>
          </a:ln>
        </p:spPr>
        <p:txBody>
          <a:bodyPr vert="horz" wrap="square" lIns="0" tIns="3810" rIns="0" bIns="0" rtlCol="0">
            <a:spAutoFit/>
          </a:bodyPr>
          <a:lstStyle/>
          <a:p>
            <a:pPr>
              <a:lnSpc>
                <a:spcPct val="100000"/>
              </a:lnSpc>
              <a:spcBef>
                <a:spcPts val="30"/>
              </a:spcBef>
            </a:pPr>
            <a:endParaRPr sz="3200">
              <a:latin typeface="Roboto" panose="02000000000000000000" pitchFamily="2" charset="0"/>
              <a:ea typeface="Roboto" panose="02000000000000000000" pitchFamily="2" charset="0"/>
              <a:cs typeface="Times New Roman"/>
            </a:endParaRPr>
          </a:p>
          <a:p>
            <a:pPr marL="222250">
              <a:lnSpc>
                <a:spcPct val="100000"/>
              </a:lnSpc>
            </a:pPr>
            <a:r>
              <a:rPr sz="1800" spc="-5" dirty="0">
                <a:solidFill>
                  <a:srgbClr val="FFFFFF"/>
                </a:solidFill>
                <a:latin typeface="Roboto" panose="02000000000000000000" pitchFamily="2" charset="0"/>
                <a:ea typeface="Roboto" panose="02000000000000000000" pitchFamily="2" charset="0"/>
                <a:cs typeface="Calibri"/>
              </a:rPr>
              <a:t>application</a:t>
            </a:r>
            <a:endParaRPr sz="1800">
              <a:latin typeface="Roboto" panose="02000000000000000000" pitchFamily="2" charset="0"/>
              <a:ea typeface="Roboto" panose="02000000000000000000" pitchFamily="2" charset="0"/>
              <a:cs typeface="Calibri"/>
            </a:endParaRPr>
          </a:p>
        </p:txBody>
      </p:sp>
      <p:sp>
        <p:nvSpPr>
          <p:cNvPr id="10" name="object 10"/>
          <p:cNvSpPr txBox="1"/>
          <p:nvPr/>
        </p:nvSpPr>
        <p:spPr>
          <a:xfrm>
            <a:off x="8405334" y="3429000"/>
            <a:ext cx="1703070" cy="289823"/>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44949"/>
                </a:solidFill>
                <a:latin typeface="Roboto" panose="02000000000000000000" pitchFamily="2" charset="0"/>
                <a:ea typeface="Roboto" panose="02000000000000000000" pitchFamily="2" charset="0"/>
                <a:cs typeface="Calibri"/>
              </a:rPr>
              <a:t>Retrieve</a:t>
            </a:r>
            <a:r>
              <a:rPr sz="1800" spc="-55" dirty="0">
                <a:solidFill>
                  <a:srgbClr val="444949"/>
                </a:solidFill>
                <a:latin typeface="Roboto" panose="02000000000000000000" pitchFamily="2" charset="0"/>
                <a:ea typeface="Roboto" panose="02000000000000000000" pitchFamily="2" charset="0"/>
                <a:cs typeface="Calibri"/>
              </a:rPr>
              <a:t> </a:t>
            </a:r>
            <a:r>
              <a:rPr sz="1800" spc="-5" dirty="0">
                <a:solidFill>
                  <a:srgbClr val="444949"/>
                </a:solidFill>
                <a:latin typeface="Roboto" panose="02000000000000000000" pitchFamily="2" charset="0"/>
                <a:ea typeface="Roboto" panose="02000000000000000000" pitchFamily="2" charset="0"/>
                <a:cs typeface="Calibri"/>
              </a:rPr>
              <a:t>session</a:t>
            </a:r>
            <a:endParaRPr sz="1800" dirty="0">
              <a:latin typeface="Roboto" panose="02000000000000000000" pitchFamily="2" charset="0"/>
              <a:ea typeface="Roboto" panose="02000000000000000000" pitchFamily="2" charset="0"/>
              <a:cs typeface="Calibri"/>
            </a:endParaRPr>
          </a:p>
        </p:txBody>
      </p:sp>
      <p:sp>
        <p:nvSpPr>
          <p:cNvPr id="11" name="object 11"/>
          <p:cNvSpPr txBox="1"/>
          <p:nvPr/>
        </p:nvSpPr>
        <p:spPr>
          <a:xfrm>
            <a:off x="10365159" y="2659379"/>
            <a:ext cx="1464351" cy="628377"/>
          </a:xfrm>
          <a:prstGeom prst="rect">
            <a:avLst/>
          </a:prstGeom>
        </p:spPr>
        <p:txBody>
          <a:bodyPr vert="horz" wrap="square" lIns="0" tIns="12700" rIns="0" bIns="0" rtlCol="0">
            <a:spAutoFit/>
          </a:bodyPr>
          <a:lstStyle/>
          <a:p>
            <a:pPr marL="12700" marR="5080" indent="167005">
              <a:lnSpc>
                <a:spcPct val="100000"/>
              </a:lnSpc>
              <a:spcBef>
                <a:spcPts val="100"/>
              </a:spcBef>
            </a:pPr>
            <a:r>
              <a:rPr sz="2000" b="1" spc="-10" dirty="0">
                <a:solidFill>
                  <a:srgbClr val="444949"/>
                </a:solidFill>
                <a:latin typeface="Roboto" panose="02000000000000000000" pitchFamily="2" charset="0"/>
                <a:ea typeface="Roboto" panose="02000000000000000000" pitchFamily="2" charset="0"/>
                <a:cs typeface="Calibri"/>
              </a:rPr>
              <a:t>Amazon </a:t>
            </a:r>
            <a:r>
              <a:rPr sz="2000" b="1" spc="-5" dirty="0">
                <a:solidFill>
                  <a:srgbClr val="444949"/>
                </a:solidFill>
                <a:latin typeface="Roboto" panose="02000000000000000000" pitchFamily="2" charset="0"/>
                <a:ea typeface="Roboto" panose="02000000000000000000" pitchFamily="2" charset="0"/>
                <a:cs typeface="Calibri"/>
              </a:rPr>
              <a:t> Ela</a:t>
            </a:r>
            <a:r>
              <a:rPr sz="2000" b="1" spc="-25" dirty="0">
                <a:solidFill>
                  <a:srgbClr val="444949"/>
                </a:solidFill>
                <a:latin typeface="Roboto" panose="02000000000000000000" pitchFamily="2" charset="0"/>
                <a:ea typeface="Roboto" panose="02000000000000000000" pitchFamily="2" charset="0"/>
                <a:cs typeface="Calibri"/>
              </a:rPr>
              <a:t>s</a:t>
            </a:r>
            <a:r>
              <a:rPr sz="2000" b="1" spc="-10" dirty="0">
                <a:solidFill>
                  <a:srgbClr val="444949"/>
                </a:solidFill>
                <a:latin typeface="Roboto" panose="02000000000000000000" pitchFamily="2" charset="0"/>
                <a:ea typeface="Roboto" panose="02000000000000000000" pitchFamily="2" charset="0"/>
                <a:cs typeface="Calibri"/>
              </a:rPr>
              <a:t>t</a:t>
            </a:r>
            <a:r>
              <a:rPr sz="2000" b="1" spc="-5" dirty="0">
                <a:solidFill>
                  <a:srgbClr val="444949"/>
                </a:solidFill>
                <a:latin typeface="Roboto" panose="02000000000000000000" pitchFamily="2" charset="0"/>
                <a:ea typeface="Roboto" panose="02000000000000000000" pitchFamily="2" charset="0"/>
                <a:cs typeface="Calibri"/>
              </a:rPr>
              <a:t>i</a:t>
            </a:r>
            <a:r>
              <a:rPr sz="2000" b="1" dirty="0">
                <a:solidFill>
                  <a:srgbClr val="444949"/>
                </a:solidFill>
                <a:latin typeface="Roboto" panose="02000000000000000000" pitchFamily="2" charset="0"/>
                <a:ea typeface="Roboto" panose="02000000000000000000" pitchFamily="2" charset="0"/>
                <a:cs typeface="Calibri"/>
              </a:rPr>
              <a:t>C</a:t>
            </a:r>
            <a:r>
              <a:rPr sz="2000" b="1" spc="-5" dirty="0">
                <a:solidFill>
                  <a:srgbClr val="444949"/>
                </a:solidFill>
                <a:latin typeface="Roboto" panose="02000000000000000000" pitchFamily="2" charset="0"/>
                <a:ea typeface="Roboto" panose="02000000000000000000" pitchFamily="2" charset="0"/>
                <a:cs typeface="Calibri"/>
              </a:rPr>
              <a:t>a</a:t>
            </a:r>
            <a:r>
              <a:rPr sz="2000" b="1" dirty="0">
                <a:solidFill>
                  <a:srgbClr val="444949"/>
                </a:solidFill>
                <a:latin typeface="Roboto" panose="02000000000000000000" pitchFamily="2" charset="0"/>
                <a:ea typeface="Roboto" panose="02000000000000000000" pitchFamily="2" charset="0"/>
                <a:cs typeface="Calibri"/>
              </a:rPr>
              <a:t>che</a:t>
            </a:r>
            <a:endParaRPr sz="2000" dirty="0">
              <a:latin typeface="Roboto" panose="02000000000000000000" pitchFamily="2" charset="0"/>
              <a:ea typeface="Roboto" panose="02000000000000000000" pitchFamily="2" charset="0"/>
              <a:cs typeface="Calibri"/>
            </a:endParaRPr>
          </a:p>
        </p:txBody>
      </p:sp>
      <p:sp>
        <p:nvSpPr>
          <p:cNvPr id="12" name="object 12"/>
          <p:cNvSpPr txBox="1"/>
          <p:nvPr/>
        </p:nvSpPr>
        <p:spPr>
          <a:xfrm>
            <a:off x="6836558" y="3340638"/>
            <a:ext cx="1473200" cy="771365"/>
          </a:xfrm>
          <a:prstGeom prst="rect">
            <a:avLst/>
          </a:prstGeom>
          <a:solidFill>
            <a:srgbClr val="F69802"/>
          </a:solidFill>
          <a:ln w="12700">
            <a:solidFill>
              <a:srgbClr val="B56E01"/>
            </a:solidFill>
          </a:ln>
        </p:spPr>
        <p:txBody>
          <a:bodyPr vert="horz" wrap="square" lIns="0" tIns="1905" rIns="0" bIns="0" rtlCol="0">
            <a:spAutoFit/>
          </a:bodyPr>
          <a:lstStyle/>
          <a:p>
            <a:pPr>
              <a:lnSpc>
                <a:spcPct val="100000"/>
              </a:lnSpc>
              <a:spcBef>
                <a:spcPts val="15"/>
              </a:spcBef>
            </a:pPr>
            <a:endParaRPr sz="3200">
              <a:latin typeface="Roboto" panose="02000000000000000000" pitchFamily="2" charset="0"/>
              <a:ea typeface="Roboto" panose="02000000000000000000" pitchFamily="2" charset="0"/>
              <a:cs typeface="Times New Roman"/>
            </a:endParaRPr>
          </a:p>
          <a:p>
            <a:pPr marL="222250">
              <a:lnSpc>
                <a:spcPct val="100000"/>
              </a:lnSpc>
            </a:pPr>
            <a:r>
              <a:rPr sz="1800" spc="-5" dirty="0">
                <a:solidFill>
                  <a:srgbClr val="FFFFFF"/>
                </a:solidFill>
                <a:latin typeface="Roboto" panose="02000000000000000000" pitchFamily="2" charset="0"/>
                <a:ea typeface="Roboto" panose="02000000000000000000" pitchFamily="2" charset="0"/>
                <a:cs typeface="Calibri"/>
              </a:rPr>
              <a:t>application</a:t>
            </a:r>
            <a:endParaRPr sz="1800">
              <a:latin typeface="Roboto" panose="02000000000000000000" pitchFamily="2" charset="0"/>
              <a:ea typeface="Roboto" panose="02000000000000000000" pitchFamily="2" charset="0"/>
              <a:cs typeface="Calibri"/>
            </a:endParaRPr>
          </a:p>
        </p:txBody>
      </p:sp>
      <p:sp>
        <p:nvSpPr>
          <p:cNvPr id="13" name="object 13"/>
          <p:cNvSpPr txBox="1"/>
          <p:nvPr/>
        </p:nvSpPr>
        <p:spPr>
          <a:xfrm>
            <a:off x="6836558" y="4922927"/>
            <a:ext cx="1473200" cy="770724"/>
          </a:xfrm>
          <a:prstGeom prst="rect">
            <a:avLst/>
          </a:prstGeom>
          <a:solidFill>
            <a:srgbClr val="F69802"/>
          </a:solidFill>
          <a:ln w="12700">
            <a:solidFill>
              <a:srgbClr val="B56E01"/>
            </a:solidFill>
          </a:ln>
        </p:spPr>
        <p:txBody>
          <a:bodyPr vert="horz" wrap="square" lIns="0" tIns="1270" rIns="0" bIns="0" rtlCol="0">
            <a:spAutoFit/>
          </a:bodyPr>
          <a:lstStyle/>
          <a:p>
            <a:pPr>
              <a:lnSpc>
                <a:spcPct val="100000"/>
              </a:lnSpc>
              <a:spcBef>
                <a:spcPts val="10"/>
              </a:spcBef>
            </a:pPr>
            <a:endParaRPr sz="3200">
              <a:latin typeface="Roboto" panose="02000000000000000000" pitchFamily="2" charset="0"/>
              <a:ea typeface="Roboto" panose="02000000000000000000" pitchFamily="2" charset="0"/>
              <a:cs typeface="Times New Roman"/>
            </a:endParaRPr>
          </a:p>
          <a:p>
            <a:pPr marL="222250">
              <a:lnSpc>
                <a:spcPct val="100000"/>
              </a:lnSpc>
            </a:pPr>
            <a:r>
              <a:rPr sz="1800" spc="-5" dirty="0">
                <a:solidFill>
                  <a:srgbClr val="FFFFFF"/>
                </a:solidFill>
                <a:latin typeface="Roboto" panose="02000000000000000000" pitchFamily="2" charset="0"/>
                <a:ea typeface="Roboto" panose="02000000000000000000" pitchFamily="2" charset="0"/>
                <a:cs typeface="Calibri"/>
              </a:rPr>
              <a:t>application</a:t>
            </a:r>
            <a:endParaRPr sz="1800">
              <a:latin typeface="Roboto" panose="02000000000000000000" pitchFamily="2" charset="0"/>
              <a:ea typeface="Roboto" panose="02000000000000000000" pitchFamily="2" charset="0"/>
              <a:cs typeface="Calibri"/>
            </a:endParaRPr>
          </a:p>
        </p:txBody>
      </p:sp>
      <p:grpSp>
        <p:nvGrpSpPr>
          <p:cNvPr id="14" name="object 14"/>
          <p:cNvGrpSpPr/>
          <p:nvPr/>
        </p:nvGrpSpPr>
        <p:grpSpPr>
          <a:xfrm>
            <a:off x="8415335" y="2303157"/>
            <a:ext cx="1818005" cy="3401695"/>
            <a:chOff x="8415335" y="2303157"/>
            <a:chExt cx="1818005" cy="3401695"/>
          </a:xfrm>
        </p:grpSpPr>
        <p:sp>
          <p:nvSpPr>
            <p:cNvPr id="15" name="object 15"/>
            <p:cNvSpPr/>
            <p:nvPr/>
          </p:nvSpPr>
          <p:spPr>
            <a:xfrm>
              <a:off x="8444902" y="2309507"/>
              <a:ext cx="1781810" cy="381000"/>
            </a:xfrm>
            <a:custGeom>
              <a:avLst/>
              <a:gdLst/>
              <a:ahLst/>
              <a:cxnLst/>
              <a:rect l="l" t="t" r="r" b="b"/>
              <a:pathLst>
                <a:path w="1781809" h="381000">
                  <a:moveTo>
                    <a:pt x="1591288" y="0"/>
                  </a:moveTo>
                  <a:lnTo>
                    <a:pt x="1591288" y="95248"/>
                  </a:lnTo>
                  <a:lnTo>
                    <a:pt x="0" y="95248"/>
                  </a:lnTo>
                  <a:lnTo>
                    <a:pt x="0" y="285748"/>
                  </a:lnTo>
                  <a:lnTo>
                    <a:pt x="1591288" y="285748"/>
                  </a:lnTo>
                  <a:lnTo>
                    <a:pt x="1591288" y="381000"/>
                  </a:lnTo>
                  <a:lnTo>
                    <a:pt x="1781788" y="190500"/>
                  </a:lnTo>
                  <a:lnTo>
                    <a:pt x="1591288" y="0"/>
                  </a:lnTo>
                  <a:close/>
                </a:path>
              </a:pathLst>
            </a:custGeom>
            <a:solidFill>
              <a:srgbClr val="5091D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6" name="object 16"/>
            <p:cNvSpPr/>
            <p:nvPr/>
          </p:nvSpPr>
          <p:spPr>
            <a:xfrm>
              <a:off x="8444902" y="2309507"/>
              <a:ext cx="1781810" cy="381000"/>
            </a:xfrm>
            <a:custGeom>
              <a:avLst/>
              <a:gdLst/>
              <a:ahLst/>
              <a:cxnLst/>
              <a:rect l="l" t="t" r="r" b="b"/>
              <a:pathLst>
                <a:path w="1781809" h="381000">
                  <a:moveTo>
                    <a:pt x="1591289" y="381000"/>
                  </a:moveTo>
                  <a:lnTo>
                    <a:pt x="1591289" y="285749"/>
                  </a:lnTo>
                  <a:lnTo>
                    <a:pt x="0" y="285749"/>
                  </a:lnTo>
                  <a:lnTo>
                    <a:pt x="0" y="95249"/>
                  </a:lnTo>
                  <a:lnTo>
                    <a:pt x="1591289" y="95249"/>
                  </a:lnTo>
                  <a:lnTo>
                    <a:pt x="1591289" y="0"/>
                  </a:lnTo>
                  <a:lnTo>
                    <a:pt x="1781789" y="190500"/>
                  </a:lnTo>
                  <a:lnTo>
                    <a:pt x="1591289" y="381000"/>
                  </a:lnTo>
                  <a:close/>
                </a:path>
              </a:pathLst>
            </a:custGeom>
            <a:ln w="12700">
              <a:solidFill>
                <a:srgbClr val="386998"/>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17" name="object 17"/>
            <p:cNvSpPr/>
            <p:nvPr/>
          </p:nvSpPr>
          <p:spPr>
            <a:xfrm>
              <a:off x="8421686" y="3857067"/>
              <a:ext cx="1781810" cy="381000"/>
            </a:xfrm>
            <a:custGeom>
              <a:avLst/>
              <a:gdLst/>
              <a:ahLst/>
              <a:cxnLst/>
              <a:rect l="l" t="t" r="r" b="b"/>
              <a:pathLst>
                <a:path w="1781809" h="381000">
                  <a:moveTo>
                    <a:pt x="190500" y="0"/>
                  </a:moveTo>
                  <a:lnTo>
                    <a:pt x="0" y="190500"/>
                  </a:lnTo>
                  <a:lnTo>
                    <a:pt x="190500" y="381000"/>
                  </a:lnTo>
                  <a:lnTo>
                    <a:pt x="190500" y="285751"/>
                  </a:lnTo>
                  <a:lnTo>
                    <a:pt x="1781788" y="285751"/>
                  </a:lnTo>
                  <a:lnTo>
                    <a:pt x="1781788" y="95251"/>
                  </a:lnTo>
                  <a:lnTo>
                    <a:pt x="190500" y="95251"/>
                  </a:lnTo>
                  <a:lnTo>
                    <a:pt x="190500" y="0"/>
                  </a:lnTo>
                  <a:close/>
                </a:path>
              </a:pathLst>
            </a:custGeom>
            <a:solidFill>
              <a:srgbClr val="70AD47"/>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8" name="object 18"/>
            <p:cNvSpPr/>
            <p:nvPr/>
          </p:nvSpPr>
          <p:spPr>
            <a:xfrm>
              <a:off x="8421685" y="3857067"/>
              <a:ext cx="1781810" cy="381000"/>
            </a:xfrm>
            <a:custGeom>
              <a:avLst/>
              <a:gdLst/>
              <a:ahLst/>
              <a:cxnLst/>
              <a:rect l="l" t="t" r="r" b="b"/>
              <a:pathLst>
                <a:path w="1781809" h="381000">
                  <a:moveTo>
                    <a:pt x="190500" y="0"/>
                  </a:moveTo>
                  <a:lnTo>
                    <a:pt x="190500" y="95250"/>
                  </a:lnTo>
                  <a:lnTo>
                    <a:pt x="1781789" y="95250"/>
                  </a:lnTo>
                  <a:lnTo>
                    <a:pt x="1781789" y="285751"/>
                  </a:lnTo>
                  <a:lnTo>
                    <a:pt x="190500" y="285751"/>
                  </a:lnTo>
                  <a:lnTo>
                    <a:pt x="190500" y="381000"/>
                  </a:lnTo>
                  <a:lnTo>
                    <a:pt x="0" y="190500"/>
                  </a:lnTo>
                  <a:lnTo>
                    <a:pt x="190500" y="0"/>
                  </a:lnTo>
                  <a:close/>
                </a:path>
              </a:pathLst>
            </a:custGeom>
            <a:ln w="12700">
              <a:solidFill>
                <a:srgbClr val="507E32"/>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19" name="object 19"/>
            <p:cNvSpPr/>
            <p:nvPr/>
          </p:nvSpPr>
          <p:spPr>
            <a:xfrm>
              <a:off x="8421686" y="5317406"/>
              <a:ext cx="1781810" cy="381000"/>
            </a:xfrm>
            <a:custGeom>
              <a:avLst/>
              <a:gdLst/>
              <a:ahLst/>
              <a:cxnLst/>
              <a:rect l="l" t="t" r="r" b="b"/>
              <a:pathLst>
                <a:path w="1781809" h="381000">
                  <a:moveTo>
                    <a:pt x="190500" y="0"/>
                  </a:moveTo>
                  <a:lnTo>
                    <a:pt x="0" y="190500"/>
                  </a:lnTo>
                  <a:lnTo>
                    <a:pt x="190500" y="381000"/>
                  </a:lnTo>
                  <a:lnTo>
                    <a:pt x="190500" y="285751"/>
                  </a:lnTo>
                  <a:lnTo>
                    <a:pt x="1781788" y="285751"/>
                  </a:lnTo>
                  <a:lnTo>
                    <a:pt x="1781788" y="95251"/>
                  </a:lnTo>
                  <a:lnTo>
                    <a:pt x="190500" y="95251"/>
                  </a:lnTo>
                  <a:lnTo>
                    <a:pt x="190500" y="0"/>
                  </a:lnTo>
                  <a:close/>
                </a:path>
              </a:pathLst>
            </a:custGeom>
            <a:solidFill>
              <a:srgbClr val="70AD47"/>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20" name="object 20"/>
            <p:cNvSpPr/>
            <p:nvPr/>
          </p:nvSpPr>
          <p:spPr>
            <a:xfrm>
              <a:off x="8421685" y="5317406"/>
              <a:ext cx="1781810" cy="381000"/>
            </a:xfrm>
            <a:custGeom>
              <a:avLst/>
              <a:gdLst/>
              <a:ahLst/>
              <a:cxnLst/>
              <a:rect l="l" t="t" r="r" b="b"/>
              <a:pathLst>
                <a:path w="1781809" h="381000">
                  <a:moveTo>
                    <a:pt x="190500" y="0"/>
                  </a:moveTo>
                  <a:lnTo>
                    <a:pt x="190500" y="95250"/>
                  </a:lnTo>
                  <a:lnTo>
                    <a:pt x="1781789" y="95250"/>
                  </a:lnTo>
                  <a:lnTo>
                    <a:pt x="1781789" y="285751"/>
                  </a:lnTo>
                  <a:lnTo>
                    <a:pt x="190500" y="285751"/>
                  </a:lnTo>
                  <a:lnTo>
                    <a:pt x="190500" y="381000"/>
                  </a:lnTo>
                  <a:lnTo>
                    <a:pt x="0" y="190500"/>
                  </a:lnTo>
                  <a:lnTo>
                    <a:pt x="190500" y="0"/>
                  </a:lnTo>
                  <a:close/>
                </a:path>
              </a:pathLst>
            </a:custGeom>
            <a:ln w="12700">
              <a:solidFill>
                <a:srgbClr val="507E32"/>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21" name="object 21"/>
          <p:cNvSpPr txBox="1"/>
          <p:nvPr/>
        </p:nvSpPr>
        <p:spPr>
          <a:xfrm>
            <a:off x="8374694" y="2011232"/>
            <a:ext cx="1393975" cy="289823"/>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444949"/>
                </a:solidFill>
                <a:latin typeface="Roboto" panose="02000000000000000000" pitchFamily="2" charset="0"/>
                <a:ea typeface="Roboto" panose="02000000000000000000" pitchFamily="2" charset="0"/>
                <a:cs typeface="Calibri"/>
              </a:rPr>
              <a:t>Write</a:t>
            </a:r>
            <a:r>
              <a:rPr sz="1800" spc="-45" dirty="0">
                <a:solidFill>
                  <a:srgbClr val="444949"/>
                </a:solidFill>
                <a:latin typeface="Roboto" panose="02000000000000000000" pitchFamily="2" charset="0"/>
                <a:ea typeface="Roboto" panose="02000000000000000000" pitchFamily="2" charset="0"/>
                <a:cs typeface="Calibri"/>
              </a:rPr>
              <a:t> </a:t>
            </a:r>
            <a:r>
              <a:rPr sz="1800" spc="-5" dirty="0">
                <a:solidFill>
                  <a:srgbClr val="444949"/>
                </a:solidFill>
                <a:latin typeface="Roboto" panose="02000000000000000000" pitchFamily="2" charset="0"/>
                <a:ea typeface="Roboto" panose="02000000000000000000" pitchFamily="2" charset="0"/>
                <a:cs typeface="Calibri"/>
              </a:rPr>
              <a:t>session</a:t>
            </a:r>
            <a:endParaRPr sz="1800" dirty="0">
              <a:latin typeface="Roboto" panose="02000000000000000000" pitchFamily="2" charset="0"/>
              <a:ea typeface="Roboto" panose="02000000000000000000" pitchFamily="2" charset="0"/>
              <a:cs typeface="Calibri"/>
            </a:endParaRPr>
          </a:p>
        </p:txBody>
      </p:sp>
      <p:sp>
        <p:nvSpPr>
          <p:cNvPr id="22" name="object 22"/>
          <p:cNvSpPr txBox="1"/>
          <p:nvPr/>
        </p:nvSpPr>
        <p:spPr>
          <a:xfrm>
            <a:off x="5257800" y="1789427"/>
            <a:ext cx="553998" cy="4347845"/>
          </a:xfrm>
          <a:prstGeom prst="rect">
            <a:avLst/>
          </a:prstGeom>
          <a:solidFill>
            <a:srgbClr val="444949"/>
          </a:solidFill>
          <a:ln w="12700">
            <a:solidFill>
              <a:srgbClr val="2F3333"/>
            </a:solidFill>
          </a:ln>
        </p:spPr>
        <p:txBody>
          <a:bodyPr vert="vert270" wrap="square" lIns="0" tIns="119380" rIns="0" bIns="0" rtlCol="0">
            <a:spAutoFit/>
          </a:bodyPr>
          <a:lstStyle/>
          <a:p>
            <a:pPr marL="1270" algn="ctr">
              <a:lnSpc>
                <a:spcPct val="100000"/>
              </a:lnSpc>
              <a:spcBef>
                <a:spcPts val="940"/>
              </a:spcBef>
            </a:pPr>
            <a:r>
              <a:rPr sz="3600" dirty="0">
                <a:solidFill>
                  <a:srgbClr val="FFFFFF"/>
                </a:solidFill>
                <a:latin typeface="Roboto" panose="02000000000000000000" pitchFamily="2" charset="0"/>
                <a:ea typeface="Roboto" panose="02000000000000000000" pitchFamily="2" charset="0"/>
                <a:cs typeface="Calibri"/>
              </a:rPr>
              <a:t>User</a:t>
            </a:r>
            <a:endParaRPr sz="3600">
              <a:latin typeface="Roboto" panose="02000000000000000000" pitchFamily="2" charset="0"/>
              <a:ea typeface="Roboto" panose="02000000000000000000" pitchFamily="2" charset="0"/>
              <a:cs typeface="Calibri"/>
            </a:endParaRPr>
          </a:p>
        </p:txBody>
      </p:sp>
      <p:grpSp>
        <p:nvGrpSpPr>
          <p:cNvPr id="23" name="object 23"/>
          <p:cNvGrpSpPr/>
          <p:nvPr/>
        </p:nvGrpSpPr>
        <p:grpSpPr>
          <a:xfrm>
            <a:off x="6096000" y="2396435"/>
            <a:ext cx="5389245" cy="3294379"/>
            <a:chOff x="6096000" y="2396435"/>
            <a:chExt cx="5389245" cy="3294379"/>
          </a:xfrm>
        </p:grpSpPr>
        <p:sp>
          <p:nvSpPr>
            <p:cNvPr id="24" name="object 24"/>
            <p:cNvSpPr/>
            <p:nvPr/>
          </p:nvSpPr>
          <p:spPr>
            <a:xfrm>
              <a:off x="6096000" y="2396438"/>
              <a:ext cx="741045" cy="3294379"/>
            </a:xfrm>
            <a:custGeom>
              <a:avLst/>
              <a:gdLst/>
              <a:ahLst/>
              <a:cxnLst/>
              <a:rect l="l" t="t" r="r" b="b"/>
              <a:pathLst>
                <a:path w="741045" h="3294379">
                  <a:moveTo>
                    <a:pt x="740549" y="3256280"/>
                  </a:moveTo>
                  <a:lnTo>
                    <a:pt x="664349" y="3218180"/>
                  </a:lnTo>
                  <a:lnTo>
                    <a:pt x="664349" y="3253105"/>
                  </a:lnTo>
                  <a:lnTo>
                    <a:pt x="76200" y="3253105"/>
                  </a:lnTo>
                  <a:lnTo>
                    <a:pt x="76200" y="3218180"/>
                  </a:lnTo>
                  <a:lnTo>
                    <a:pt x="0" y="3256280"/>
                  </a:lnTo>
                  <a:lnTo>
                    <a:pt x="76200" y="3294380"/>
                  </a:lnTo>
                  <a:lnTo>
                    <a:pt x="76200" y="3259455"/>
                  </a:lnTo>
                  <a:lnTo>
                    <a:pt x="664349" y="3259455"/>
                  </a:lnTo>
                  <a:lnTo>
                    <a:pt x="664349" y="3294380"/>
                  </a:lnTo>
                  <a:lnTo>
                    <a:pt x="734199" y="3259455"/>
                  </a:lnTo>
                  <a:lnTo>
                    <a:pt x="740549" y="3256280"/>
                  </a:lnTo>
                  <a:close/>
                </a:path>
                <a:path w="741045" h="3294379">
                  <a:moveTo>
                    <a:pt x="740549" y="1596466"/>
                  </a:moveTo>
                  <a:lnTo>
                    <a:pt x="664349" y="1558366"/>
                  </a:lnTo>
                  <a:lnTo>
                    <a:pt x="664349" y="1593291"/>
                  </a:lnTo>
                  <a:lnTo>
                    <a:pt x="76200" y="1593291"/>
                  </a:lnTo>
                  <a:lnTo>
                    <a:pt x="76200" y="1558366"/>
                  </a:lnTo>
                  <a:lnTo>
                    <a:pt x="0" y="1596466"/>
                  </a:lnTo>
                  <a:lnTo>
                    <a:pt x="76200" y="1634566"/>
                  </a:lnTo>
                  <a:lnTo>
                    <a:pt x="76200" y="1599641"/>
                  </a:lnTo>
                  <a:lnTo>
                    <a:pt x="664349" y="1599641"/>
                  </a:lnTo>
                  <a:lnTo>
                    <a:pt x="664349" y="1634566"/>
                  </a:lnTo>
                  <a:lnTo>
                    <a:pt x="734199" y="1599641"/>
                  </a:lnTo>
                  <a:lnTo>
                    <a:pt x="740549" y="1596466"/>
                  </a:lnTo>
                  <a:close/>
                </a:path>
                <a:path w="741045" h="3294379">
                  <a:moveTo>
                    <a:pt x="740549" y="38100"/>
                  </a:moveTo>
                  <a:lnTo>
                    <a:pt x="734199" y="34925"/>
                  </a:lnTo>
                  <a:lnTo>
                    <a:pt x="664349" y="0"/>
                  </a:lnTo>
                  <a:lnTo>
                    <a:pt x="664349" y="34925"/>
                  </a:lnTo>
                  <a:lnTo>
                    <a:pt x="76200" y="34925"/>
                  </a:lnTo>
                  <a:lnTo>
                    <a:pt x="76200" y="0"/>
                  </a:lnTo>
                  <a:lnTo>
                    <a:pt x="0" y="38100"/>
                  </a:lnTo>
                  <a:lnTo>
                    <a:pt x="76200" y="76200"/>
                  </a:lnTo>
                  <a:lnTo>
                    <a:pt x="76200" y="41275"/>
                  </a:lnTo>
                  <a:lnTo>
                    <a:pt x="664349" y="41275"/>
                  </a:lnTo>
                  <a:lnTo>
                    <a:pt x="664349" y="76200"/>
                  </a:lnTo>
                  <a:lnTo>
                    <a:pt x="734199" y="41275"/>
                  </a:lnTo>
                  <a:lnTo>
                    <a:pt x="740549" y="38100"/>
                  </a:lnTo>
                  <a:close/>
                </a:path>
              </a:pathLst>
            </a:custGeom>
            <a:solidFill>
              <a:srgbClr val="444949"/>
            </a:solidFill>
          </p:spPr>
          <p:txBody>
            <a:bodyPr wrap="square" lIns="0" tIns="0" rIns="0" bIns="0" rtlCol="0"/>
            <a:lstStyle/>
            <a:p>
              <a:endParaRPr>
                <a:latin typeface="Roboto" panose="02000000000000000000" pitchFamily="2" charset="0"/>
                <a:ea typeface="Roboto" panose="02000000000000000000" pitchFamily="2" charset="0"/>
              </a:endParaRPr>
            </a:p>
          </p:txBody>
        </p:sp>
        <p:pic>
          <p:nvPicPr>
            <p:cNvPr id="25" name="object 25"/>
            <p:cNvPicPr/>
            <p:nvPr/>
          </p:nvPicPr>
          <p:blipFill>
            <a:blip r:embed="rId2" cstate="print"/>
            <a:stretch>
              <a:fillRect/>
            </a:stretch>
          </p:blipFill>
          <p:spPr>
            <a:xfrm>
              <a:off x="10460735" y="3584447"/>
              <a:ext cx="1024127" cy="1024127"/>
            </a:xfrm>
            <a:prstGeom prst="rect">
              <a:avLst/>
            </a:prstGeom>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8" y="31743"/>
            <a:ext cx="7956473" cy="1367041"/>
          </a:xfrm>
          <a:prstGeom prst="rect">
            <a:avLst/>
          </a:prstGeom>
        </p:spPr>
        <p:txBody>
          <a:bodyPr vert="horz" wrap="square" lIns="0" tIns="12700" rIns="0" bIns="0" rtlCol="0">
            <a:spAutoFit/>
          </a:bodyPr>
          <a:lstStyle/>
          <a:p>
            <a:pPr marL="12700">
              <a:lnSpc>
                <a:spcPct val="100000"/>
              </a:lnSpc>
              <a:spcBef>
                <a:spcPts val="100"/>
              </a:spcBef>
            </a:pPr>
            <a:r>
              <a:rPr spc="-85" dirty="0">
                <a:latin typeface="Roboto" panose="02000000000000000000" pitchFamily="2" charset="0"/>
                <a:ea typeface="Roboto" panose="02000000000000000000" pitchFamily="2" charset="0"/>
              </a:rPr>
              <a:t>ElastiCache</a:t>
            </a:r>
            <a:r>
              <a:rPr spc="-5" dirty="0">
                <a:latin typeface="Roboto" panose="02000000000000000000" pitchFamily="2" charset="0"/>
                <a:ea typeface="Roboto" panose="02000000000000000000" pitchFamily="2" charset="0"/>
              </a:rPr>
              <a:t> </a:t>
            </a:r>
            <a:r>
              <a:rPr dirty="0">
                <a:latin typeface="Roboto" panose="02000000000000000000" pitchFamily="2" charset="0"/>
                <a:ea typeface="Roboto" panose="02000000000000000000" pitchFamily="2" charset="0"/>
              </a:rPr>
              <a:t>– </a:t>
            </a:r>
            <a:r>
              <a:rPr spc="-85" dirty="0">
                <a:latin typeface="Roboto" panose="02000000000000000000" pitchFamily="2" charset="0"/>
                <a:ea typeface="Roboto" panose="02000000000000000000" pitchFamily="2" charset="0"/>
              </a:rPr>
              <a:t>Redis</a:t>
            </a:r>
            <a:r>
              <a:rPr dirty="0">
                <a:latin typeface="Roboto" panose="02000000000000000000" pitchFamily="2" charset="0"/>
                <a:ea typeface="Roboto" panose="02000000000000000000" pitchFamily="2" charset="0"/>
              </a:rPr>
              <a:t> </a:t>
            </a:r>
            <a:r>
              <a:rPr spc="-95" dirty="0">
                <a:latin typeface="Roboto" panose="02000000000000000000" pitchFamily="2" charset="0"/>
                <a:ea typeface="Roboto" panose="02000000000000000000" pitchFamily="2" charset="0"/>
              </a:rPr>
              <a:t>vs</a:t>
            </a:r>
            <a:r>
              <a:rPr spc="5" dirty="0">
                <a:latin typeface="Roboto" panose="02000000000000000000" pitchFamily="2" charset="0"/>
                <a:ea typeface="Roboto" panose="02000000000000000000" pitchFamily="2" charset="0"/>
              </a:rPr>
              <a:t> </a:t>
            </a:r>
            <a:r>
              <a:rPr spc="-30" dirty="0">
                <a:latin typeface="Roboto" panose="02000000000000000000" pitchFamily="2" charset="0"/>
                <a:ea typeface="Roboto" panose="02000000000000000000" pitchFamily="2" charset="0"/>
              </a:rPr>
              <a:t>Memcached</a:t>
            </a:r>
          </a:p>
        </p:txBody>
      </p:sp>
      <p:sp>
        <p:nvSpPr>
          <p:cNvPr id="5" name="object 5"/>
          <p:cNvSpPr txBox="1"/>
          <p:nvPr/>
        </p:nvSpPr>
        <p:spPr>
          <a:xfrm>
            <a:off x="1056576" y="1446551"/>
            <a:ext cx="4947993" cy="3303468"/>
          </a:xfrm>
          <a:prstGeom prst="rect">
            <a:avLst/>
          </a:prstGeom>
          <a:ln w="12700">
            <a:solidFill>
              <a:srgbClr val="444949"/>
            </a:solidFill>
          </a:ln>
        </p:spPr>
        <p:txBody>
          <a:bodyPr vert="horz" wrap="square" lIns="0" tIns="0" rIns="0" bIns="0" rtlCol="0">
            <a:spAutoFit/>
          </a:bodyPr>
          <a:lstStyle/>
          <a:p>
            <a:pPr algn="ctr">
              <a:lnSpc>
                <a:spcPts val="2880"/>
              </a:lnSpc>
            </a:pPr>
            <a:r>
              <a:rPr sz="2750" spc="-20" dirty="0">
                <a:solidFill>
                  <a:srgbClr val="444949"/>
                </a:solidFill>
                <a:latin typeface="Roboto" panose="02000000000000000000" pitchFamily="2" charset="0"/>
                <a:ea typeface="Roboto" panose="02000000000000000000" pitchFamily="2" charset="0"/>
                <a:cs typeface="Gill Sans MT"/>
              </a:rPr>
              <a:t>REDIS</a:t>
            </a:r>
            <a:endParaRPr sz="2750">
              <a:latin typeface="Roboto" panose="02000000000000000000" pitchFamily="2" charset="0"/>
              <a:ea typeface="Roboto" panose="02000000000000000000" pitchFamily="2" charset="0"/>
              <a:cs typeface="Gill Sans MT"/>
            </a:endParaRPr>
          </a:p>
          <a:p>
            <a:pPr marL="320040" indent="-229235">
              <a:lnSpc>
                <a:spcPct val="100000"/>
              </a:lnSpc>
              <a:spcBef>
                <a:spcPts val="380"/>
              </a:spcBef>
              <a:buSzPct val="101818"/>
              <a:buFont typeface="Arial"/>
              <a:buChar char="•"/>
              <a:tabLst>
                <a:tab pos="320040" algn="l"/>
              </a:tabLst>
            </a:pPr>
            <a:r>
              <a:rPr sz="4125" spc="22" baseline="1010" dirty="0">
                <a:solidFill>
                  <a:srgbClr val="444949"/>
                </a:solidFill>
                <a:latin typeface="Roboto" panose="02000000000000000000" pitchFamily="2" charset="0"/>
                <a:ea typeface="Roboto" panose="02000000000000000000" pitchFamily="2" charset="0"/>
                <a:cs typeface="Gill Sans MT"/>
              </a:rPr>
              <a:t>Mu</a:t>
            </a:r>
            <a:r>
              <a:rPr sz="4125" spc="-127" baseline="1010" dirty="0">
                <a:solidFill>
                  <a:srgbClr val="444949"/>
                </a:solidFill>
                <a:latin typeface="Roboto" panose="02000000000000000000" pitchFamily="2" charset="0"/>
                <a:ea typeface="Roboto" panose="02000000000000000000" pitchFamily="2" charset="0"/>
                <a:cs typeface="Gill Sans MT"/>
              </a:rPr>
              <a:t>l</a:t>
            </a:r>
            <a:r>
              <a:rPr sz="4125" spc="-112" baseline="1010" dirty="0">
                <a:solidFill>
                  <a:srgbClr val="444949"/>
                </a:solidFill>
                <a:latin typeface="Roboto" panose="02000000000000000000" pitchFamily="2" charset="0"/>
                <a:ea typeface="Roboto" panose="02000000000000000000" pitchFamily="2" charset="0"/>
                <a:cs typeface="Gill Sans MT"/>
              </a:rPr>
              <a:t>t</a:t>
            </a:r>
            <a:r>
              <a:rPr sz="4125" spc="-120" baseline="1010" dirty="0">
                <a:solidFill>
                  <a:srgbClr val="444949"/>
                </a:solidFill>
                <a:latin typeface="Roboto" panose="02000000000000000000" pitchFamily="2" charset="0"/>
                <a:ea typeface="Roboto" panose="02000000000000000000" pitchFamily="2" charset="0"/>
                <a:cs typeface="Gill Sans MT"/>
              </a:rPr>
              <a:t>i</a:t>
            </a:r>
            <a:r>
              <a:rPr sz="4125" spc="-240" baseline="1010" dirty="0">
                <a:solidFill>
                  <a:srgbClr val="444949"/>
                </a:solidFill>
                <a:latin typeface="Roboto" panose="02000000000000000000" pitchFamily="2" charset="0"/>
                <a:ea typeface="Roboto" panose="02000000000000000000" pitchFamily="2" charset="0"/>
                <a:cs typeface="Gill Sans MT"/>
              </a:rPr>
              <a:t> </a:t>
            </a:r>
            <a:r>
              <a:rPr sz="4125" spc="52" baseline="1010" dirty="0">
                <a:solidFill>
                  <a:srgbClr val="444949"/>
                </a:solidFill>
                <a:latin typeface="Roboto" panose="02000000000000000000" pitchFamily="2" charset="0"/>
                <a:ea typeface="Roboto" panose="02000000000000000000" pitchFamily="2" charset="0"/>
                <a:cs typeface="Gill Sans MT"/>
              </a:rPr>
              <a:t>A</a:t>
            </a:r>
            <a:r>
              <a:rPr sz="4125" baseline="1010" dirty="0">
                <a:solidFill>
                  <a:srgbClr val="444949"/>
                </a:solidFill>
                <a:latin typeface="Roboto" panose="02000000000000000000" pitchFamily="2" charset="0"/>
                <a:ea typeface="Roboto" panose="02000000000000000000" pitchFamily="2" charset="0"/>
                <a:cs typeface="Gill Sans MT"/>
              </a:rPr>
              <a:t>Z</a:t>
            </a:r>
            <a:r>
              <a:rPr sz="4125" spc="7" baseline="1010" dirty="0">
                <a:solidFill>
                  <a:srgbClr val="444949"/>
                </a:solidFill>
                <a:latin typeface="Roboto" panose="02000000000000000000" pitchFamily="2" charset="0"/>
                <a:ea typeface="Roboto" panose="02000000000000000000" pitchFamily="2" charset="0"/>
                <a:cs typeface="Gill Sans MT"/>
              </a:rPr>
              <a:t> </a:t>
            </a:r>
            <a:r>
              <a:rPr sz="2800" spc="-90" dirty="0">
                <a:solidFill>
                  <a:srgbClr val="444949"/>
                </a:solidFill>
                <a:latin typeface="Roboto" panose="02000000000000000000" pitchFamily="2" charset="0"/>
                <a:ea typeface="Roboto" panose="02000000000000000000" pitchFamily="2" charset="0"/>
                <a:cs typeface="Gill Sans MT"/>
              </a:rPr>
              <a:t>w</a:t>
            </a:r>
            <a:r>
              <a:rPr sz="2800" spc="-35" dirty="0">
                <a:solidFill>
                  <a:srgbClr val="444949"/>
                </a:solidFill>
                <a:latin typeface="Roboto" panose="02000000000000000000" pitchFamily="2" charset="0"/>
                <a:ea typeface="Roboto" panose="02000000000000000000" pitchFamily="2" charset="0"/>
                <a:cs typeface="Gill Sans MT"/>
              </a:rPr>
              <a:t>i</a:t>
            </a:r>
            <a:r>
              <a:rPr sz="2800" spc="-45" dirty="0">
                <a:solidFill>
                  <a:srgbClr val="444949"/>
                </a:solidFill>
                <a:latin typeface="Roboto" panose="02000000000000000000" pitchFamily="2" charset="0"/>
                <a:ea typeface="Roboto" panose="02000000000000000000" pitchFamily="2" charset="0"/>
                <a:cs typeface="Gill Sans MT"/>
              </a:rPr>
              <a:t>t</a:t>
            </a:r>
            <a:r>
              <a:rPr sz="2800" spc="-70" dirty="0">
                <a:solidFill>
                  <a:srgbClr val="444949"/>
                </a:solidFill>
                <a:latin typeface="Roboto" panose="02000000000000000000" pitchFamily="2" charset="0"/>
                <a:ea typeface="Roboto" panose="02000000000000000000" pitchFamily="2" charset="0"/>
                <a:cs typeface="Gill Sans MT"/>
              </a:rPr>
              <a:t>h</a:t>
            </a:r>
            <a:r>
              <a:rPr sz="2800" spc="-170" dirty="0">
                <a:solidFill>
                  <a:srgbClr val="444949"/>
                </a:solidFill>
                <a:latin typeface="Roboto" panose="02000000000000000000" pitchFamily="2" charset="0"/>
                <a:ea typeface="Roboto" panose="02000000000000000000" pitchFamily="2" charset="0"/>
                <a:cs typeface="Gill Sans MT"/>
              </a:rPr>
              <a:t> </a:t>
            </a:r>
            <a:r>
              <a:rPr sz="2800" spc="-10" dirty="0">
                <a:solidFill>
                  <a:srgbClr val="444949"/>
                </a:solidFill>
                <a:latin typeface="Roboto" panose="02000000000000000000" pitchFamily="2" charset="0"/>
                <a:ea typeface="Roboto" panose="02000000000000000000" pitchFamily="2" charset="0"/>
                <a:cs typeface="Gill Sans MT"/>
              </a:rPr>
              <a:t>A</a:t>
            </a:r>
            <a:r>
              <a:rPr sz="2800" spc="-30" dirty="0">
                <a:solidFill>
                  <a:srgbClr val="444949"/>
                </a:solidFill>
                <a:latin typeface="Roboto" panose="02000000000000000000" pitchFamily="2" charset="0"/>
                <a:ea typeface="Roboto" panose="02000000000000000000" pitchFamily="2" charset="0"/>
                <a:cs typeface="Gill Sans MT"/>
              </a:rPr>
              <a:t>u</a:t>
            </a:r>
            <a:r>
              <a:rPr sz="2800" spc="-40" dirty="0">
                <a:solidFill>
                  <a:srgbClr val="444949"/>
                </a:solidFill>
                <a:latin typeface="Roboto" panose="02000000000000000000" pitchFamily="2" charset="0"/>
                <a:ea typeface="Roboto" panose="02000000000000000000" pitchFamily="2" charset="0"/>
                <a:cs typeface="Gill Sans MT"/>
              </a:rPr>
              <a:t>t</a:t>
            </a:r>
            <a:r>
              <a:rPr sz="2800" spc="-85" dirty="0">
                <a:solidFill>
                  <a:srgbClr val="444949"/>
                </a:solidFill>
                <a:latin typeface="Roboto" panose="02000000000000000000" pitchFamily="2" charset="0"/>
                <a:ea typeface="Roboto" panose="02000000000000000000" pitchFamily="2" charset="0"/>
                <a:cs typeface="Gill Sans MT"/>
              </a:rPr>
              <a:t>o</a:t>
            </a:r>
            <a:r>
              <a:rPr sz="2800" spc="-35" dirty="0">
                <a:solidFill>
                  <a:srgbClr val="444949"/>
                </a:solidFill>
                <a:latin typeface="Roboto" panose="02000000000000000000" pitchFamily="2" charset="0"/>
                <a:ea typeface="Roboto" panose="02000000000000000000" pitchFamily="2" charset="0"/>
                <a:cs typeface="Gill Sans MT"/>
              </a:rPr>
              <a:t>-</a:t>
            </a:r>
            <a:r>
              <a:rPr sz="2800" spc="-55" dirty="0">
                <a:solidFill>
                  <a:srgbClr val="444949"/>
                </a:solidFill>
                <a:latin typeface="Roboto" panose="02000000000000000000" pitchFamily="2" charset="0"/>
                <a:ea typeface="Roboto" panose="02000000000000000000" pitchFamily="2" charset="0"/>
                <a:cs typeface="Gill Sans MT"/>
              </a:rPr>
              <a:t>F</a:t>
            </a:r>
            <a:r>
              <a:rPr sz="2800" spc="-45" dirty="0">
                <a:solidFill>
                  <a:srgbClr val="444949"/>
                </a:solidFill>
                <a:latin typeface="Roboto" panose="02000000000000000000" pitchFamily="2" charset="0"/>
                <a:ea typeface="Roboto" panose="02000000000000000000" pitchFamily="2" charset="0"/>
                <a:cs typeface="Gill Sans MT"/>
              </a:rPr>
              <a:t>a</a:t>
            </a:r>
            <a:r>
              <a:rPr sz="2800" spc="-50" dirty="0">
                <a:solidFill>
                  <a:srgbClr val="444949"/>
                </a:solidFill>
                <a:latin typeface="Roboto" panose="02000000000000000000" pitchFamily="2" charset="0"/>
                <a:ea typeface="Roboto" panose="02000000000000000000" pitchFamily="2" charset="0"/>
                <a:cs typeface="Gill Sans MT"/>
              </a:rPr>
              <a:t>il</a:t>
            </a:r>
            <a:r>
              <a:rPr sz="2800" spc="-180" dirty="0">
                <a:solidFill>
                  <a:srgbClr val="444949"/>
                </a:solidFill>
                <a:latin typeface="Roboto" panose="02000000000000000000" pitchFamily="2" charset="0"/>
                <a:ea typeface="Roboto" panose="02000000000000000000" pitchFamily="2" charset="0"/>
                <a:cs typeface="Gill Sans MT"/>
              </a:rPr>
              <a:t>o</a:t>
            </a:r>
            <a:r>
              <a:rPr sz="2800" spc="-75" dirty="0">
                <a:solidFill>
                  <a:srgbClr val="444949"/>
                </a:solidFill>
                <a:latin typeface="Roboto" panose="02000000000000000000" pitchFamily="2" charset="0"/>
                <a:ea typeface="Roboto" panose="02000000000000000000" pitchFamily="2" charset="0"/>
                <a:cs typeface="Gill Sans MT"/>
              </a:rPr>
              <a:t>v</a:t>
            </a:r>
            <a:r>
              <a:rPr sz="2800" spc="-5" dirty="0">
                <a:solidFill>
                  <a:srgbClr val="444949"/>
                </a:solidFill>
                <a:latin typeface="Roboto" panose="02000000000000000000" pitchFamily="2" charset="0"/>
                <a:ea typeface="Roboto" panose="02000000000000000000" pitchFamily="2" charset="0"/>
                <a:cs typeface="Gill Sans MT"/>
              </a:rPr>
              <a:t>e</a:t>
            </a:r>
            <a:r>
              <a:rPr sz="2800" spc="-180" dirty="0">
                <a:solidFill>
                  <a:srgbClr val="444949"/>
                </a:solidFill>
                <a:latin typeface="Roboto" panose="02000000000000000000" pitchFamily="2" charset="0"/>
                <a:ea typeface="Roboto" panose="02000000000000000000" pitchFamily="2" charset="0"/>
                <a:cs typeface="Gill Sans MT"/>
              </a:rPr>
              <a:t>r</a:t>
            </a:r>
            <a:endParaRPr sz="2800">
              <a:latin typeface="Roboto" panose="02000000000000000000" pitchFamily="2" charset="0"/>
              <a:ea typeface="Roboto" panose="02000000000000000000" pitchFamily="2" charset="0"/>
              <a:cs typeface="Gill Sans MT"/>
            </a:endParaRPr>
          </a:p>
          <a:p>
            <a:pPr marL="319405" marR="525780" indent="-228600">
              <a:lnSpc>
                <a:spcPts val="2710"/>
              </a:lnSpc>
              <a:spcBef>
                <a:spcPts val="965"/>
              </a:spcBef>
              <a:buSzPct val="101818"/>
              <a:buFont typeface="Arial"/>
              <a:buChar char="•"/>
              <a:tabLst>
                <a:tab pos="320040" algn="l"/>
              </a:tabLst>
            </a:pPr>
            <a:r>
              <a:rPr sz="4125" spc="7" baseline="1010" dirty="0">
                <a:solidFill>
                  <a:srgbClr val="444949"/>
                </a:solidFill>
                <a:latin typeface="Roboto" panose="02000000000000000000" pitchFamily="2" charset="0"/>
                <a:ea typeface="Roboto" panose="02000000000000000000" pitchFamily="2" charset="0"/>
                <a:cs typeface="Gill Sans MT"/>
              </a:rPr>
              <a:t>Read</a:t>
            </a:r>
            <a:r>
              <a:rPr sz="4125" spc="-22" baseline="1010" dirty="0">
                <a:solidFill>
                  <a:srgbClr val="444949"/>
                </a:solidFill>
                <a:latin typeface="Roboto" panose="02000000000000000000" pitchFamily="2" charset="0"/>
                <a:ea typeface="Roboto" panose="02000000000000000000" pitchFamily="2" charset="0"/>
                <a:cs typeface="Gill Sans MT"/>
              </a:rPr>
              <a:t> </a:t>
            </a:r>
            <a:r>
              <a:rPr sz="4125" spc="-44" baseline="1010" dirty="0">
                <a:solidFill>
                  <a:srgbClr val="444949"/>
                </a:solidFill>
                <a:latin typeface="Roboto" panose="02000000000000000000" pitchFamily="2" charset="0"/>
                <a:ea typeface="Roboto" panose="02000000000000000000" pitchFamily="2" charset="0"/>
                <a:cs typeface="Gill Sans MT"/>
              </a:rPr>
              <a:t>Replicas</a:t>
            </a:r>
            <a:r>
              <a:rPr sz="4125" spc="-22" baseline="1010"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to</a:t>
            </a:r>
            <a:r>
              <a:rPr sz="2800" spc="-25" dirty="0">
                <a:solidFill>
                  <a:srgbClr val="444949"/>
                </a:solidFill>
                <a:latin typeface="Roboto" panose="02000000000000000000" pitchFamily="2" charset="0"/>
                <a:ea typeface="Roboto" panose="02000000000000000000" pitchFamily="2" charset="0"/>
                <a:cs typeface="Gill Sans MT"/>
              </a:rPr>
              <a:t> </a:t>
            </a:r>
            <a:r>
              <a:rPr sz="2800" spc="-50" dirty="0">
                <a:solidFill>
                  <a:srgbClr val="444949"/>
                </a:solidFill>
                <a:latin typeface="Roboto" panose="02000000000000000000" pitchFamily="2" charset="0"/>
                <a:ea typeface="Roboto" panose="02000000000000000000" pitchFamily="2" charset="0"/>
                <a:cs typeface="Gill Sans MT"/>
              </a:rPr>
              <a:t>scale</a:t>
            </a:r>
            <a:r>
              <a:rPr sz="2800" spc="-25"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reads </a:t>
            </a:r>
            <a:r>
              <a:rPr sz="2800" spc="-765" dirty="0">
                <a:solidFill>
                  <a:srgbClr val="444949"/>
                </a:solidFill>
                <a:latin typeface="Roboto" panose="02000000000000000000" pitchFamily="2" charset="0"/>
                <a:ea typeface="Roboto" panose="02000000000000000000" pitchFamily="2" charset="0"/>
                <a:cs typeface="Gill Sans MT"/>
              </a:rPr>
              <a:t> </a:t>
            </a:r>
            <a:r>
              <a:rPr sz="2800" spc="-10" dirty="0">
                <a:solidFill>
                  <a:srgbClr val="444949"/>
                </a:solidFill>
                <a:latin typeface="Roboto" panose="02000000000000000000" pitchFamily="2" charset="0"/>
                <a:ea typeface="Roboto" panose="02000000000000000000" pitchFamily="2" charset="0"/>
                <a:cs typeface="Gill Sans MT"/>
              </a:rPr>
              <a:t>and</a:t>
            </a:r>
            <a:r>
              <a:rPr sz="2800" spc="-20"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have</a:t>
            </a:r>
            <a:r>
              <a:rPr sz="2800" spc="-10" dirty="0">
                <a:solidFill>
                  <a:srgbClr val="444949"/>
                </a:solidFill>
                <a:latin typeface="Roboto" panose="02000000000000000000" pitchFamily="2" charset="0"/>
                <a:ea typeface="Roboto" panose="02000000000000000000" pitchFamily="2" charset="0"/>
                <a:cs typeface="Gill Sans MT"/>
              </a:rPr>
              <a:t> </a:t>
            </a:r>
            <a:r>
              <a:rPr sz="4125" spc="-22" baseline="1010" dirty="0">
                <a:solidFill>
                  <a:srgbClr val="444949"/>
                </a:solidFill>
                <a:latin typeface="Roboto" panose="02000000000000000000" pitchFamily="2" charset="0"/>
                <a:ea typeface="Roboto" panose="02000000000000000000" pitchFamily="2" charset="0"/>
                <a:cs typeface="Gill Sans MT"/>
              </a:rPr>
              <a:t>high</a:t>
            </a:r>
            <a:r>
              <a:rPr sz="4125" spc="7" baseline="1010" dirty="0">
                <a:solidFill>
                  <a:srgbClr val="444949"/>
                </a:solidFill>
                <a:latin typeface="Roboto" panose="02000000000000000000" pitchFamily="2" charset="0"/>
                <a:ea typeface="Roboto" panose="02000000000000000000" pitchFamily="2" charset="0"/>
                <a:cs typeface="Gill Sans MT"/>
              </a:rPr>
              <a:t> </a:t>
            </a:r>
            <a:r>
              <a:rPr sz="4125" spc="-60" baseline="1010" dirty="0">
                <a:solidFill>
                  <a:srgbClr val="444949"/>
                </a:solidFill>
                <a:latin typeface="Roboto" panose="02000000000000000000" pitchFamily="2" charset="0"/>
                <a:ea typeface="Roboto" panose="02000000000000000000" pitchFamily="2" charset="0"/>
                <a:cs typeface="Gill Sans MT"/>
              </a:rPr>
              <a:t>availability</a:t>
            </a:r>
            <a:endParaRPr sz="4125" baseline="1010">
              <a:latin typeface="Roboto" panose="02000000000000000000" pitchFamily="2" charset="0"/>
              <a:ea typeface="Roboto" panose="02000000000000000000" pitchFamily="2" charset="0"/>
              <a:cs typeface="Gill Sans MT"/>
            </a:endParaRPr>
          </a:p>
          <a:p>
            <a:pPr marL="319405" marR="788035" indent="-228600">
              <a:lnSpc>
                <a:spcPts val="2690"/>
              </a:lnSpc>
              <a:spcBef>
                <a:spcPts val="1005"/>
              </a:spcBef>
              <a:buFont typeface="Arial"/>
              <a:buChar char="•"/>
              <a:tabLst>
                <a:tab pos="320040" algn="l"/>
              </a:tabLst>
            </a:pPr>
            <a:r>
              <a:rPr sz="2800" spc="-20" dirty="0">
                <a:solidFill>
                  <a:srgbClr val="444949"/>
                </a:solidFill>
                <a:latin typeface="Roboto" panose="02000000000000000000" pitchFamily="2" charset="0"/>
                <a:ea typeface="Roboto" panose="02000000000000000000" pitchFamily="2" charset="0"/>
                <a:cs typeface="Gill Sans MT"/>
              </a:rPr>
              <a:t>D</a:t>
            </a:r>
            <a:r>
              <a:rPr sz="2800" spc="-5" dirty="0">
                <a:solidFill>
                  <a:srgbClr val="444949"/>
                </a:solidFill>
                <a:latin typeface="Roboto" panose="02000000000000000000" pitchFamily="2" charset="0"/>
                <a:ea typeface="Roboto" panose="02000000000000000000" pitchFamily="2" charset="0"/>
                <a:cs typeface="Gill Sans MT"/>
              </a:rPr>
              <a:t>a</a:t>
            </a:r>
            <a:r>
              <a:rPr sz="2800" spc="-85" dirty="0">
                <a:solidFill>
                  <a:srgbClr val="444949"/>
                </a:solidFill>
                <a:latin typeface="Roboto" panose="02000000000000000000" pitchFamily="2" charset="0"/>
                <a:ea typeface="Roboto" panose="02000000000000000000" pitchFamily="2" charset="0"/>
                <a:cs typeface="Gill Sans MT"/>
              </a:rPr>
              <a:t>t</a:t>
            </a:r>
            <a:r>
              <a:rPr sz="2800" dirty="0">
                <a:solidFill>
                  <a:srgbClr val="444949"/>
                </a:solidFill>
                <a:latin typeface="Roboto" panose="02000000000000000000" pitchFamily="2" charset="0"/>
                <a:ea typeface="Roboto" panose="02000000000000000000" pitchFamily="2" charset="0"/>
                <a:cs typeface="Gill Sans MT"/>
              </a:rPr>
              <a:t>a </a:t>
            </a:r>
            <a:r>
              <a:rPr sz="2800" spc="-90" dirty="0">
                <a:solidFill>
                  <a:srgbClr val="444949"/>
                </a:solidFill>
                <a:latin typeface="Roboto" panose="02000000000000000000" pitchFamily="2" charset="0"/>
                <a:ea typeface="Roboto" panose="02000000000000000000" pitchFamily="2" charset="0"/>
                <a:cs typeface="Gill Sans MT"/>
              </a:rPr>
              <a:t>Du</a:t>
            </a:r>
            <a:r>
              <a:rPr sz="2800" spc="15" dirty="0">
                <a:solidFill>
                  <a:srgbClr val="444949"/>
                </a:solidFill>
                <a:latin typeface="Roboto" panose="02000000000000000000" pitchFamily="2" charset="0"/>
                <a:ea typeface="Roboto" panose="02000000000000000000" pitchFamily="2" charset="0"/>
                <a:cs typeface="Gill Sans MT"/>
              </a:rPr>
              <a:t>r</a:t>
            </a:r>
            <a:r>
              <a:rPr sz="2800" spc="5" dirty="0">
                <a:solidFill>
                  <a:srgbClr val="444949"/>
                </a:solidFill>
                <a:latin typeface="Roboto" panose="02000000000000000000" pitchFamily="2" charset="0"/>
                <a:ea typeface="Roboto" panose="02000000000000000000" pitchFamily="2" charset="0"/>
                <a:cs typeface="Gill Sans MT"/>
              </a:rPr>
              <a:t>a</a:t>
            </a:r>
            <a:r>
              <a:rPr sz="2800" spc="20" dirty="0">
                <a:solidFill>
                  <a:srgbClr val="444949"/>
                </a:solidFill>
                <a:latin typeface="Roboto" panose="02000000000000000000" pitchFamily="2" charset="0"/>
                <a:ea typeface="Roboto" panose="02000000000000000000" pitchFamily="2" charset="0"/>
                <a:cs typeface="Gill Sans MT"/>
              </a:rPr>
              <a:t>b</a:t>
            </a:r>
            <a:r>
              <a:rPr sz="2800" spc="-95" dirty="0">
                <a:solidFill>
                  <a:srgbClr val="444949"/>
                </a:solidFill>
                <a:latin typeface="Roboto" panose="02000000000000000000" pitchFamily="2" charset="0"/>
                <a:ea typeface="Roboto" panose="02000000000000000000" pitchFamily="2" charset="0"/>
                <a:cs typeface="Gill Sans MT"/>
              </a:rPr>
              <a:t>ili</a:t>
            </a:r>
            <a:r>
              <a:rPr sz="2800" spc="-85" dirty="0">
                <a:solidFill>
                  <a:srgbClr val="444949"/>
                </a:solidFill>
                <a:latin typeface="Roboto" panose="02000000000000000000" pitchFamily="2" charset="0"/>
                <a:ea typeface="Roboto" panose="02000000000000000000" pitchFamily="2" charset="0"/>
                <a:cs typeface="Gill Sans MT"/>
              </a:rPr>
              <a:t>t</a:t>
            </a:r>
            <a:r>
              <a:rPr sz="2800" spc="-60" dirty="0">
                <a:solidFill>
                  <a:srgbClr val="444949"/>
                </a:solidFill>
                <a:latin typeface="Roboto" panose="02000000000000000000" pitchFamily="2" charset="0"/>
                <a:ea typeface="Roboto" panose="02000000000000000000" pitchFamily="2" charset="0"/>
                <a:cs typeface="Gill Sans MT"/>
              </a:rPr>
              <a:t>y</a:t>
            </a:r>
            <a:r>
              <a:rPr sz="2800" spc="-10" dirty="0">
                <a:solidFill>
                  <a:srgbClr val="444949"/>
                </a:solidFill>
                <a:latin typeface="Roboto" panose="02000000000000000000" pitchFamily="2" charset="0"/>
                <a:ea typeface="Roboto" panose="02000000000000000000" pitchFamily="2" charset="0"/>
                <a:cs typeface="Gill Sans MT"/>
              </a:rPr>
              <a:t> </a:t>
            </a:r>
            <a:r>
              <a:rPr sz="2800" spc="-65" dirty="0">
                <a:solidFill>
                  <a:srgbClr val="444949"/>
                </a:solidFill>
                <a:latin typeface="Roboto" panose="02000000000000000000" pitchFamily="2" charset="0"/>
                <a:ea typeface="Roboto" panose="02000000000000000000" pitchFamily="2" charset="0"/>
                <a:cs typeface="Gill Sans MT"/>
              </a:rPr>
              <a:t>u</a:t>
            </a:r>
            <a:r>
              <a:rPr sz="2800" spc="-55" dirty="0">
                <a:solidFill>
                  <a:srgbClr val="444949"/>
                </a:solidFill>
                <a:latin typeface="Roboto" panose="02000000000000000000" pitchFamily="2" charset="0"/>
                <a:ea typeface="Roboto" panose="02000000000000000000" pitchFamily="2" charset="0"/>
                <a:cs typeface="Gill Sans MT"/>
              </a:rPr>
              <a:t>s</a:t>
            </a:r>
            <a:r>
              <a:rPr sz="2800" spc="-95" dirty="0">
                <a:solidFill>
                  <a:srgbClr val="444949"/>
                </a:solidFill>
                <a:latin typeface="Roboto" panose="02000000000000000000" pitchFamily="2" charset="0"/>
                <a:ea typeface="Roboto" panose="02000000000000000000" pitchFamily="2" charset="0"/>
                <a:cs typeface="Gill Sans MT"/>
              </a:rPr>
              <a:t>i</a:t>
            </a:r>
            <a:r>
              <a:rPr sz="2800" spc="-15" dirty="0">
                <a:solidFill>
                  <a:srgbClr val="444949"/>
                </a:solidFill>
                <a:latin typeface="Roboto" panose="02000000000000000000" pitchFamily="2" charset="0"/>
                <a:ea typeface="Roboto" panose="02000000000000000000" pitchFamily="2" charset="0"/>
                <a:cs typeface="Gill Sans MT"/>
              </a:rPr>
              <a:t>ng</a:t>
            </a:r>
            <a:r>
              <a:rPr sz="2800" spc="-165" dirty="0">
                <a:solidFill>
                  <a:srgbClr val="444949"/>
                </a:solidFill>
                <a:latin typeface="Roboto" panose="02000000000000000000" pitchFamily="2" charset="0"/>
                <a:ea typeface="Roboto" panose="02000000000000000000" pitchFamily="2" charset="0"/>
                <a:cs typeface="Gill Sans MT"/>
              </a:rPr>
              <a:t> </a:t>
            </a:r>
            <a:r>
              <a:rPr sz="2800" spc="-150" dirty="0">
                <a:solidFill>
                  <a:srgbClr val="444949"/>
                </a:solidFill>
                <a:latin typeface="Roboto" panose="02000000000000000000" pitchFamily="2" charset="0"/>
                <a:ea typeface="Roboto" panose="02000000000000000000" pitchFamily="2" charset="0"/>
                <a:cs typeface="Gill Sans MT"/>
              </a:rPr>
              <a:t>A</a:t>
            </a:r>
            <a:r>
              <a:rPr sz="2800" spc="-10" dirty="0">
                <a:solidFill>
                  <a:srgbClr val="444949"/>
                </a:solidFill>
                <a:latin typeface="Roboto" panose="02000000000000000000" pitchFamily="2" charset="0"/>
                <a:ea typeface="Roboto" panose="02000000000000000000" pitchFamily="2" charset="0"/>
                <a:cs typeface="Gill Sans MT"/>
              </a:rPr>
              <a:t>O</a:t>
            </a:r>
            <a:r>
              <a:rPr sz="2800" spc="-65" dirty="0">
                <a:solidFill>
                  <a:srgbClr val="444949"/>
                </a:solidFill>
                <a:latin typeface="Roboto" panose="02000000000000000000" pitchFamily="2" charset="0"/>
                <a:ea typeface="Roboto" panose="02000000000000000000" pitchFamily="2" charset="0"/>
                <a:cs typeface="Gill Sans MT"/>
              </a:rPr>
              <a:t>F  </a:t>
            </a:r>
            <a:r>
              <a:rPr sz="2800" spc="-50" dirty="0">
                <a:solidFill>
                  <a:srgbClr val="444949"/>
                </a:solidFill>
                <a:latin typeface="Roboto" panose="02000000000000000000" pitchFamily="2" charset="0"/>
                <a:ea typeface="Roboto" panose="02000000000000000000" pitchFamily="2" charset="0"/>
                <a:cs typeface="Gill Sans MT"/>
              </a:rPr>
              <a:t>persistence</a:t>
            </a:r>
            <a:endParaRPr sz="2800">
              <a:latin typeface="Roboto" panose="02000000000000000000" pitchFamily="2" charset="0"/>
              <a:ea typeface="Roboto" panose="02000000000000000000" pitchFamily="2" charset="0"/>
              <a:cs typeface="Gill Sans MT"/>
            </a:endParaRPr>
          </a:p>
          <a:p>
            <a:pPr marL="320040" indent="-229235">
              <a:lnSpc>
                <a:spcPct val="100000"/>
              </a:lnSpc>
              <a:spcBef>
                <a:spcPts val="310"/>
              </a:spcBef>
              <a:buSzPct val="101818"/>
              <a:buFont typeface="Arial"/>
              <a:buChar char="•"/>
              <a:tabLst>
                <a:tab pos="320040" algn="l"/>
              </a:tabLst>
            </a:pPr>
            <a:r>
              <a:rPr sz="4125" spc="-37" baseline="1010" dirty="0">
                <a:solidFill>
                  <a:srgbClr val="444949"/>
                </a:solidFill>
                <a:latin typeface="Roboto" panose="02000000000000000000" pitchFamily="2" charset="0"/>
                <a:ea typeface="Roboto" panose="02000000000000000000" pitchFamily="2" charset="0"/>
                <a:cs typeface="Gill Sans MT"/>
              </a:rPr>
              <a:t>Backup</a:t>
            </a:r>
            <a:r>
              <a:rPr sz="4125" baseline="1010" dirty="0">
                <a:solidFill>
                  <a:srgbClr val="444949"/>
                </a:solidFill>
                <a:latin typeface="Roboto" panose="02000000000000000000" pitchFamily="2" charset="0"/>
                <a:ea typeface="Roboto" panose="02000000000000000000" pitchFamily="2" charset="0"/>
                <a:cs typeface="Gill Sans MT"/>
              </a:rPr>
              <a:t> </a:t>
            </a:r>
            <a:r>
              <a:rPr sz="4125" spc="15" baseline="1010" dirty="0">
                <a:solidFill>
                  <a:srgbClr val="444949"/>
                </a:solidFill>
                <a:latin typeface="Roboto" panose="02000000000000000000" pitchFamily="2" charset="0"/>
                <a:ea typeface="Roboto" panose="02000000000000000000" pitchFamily="2" charset="0"/>
                <a:cs typeface="Gill Sans MT"/>
              </a:rPr>
              <a:t>and</a:t>
            </a:r>
            <a:r>
              <a:rPr sz="4125" spc="7" baseline="1010" dirty="0">
                <a:solidFill>
                  <a:srgbClr val="444949"/>
                </a:solidFill>
                <a:latin typeface="Roboto" panose="02000000000000000000" pitchFamily="2" charset="0"/>
                <a:ea typeface="Roboto" panose="02000000000000000000" pitchFamily="2" charset="0"/>
                <a:cs typeface="Gill Sans MT"/>
              </a:rPr>
              <a:t> </a:t>
            </a:r>
            <a:r>
              <a:rPr sz="4125" spc="-89" baseline="1010" dirty="0">
                <a:solidFill>
                  <a:srgbClr val="444949"/>
                </a:solidFill>
                <a:latin typeface="Roboto" panose="02000000000000000000" pitchFamily="2" charset="0"/>
                <a:ea typeface="Roboto" panose="02000000000000000000" pitchFamily="2" charset="0"/>
                <a:cs typeface="Gill Sans MT"/>
              </a:rPr>
              <a:t>restore</a:t>
            </a:r>
            <a:r>
              <a:rPr sz="4125" spc="-7" baseline="1010" dirty="0">
                <a:solidFill>
                  <a:srgbClr val="444949"/>
                </a:solidFill>
                <a:latin typeface="Roboto" panose="02000000000000000000" pitchFamily="2" charset="0"/>
                <a:ea typeface="Roboto" panose="02000000000000000000" pitchFamily="2" charset="0"/>
                <a:cs typeface="Gill Sans MT"/>
              </a:rPr>
              <a:t> </a:t>
            </a:r>
            <a:r>
              <a:rPr sz="4125" spc="-60" baseline="1010" dirty="0">
                <a:solidFill>
                  <a:srgbClr val="444949"/>
                </a:solidFill>
                <a:latin typeface="Roboto" panose="02000000000000000000" pitchFamily="2" charset="0"/>
                <a:ea typeface="Roboto" panose="02000000000000000000" pitchFamily="2" charset="0"/>
                <a:cs typeface="Gill Sans MT"/>
              </a:rPr>
              <a:t>features</a:t>
            </a:r>
            <a:endParaRPr sz="4125" baseline="1010">
              <a:latin typeface="Roboto" panose="02000000000000000000" pitchFamily="2" charset="0"/>
              <a:ea typeface="Roboto" panose="02000000000000000000" pitchFamily="2" charset="0"/>
              <a:cs typeface="Gill Sans MT"/>
            </a:endParaRPr>
          </a:p>
        </p:txBody>
      </p:sp>
      <p:grpSp>
        <p:nvGrpSpPr>
          <p:cNvPr id="6" name="object 6"/>
          <p:cNvGrpSpPr/>
          <p:nvPr/>
        </p:nvGrpSpPr>
        <p:grpSpPr>
          <a:xfrm>
            <a:off x="1569719" y="4974335"/>
            <a:ext cx="9309928" cy="1076325"/>
            <a:chOff x="1569719" y="4974335"/>
            <a:chExt cx="8997950" cy="1076325"/>
          </a:xfrm>
        </p:grpSpPr>
        <p:pic>
          <p:nvPicPr>
            <p:cNvPr id="7" name="object 7"/>
            <p:cNvPicPr/>
            <p:nvPr/>
          </p:nvPicPr>
          <p:blipFill>
            <a:blip r:embed="rId2" cstate="print"/>
            <a:stretch>
              <a:fillRect/>
            </a:stretch>
          </p:blipFill>
          <p:spPr>
            <a:xfrm>
              <a:off x="1569719" y="4974335"/>
              <a:ext cx="1078992" cy="1075944"/>
            </a:xfrm>
            <a:prstGeom prst="rect">
              <a:avLst/>
            </a:prstGeom>
          </p:spPr>
        </p:pic>
        <p:pic>
          <p:nvPicPr>
            <p:cNvPr id="8" name="object 8"/>
            <p:cNvPicPr/>
            <p:nvPr/>
          </p:nvPicPr>
          <p:blipFill>
            <a:blip r:embed="rId3" cstate="print"/>
            <a:stretch>
              <a:fillRect/>
            </a:stretch>
          </p:blipFill>
          <p:spPr>
            <a:xfrm>
              <a:off x="7309104" y="4974335"/>
              <a:ext cx="1075944" cy="1075944"/>
            </a:xfrm>
            <a:prstGeom prst="rect">
              <a:avLst/>
            </a:prstGeom>
          </p:spPr>
        </p:pic>
        <p:pic>
          <p:nvPicPr>
            <p:cNvPr id="9" name="object 9"/>
            <p:cNvPicPr/>
            <p:nvPr/>
          </p:nvPicPr>
          <p:blipFill>
            <a:blip r:embed="rId4" cstate="print"/>
            <a:stretch>
              <a:fillRect/>
            </a:stretch>
          </p:blipFill>
          <p:spPr>
            <a:xfrm>
              <a:off x="3922775" y="4974335"/>
              <a:ext cx="1078991" cy="1075944"/>
            </a:xfrm>
            <a:prstGeom prst="rect">
              <a:avLst/>
            </a:prstGeom>
          </p:spPr>
        </p:pic>
        <p:pic>
          <p:nvPicPr>
            <p:cNvPr id="10" name="object 10"/>
            <p:cNvPicPr/>
            <p:nvPr/>
          </p:nvPicPr>
          <p:blipFill>
            <a:blip r:embed="rId5" cstate="print"/>
            <a:stretch>
              <a:fillRect/>
            </a:stretch>
          </p:blipFill>
          <p:spPr>
            <a:xfrm>
              <a:off x="9491472" y="4974335"/>
              <a:ext cx="1075944" cy="1075944"/>
            </a:xfrm>
            <a:prstGeom prst="rect">
              <a:avLst/>
            </a:prstGeom>
          </p:spPr>
        </p:pic>
        <p:sp>
          <p:nvSpPr>
            <p:cNvPr id="11" name="object 11"/>
            <p:cNvSpPr/>
            <p:nvPr/>
          </p:nvSpPr>
          <p:spPr>
            <a:xfrm>
              <a:off x="2646284" y="5474810"/>
              <a:ext cx="1279525" cy="76200"/>
            </a:xfrm>
            <a:custGeom>
              <a:avLst/>
              <a:gdLst/>
              <a:ahLst/>
              <a:cxnLst/>
              <a:rect l="l" t="t" r="r" b="b"/>
              <a:pathLst>
                <a:path w="1279525" h="76200">
                  <a:moveTo>
                    <a:pt x="1203084" y="41274"/>
                  </a:moveTo>
                  <a:lnTo>
                    <a:pt x="1203084" y="76200"/>
                  </a:lnTo>
                  <a:lnTo>
                    <a:pt x="1272934" y="41275"/>
                  </a:lnTo>
                  <a:lnTo>
                    <a:pt x="1203084" y="41274"/>
                  </a:lnTo>
                  <a:close/>
                </a:path>
                <a:path w="1279525" h="76200">
                  <a:moveTo>
                    <a:pt x="1203084" y="34924"/>
                  </a:moveTo>
                  <a:lnTo>
                    <a:pt x="1203084" y="41274"/>
                  </a:lnTo>
                  <a:lnTo>
                    <a:pt x="1215784" y="41275"/>
                  </a:lnTo>
                  <a:lnTo>
                    <a:pt x="1215784" y="34925"/>
                  </a:lnTo>
                  <a:lnTo>
                    <a:pt x="1203084" y="34924"/>
                  </a:lnTo>
                  <a:close/>
                </a:path>
                <a:path w="1279525" h="76200">
                  <a:moveTo>
                    <a:pt x="1203084" y="0"/>
                  </a:moveTo>
                  <a:lnTo>
                    <a:pt x="1203084" y="34924"/>
                  </a:lnTo>
                  <a:lnTo>
                    <a:pt x="1215784" y="34925"/>
                  </a:lnTo>
                  <a:lnTo>
                    <a:pt x="1215784" y="41275"/>
                  </a:lnTo>
                  <a:lnTo>
                    <a:pt x="1272937" y="41273"/>
                  </a:lnTo>
                  <a:lnTo>
                    <a:pt x="1279284" y="38100"/>
                  </a:lnTo>
                  <a:lnTo>
                    <a:pt x="1203084" y="0"/>
                  </a:lnTo>
                  <a:close/>
                </a:path>
                <a:path w="1279525" h="76200">
                  <a:moveTo>
                    <a:pt x="0" y="34923"/>
                  </a:moveTo>
                  <a:lnTo>
                    <a:pt x="0" y="41273"/>
                  </a:lnTo>
                  <a:lnTo>
                    <a:pt x="1203084" y="41274"/>
                  </a:lnTo>
                  <a:lnTo>
                    <a:pt x="1203084" y="34924"/>
                  </a:lnTo>
                  <a:lnTo>
                    <a:pt x="0" y="34923"/>
                  </a:lnTo>
                  <a:close/>
                </a:path>
              </a:pathLst>
            </a:custGeom>
            <a:solidFill>
              <a:srgbClr val="444949"/>
            </a:solidFill>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12" name="object 12"/>
          <p:cNvSpPr txBox="1"/>
          <p:nvPr/>
        </p:nvSpPr>
        <p:spPr>
          <a:xfrm>
            <a:off x="6571784" y="1446551"/>
            <a:ext cx="4947993" cy="3277870"/>
          </a:xfrm>
          <a:prstGeom prst="rect">
            <a:avLst/>
          </a:prstGeom>
          <a:ln w="12700">
            <a:solidFill>
              <a:srgbClr val="444949"/>
            </a:solidFill>
          </a:ln>
        </p:spPr>
        <p:txBody>
          <a:bodyPr vert="horz" wrap="square" lIns="0" tIns="0" rIns="0" bIns="0" rtlCol="0">
            <a:spAutoFit/>
          </a:bodyPr>
          <a:lstStyle/>
          <a:p>
            <a:pPr algn="ctr">
              <a:lnSpc>
                <a:spcPts val="3030"/>
              </a:lnSpc>
            </a:pPr>
            <a:r>
              <a:rPr sz="2550" dirty="0">
                <a:solidFill>
                  <a:srgbClr val="444949"/>
                </a:solidFill>
                <a:latin typeface="Roboto" panose="02000000000000000000" pitchFamily="2" charset="0"/>
                <a:ea typeface="Roboto" panose="02000000000000000000" pitchFamily="2" charset="0"/>
                <a:cs typeface="Gill Sans MT"/>
              </a:rPr>
              <a:t>MEMCACHED</a:t>
            </a:r>
            <a:endParaRPr sz="2550">
              <a:latin typeface="Roboto" panose="02000000000000000000" pitchFamily="2" charset="0"/>
              <a:ea typeface="Roboto" panose="02000000000000000000" pitchFamily="2" charset="0"/>
              <a:cs typeface="Gill Sans MT"/>
            </a:endParaRPr>
          </a:p>
          <a:p>
            <a:pPr marL="320040" marR="664210" indent="-228600">
              <a:lnSpc>
                <a:spcPts val="2780"/>
              </a:lnSpc>
              <a:spcBef>
                <a:spcPts val="1110"/>
              </a:spcBef>
              <a:buFont typeface="Arial"/>
              <a:buChar char="•"/>
              <a:tabLst>
                <a:tab pos="320040" algn="l"/>
              </a:tabLst>
            </a:pPr>
            <a:r>
              <a:rPr sz="2600" spc="-40" dirty="0">
                <a:solidFill>
                  <a:srgbClr val="444949"/>
                </a:solidFill>
                <a:latin typeface="Roboto" panose="02000000000000000000" pitchFamily="2" charset="0"/>
                <a:ea typeface="Roboto" panose="02000000000000000000" pitchFamily="2" charset="0"/>
                <a:cs typeface="Gill Sans MT"/>
              </a:rPr>
              <a:t>Multi-node</a:t>
            </a:r>
            <a:r>
              <a:rPr sz="2600" spc="-5" dirty="0">
                <a:solidFill>
                  <a:srgbClr val="444949"/>
                </a:solidFill>
                <a:latin typeface="Roboto" panose="02000000000000000000" pitchFamily="2" charset="0"/>
                <a:ea typeface="Roboto" panose="02000000000000000000" pitchFamily="2" charset="0"/>
                <a:cs typeface="Gill Sans MT"/>
              </a:rPr>
              <a:t> </a:t>
            </a:r>
            <a:r>
              <a:rPr sz="2600" spc="-85" dirty="0">
                <a:solidFill>
                  <a:srgbClr val="444949"/>
                </a:solidFill>
                <a:latin typeface="Roboto" panose="02000000000000000000" pitchFamily="2" charset="0"/>
                <a:ea typeface="Roboto" panose="02000000000000000000" pitchFamily="2" charset="0"/>
                <a:cs typeface="Gill Sans MT"/>
              </a:rPr>
              <a:t>for</a:t>
            </a:r>
            <a:r>
              <a:rPr sz="2600" spc="-10"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partitioning</a:t>
            </a:r>
            <a:r>
              <a:rPr sz="2600" spc="-5"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of </a:t>
            </a:r>
            <a:r>
              <a:rPr sz="2600" spc="-705" dirty="0">
                <a:solidFill>
                  <a:srgbClr val="444949"/>
                </a:solidFill>
                <a:latin typeface="Roboto" panose="02000000000000000000" pitchFamily="2" charset="0"/>
                <a:ea typeface="Roboto" panose="02000000000000000000" pitchFamily="2" charset="0"/>
                <a:cs typeface="Gill Sans MT"/>
              </a:rPr>
              <a:t> </a:t>
            </a:r>
            <a:r>
              <a:rPr sz="2600" spc="-25" dirty="0">
                <a:solidFill>
                  <a:srgbClr val="444949"/>
                </a:solidFill>
                <a:latin typeface="Roboto" panose="02000000000000000000" pitchFamily="2" charset="0"/>
                <a:ea typeface="Roboto" panose="02000000000000000000" pitchFamily="2" charset="0"/>
                <a:cs typeface="Gill Sans MT"/>
              </a:rPr>
              <a:t>data</a:t>
            </a:r>
            <a:r>
              <a:rPr sz="2600" spc="-5" dirty="0">
                <a:solidFill>
                  <a:srgbClr val="444949"/>
                </a:solidFill>
                <a:latin typeface="Roboto" panose="02000000000000000000" pitchFamily="2" charset="0"/>
                <a:ea typeface="Roboto" panose="02000000000000000000" pitchFamily="2" charset="0"/>
                <a:cs typeface="Gill Sans MT"/>
              </a:rPr>
              <a:t> </a:t>
            </a:r>
            <a:r>
              <a:rPr sz="2600" spc="-35" dirty="0">
                <a:solidFill>
                  <a:srgbClr val="444949"/>
                </a:solidFill>
                <a:latin typeface="Roboto" panose="02000000000000000000" pitchFamily="2" charset="0"/>
                <a:ea typeface="Roboto" panose="02000000000000000000" pitchFamily="2" charset="0"/>
                <a:cs typeface="Gill Sans MT"/>
              </a:rPr>
              <a:t>(sharding)</a:t>
            </a:r>
            <a:endParaRPr sz="2600">
              <a:latin typeface="Roboto" panose="02000000000000000000" pitchFamily="2" charset="0"/>
              <a:ea typeface="Roboto" panose="02000000000000000000" pitchFamily="2" charset="0"/>
              <a:cs typeface="Gill Sans MT"/>
            </a:endParaRPr>
          </a:p>
          <a:p>
            <a:pPr marL="320040" indent="-228600">
              <a:lnSpc>
                <a:spcPct val="100000"/>
              </a:lnSpc>
              <a:spcBef>
                <a:spcPts val="715"/>
              </a:spcBef>
              <a:buSzPct val="101960"/>
              <a:buFont typeface="Arial"/>
              <a:buChar char="•"/>
              <a:tabLst>
                <a:tab pos="320040" algn="l"/>
              </a:tabLst>
            </a:pPr>
            <a:r>
              <a:rPr sz="3825" spc="7" baseline="1089" dirty="0">
                <a:solidFill>
                  <a:srgbClr val="444949"/>
                </a:solidFill>
                <a:latin typeface="Roboto" panose="02000000000000000000" pitchFamily="2" charset="0"/>
                <a:ea typeface="Roboto" panose="02000000000000000000" pitchFamily="2" charset="0"/>
                <a:cs typeface="Gill Sans MT"/>
              </a:rPr>
              <a:t>No</a:t>
            </a:r>
            <a:r>
              <a:rPr sz="3825" spc="22" baseline="1089" dirty="0">
                <a:solidFill>
                  <a:srgbClr val="444949"/>
                </a:solidFill>
                <a:latin typeface="Roboto" panose="02000000000000000000" pitchFamily="2" charset="0"/>
                <a:ea typeface="Roboto" panose="02000000000000000000" pitchFamily="2" charset="0"/>
                <a:cs typeface="Gill Sans MT"/>
              </a:rPr>
              <a:t> </a:t>
            </a:r>
            <a:r>
              <a:rPr sz="3825" spc="-22" baseline="1089" dirty="0">
                <a:solidFill>
                  <a:srgbClr val="444949"/>
                </a:solidFill>
                <a:latin typeface="Roboto" panose="02000000000000000000" pitchFamily="2" charset="0"/>
                <a:ea typeface="Roboto" panose="02000000000000000000" pitchFamily="2" charset="0"/>
                <a:cs typeface="Gill Sans MT"/>
              </a:rPr>
              <a:t>high</a:t>
            </a:r>
            <a:r>
              <a:rPr sz="3825" spc="15" baseline="1089" dirty="0">
                <a:solidFill>
                  <a:srgbClr val="444949"/>
                </a:solidFill>
                <a:latin typeface="Roboto" panose="02000000000000000000" pitchFamily="2" charset="0"/>
                <a:ea typeface="Roboto" panose="02000000000000000000" pitchFamily="2" charset="0"/>
                <a:cs typeface="Gill Sans MT"/>
              </a:rPr>
              <a:t> </a:t>
            </a:r>
            <a:r>
              <a:rPr sz="3825" spc="-60" baseline="1089" dirty="0">
                <a:solidFill>
                  <a:srgbClr val="444949"/>
                </a:solidFill>
                <a:latin typeface="Roboto" panose="02000000000000000000" pitchFamily="2" charset="0"/>
                <a:ea typeface="Roboto" panose="02000000000000000000" pitchFamily="2" charset="0"/>
                <a:cs typeface="Gill Sans MT"/>
              </a:rPr>
              <a:t>availability</a:t>
            </a:r>
            <a:r>
              <a:rPr sz="3825" spc="30" baseline="1089" dirty="0">
                <a:solidFill>
                  <a:srgbClr val="444949"/>
                </a:solidFill>
                <a:latin typeface="Roboto" panose="02000000000000000000" pitchFamily="2" charset="0"/>
                <a:ea typeface="Roboto" panose="02000000000000000000" pitchFamily="2" charset="0"/>
                <a:cs typeface="Gill Sans MT"/>
              </a:rPr>
              <a:t> </a:t>
            </a:r>
            <a:r>
              <a:rPr sz="3825" spc="-37" baseline="1089" dirty="0">
                <a:solidFill>
                  <a:srgbClr val="444949"/>
                </a:solidFill>
                <a:latin typeface="Roboto" panose="02000000000000000000" pitchFamily="2" charset="0"/>
                <a:ea typeface="Roboto" panose="02000000000000000000" pitchFamily="2" charset="0"/>
                <a:cs typeface="Gill Sans MT"/>
              </a:rPr>
              <a:t>(replication)</a:t>
            </a:r>
            <a:endParaRPr sz="3825" baseline="1089">
              <a:latin typeface="Roboto" panose="02000000000000000000" pitchFamily="2" charset="0"/>
              <a:ea typeface="Roboto" panose="02000000000000000000" pitchFamily="2" charset="0"/>
              <a:cs typeface="Gill Sans MT"/>
            </a:endParaRPr>
          </a:p>
          <a:p>
            <a:pPr marL="320040" indent="-228600">
              <a:lnSpc>
                <a:spcPct val="100000"/>
              </a:lnSpc>
              <a:spcBef>
                <a:spcPts val="735"/>
              </a:spcBef>
              <a:buSzPct val="101960"/>
              <a:buFont typeface="Arial"/>
              <a:buChar char="•"/>
              <a:tabLst>
                <a:tab pos="320040" algn="l"/>
              </a:tabLst>
            </a:pPr>
            <a:r>
              <a:rPr sz="3825" baseline="1089" dirty="0">
                <a:solidFill>
                  <a:srgbClr val="444949"/>
                </a:solidFill>
                <a:latin typeface="Roboto" panose="02000000000000000000" pitchFamily="2" charset="0"/>
                <a:ea typeface="Roboto" panose="02000000000000000000" pitchFamily="2" charset="0"/>
                <a:cs typeface="Gill Sans MT"/>
              </a:rPr>
              <a:t>Non </a:t>
            </a:r>
            <a:r>
              <a:rPr sz="3825" spc="-44" baseline="1089" dirty="0">
                <a:solidFill>
                  <a:srgbClr val="444949"/>
                </a:solidFill>
                <a:latin typeface="Roboto" panose="02000000000000000000" pitchFamily="2" charset="0"/>
                <a:ea typeface="Roboto" panose="02000000000000000000" pitchFamily="2" charset="0"/>
                <a:cs typeface="Gill Sans MT"/>
              </a:rPr>
              <a:t>persistent</a:t>
            </a:r>
            <a:endParaRPr sz="3825" baseline="1089">
              <a:latin typeface="Roboto" panose="02000000000000000000" pitchFamily="2" charset="0"/>
              <a:ea typeface="Roboto" panose="02000000000000000000" pitchFamily="2" charset="0"/>
              <a:cs typeface="Gill Sans MT"/>
            </a:endParaRPr>
          </a:p>
          <a:p>
            <a:pPr marL="320040" indent="-228600">
              <a:lnSpc>
                <a:spcPct val="100000"/>
              </a:lnSpc>
              <a:spcBef>
                <a:spcPts val="730"/>
              </a:spcBef>
              <a:buSzPct val="101960"/>
              <a:buFont typeface="Arial"/>
              <a:buChar char="•"/>
              <a:tabLst>
                <a:tab pos="320040" algn="l"/>
              </a:tabLst>
            </a:pPr>
            <a:r>
              <a:rPr sz="3825" spc="7" baseline="1089" dirty="0">
                <a:solidFill>
                  <a:srgbClr val="444949"/>
                </a:solidFill>
                <a:latin typeface="Roboto" panose="02000000000000000000" pitchFamily="2" charset="0"/>
                <a:ea typeface="Roboto" panose="02000000000000000000" pitchFamily="2" charset="0"/>
                <a:cs typeface="Gill Sans MT"/>
              </a:rPr>
              <a:t>No</a:t>
            </a:r>
            <a:r>
              <a:rPr sz="3825" spc="15" baseline="1089" dirty="0">
                <a:solidFill>
                  <a:srgbClr val="444949"/>
                </a:solidFill>
                <a:latin typeface="Roboto" panose="02000000000000000000" pitchFamily="2" charset="0"/>
                <a:ea typeface="Roboto" panose="02000000000000000000" pitchFamily="2" charset="0"/>
                <a:cs typeface="Gill Sans MT"/>
              </a:rPr>
              <a:t> </a:t>
            </a:r>
            <a:r>
              <a:rPr sz="3825" spc="-7" baseline="1089" dirty="0">
                <a:solidFill>
                  <a:srgbClr val="444949"/>
                </a:solidFill>
                <a:latin typeface="Roboto" panose="02000000000000000000" pitchFamily="2" charset="0"/>
                <a:ea typeface="Roboto" panose="02000000000000000000" pitchFamily="2" charset="0"/>
                <a:cs typeface="Gill Sans MT"/>
              </a:rPr>
              <a:t>backup</a:t>
            </a:r>
            <a:r>
              <a:rPr sz="3825" spc="7" baseline="1089" dirty="0">
                <a:solidFill>
                  <a:srgbClr val="444949"/>
                </a:solidFill>
                <a:latin typeface="Roboto" panose="02000000000000000000" pitchFamily="2" charset="0"/>
                <a:ea typeface="Roboto" panose="02000000000000000000" pitchFamily="2" charset="0"/>
                <a:cs typeface="Gill Sans MT"/>
              </a:rPr>
              <a:t> </a:t>
            </a:r>
            <a:r>
              <a:rPr sz="3825" spc="15" baseline="1089" dirty="0">
                <a:solidFill>
                  <a:srgbClr val="444949"/>
                </a:solidFill>
                <a:latin typeface="Roboto" panose="02000000000000000000" pitchFamily="2" charset="0"/>
                <a:ea typeface="Roboto" panose="02000000000000000000" pitchFamily="2" charset="0"/>
                <a:cs typeface="Gill Sans MT"/>
              </a:rPr>
              <a:t>and</a:t>
            </a:r>
            <a:r>
              <a:rPr sz="3825" spc="7" baseline="1089" dirty="0">
                <a:solidFill>
                  <a:srgbClr val="444949"/>
                </a:solidFill>
                <a:latin typeface="Roboto" panose="02000000000000000000" pitchFamily="2" charset="0"/>
                <a:ea typeface="Roboto" panose="02000000000000000000" pitchFamily="2" charset="0"/>
                <a:cs typeface="Gill Sans MT"/>
              </a:rPr>
              <a:t> </a:t>
            </a:r>
            <a:r>
              <a:rPr sz="3825" spc="-82" baseline="1089" dirty="0">
                <a:solidFill>
                  <a:srgbClr val="444949"/>
                </a:solidFill>
                <a:latin typeface="Roboto" panose="02000000000000000000" pitchFamily="2" charset="0"/>
                <a:ea typeface="Roboto" panose="02000000000000000000" pitchFamily="2" charset="0"/>
                <a:cs typeface="Gill Sans MT"/>
              </a:rPr>
              <a:t>restore</a:t>
            </a:r>
            <a:endParaRPr sz="3825" baseline="1089">
              <a:latin typeface="Roboto" panose="02000000000000000000" pitchFamily="2" charset="0"/>
              <a:ea typeface="Roboto" panose="02000000000000000000" pitchFamily="2" charset="0"/>
              <a:cs typeface="Gill Sans MT"/>
            </a:endParaRPr>
          </a:p>
          <a:p>
            <a:pPr marL="320040" indent="-228600">
              <a:lnSpc>
                <a:spcPct val="100000"/>
              </a:lnSpc>
              <a:spcBef>
                <a:spcPts val="705"/>
              </a:spcBef>
              <a:buFont typeface="Arial"/>
              <a:buChar char="•"/>
              <a:tabLst>
                <a:tab pos="320040" algn="l"/>
              </a:tabLst>
            </a:pPr>
            <a:r>
              <a:rPr sz="2600" spc="-45" dirty="0">
                <a:solidFill>
                  <a:srgbClr val="444949"/>
                </a:solidFill>
                <a:latin typeface="Roboto" panose="02000000000000000000" pitchFamily="2" charset="0"/>
                <a:ea typeface="Roboto" panose="02000000000000000000" pitchFamily="2" charset="0"/>
                <a:cs typeface="Gill Sans MT"/>
              </a:rPr>
              <a:t>Multi-threaded</a:t>
            </a:r>
            <a:r>
              <a:rPr sz="2600" spc="-10" dirty="0">
                <a:solidFill>
                  <a:srgbClr val="444949"/>
                </a:solidFill>
                <a:latin typeface="Roboto" panose="02000000000000000000" pitchFamily="2" charset="0"/>
                <a:ea typeface="Roboto" panose="02000000000000000000" pitchFamily="2" charset="0"/>
                <a:cs typeface="Gill Sans MT"/>
              </a:rPr>
              <a:t> </a:t>
            </a:r>
            <a:r>
              <a:rPr sz="2600" spc="-65" dirty="0">
                <a:solidFill>
                  <a:srgbClr val="444949"/>
                </a:solidFill>
                <a:latin typeface="Roboto" panose="02000000000000000000" pitchFamily="2" charset="0"/>
                <a:ea typeface="Roboto" panose="02000000000000000000" pitchFamily="2" charset="0"/>
                <a:cs typeface="Gill Sans MT"/>
              </a:rPr>
              <a:t>architecture</a:t>
            </a:r>
            <a:endParaRPr sz="2600">
              <a:latin typeface="Roboto" panose="02000000000000000000" pitchFamily="2" charset="0"/>
              <a:ea typeface="Roboto" panose="02000000000000000000" pitchFamily="2" charset="0"/>
              <a:cs typeface="Gill Sans MT"/>
            </a:endParaRPr>
          </a:p>
        </p:txBody>
      </p:sp>
      <p:sp>
        <p:nvSpPr>
          <p:cNvPr id="13" name="object 13"/>
          <p:cNvSpPr txBox="1"/>
          <p:nvPr/>
        </p:nvSpPr>
        <p:spPr>
          <a:xfrm>
            <a:off x="8791011" y="4970779"/>
            <a:ext cx="340992" cy="756920"/>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44949"/>
                </a:solidFill>
                <a:latin typeface="Roboto" panose="02000000000000000000" pitchFamily="2" charset="0"/>
                <a:ea typeface="Roboto" panose="02000000000000000000" pitchFamily="2" charset="0"/>
                <a:cs typeface="Calibri"/>
              </a:rPr>
              <a:t>+</a:t>
            </a:r>
            <a:endParaRPr sz="4800">
              <a:latin typeface="Roboto" panose="02000000000000000000" pitchFamily="2" charset="0"/>
              <a:ea typeface="Roboto" panose="02000000000000000000" pitchFamily="2" charset="0"/>
              <a:cs typeface="Calibri"/>
            </a:endParaRPr>
          </a:p>
        </p:txBody>
      </p:sp>
      <p:sp>
        <p:nvSpPr>
          <p:cNvPr id="14" name="object 14"/>
          <p:cNvSpPr txBox="1"/>
          <p:nvPr/>
        </p:nvSpPr>
        <p:spPr>
          <a:xfrm>
            <a:off x="2773318" y="5162803"/>
            <a:ext cx="1231041" cy="289823"/>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44949"/>
                </a:solidFill>
                <a:latin typeface="Roboto" panose="02000000000000000000" pitchFamily="2" charset="0"/>
                <a:ea typeface="Roboto" panose="02000000000000000000" pitchFamily="2" charset="0"/>
                <a:cs typeface="Calibri"/>
              </a:rPr>
              <a:t>Replication</a:t>
            </a:r>
            <a:endParaRPr sz="1800" dirty="0">
              <a:latin typeface="Roboto" panose="02000000000000000000" pitchFamily="2" charset="0"/>
              <a:ea typeface="Roboto" panose="02000000000000000000" pitchFamily="2" charset="0"/>
              <a:cs typeface="Calibri"/>
            </a:endParaRPr>
          </a:p>
        </p:txBody>
      </p:sp>
      <p:sp>
        <p:nvSpPr>
          <p:cNvPr id="15" name="object 15"/>
          <p:cNvSpPr txBox="1"/>
          <p:nvPr/>
        </p:nvSpPr>
        <p:spPr>
          <a:xfrm>
            <a:off x="8505727" y="5568188"/>
            <a:ext cx="912954"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44949"/>
                </a:solidFill>
                <a:latin typeface="Roboto" panose="02000000000000000000" pitchFamily="2" charset="0"/>
                <a:ea typeface="Roboto" panose="02000000000000000000" pitchFamily="2" charset="0"/>
                <a:cs typeface="Calibri"/>
              </a:rPr>
              <a:t>s</a:t>
            </a:r>
            <a:r>
              <a:rPr sz="1800" spc="5" dirty="0">
                <a:solidFill>
                  <a:srgbClr val="444949"/>
                </a:solidFill>
                <a:latin typeface="Roboto" panose="02000000000000000000" pitchFamily="2" charset="0"/>
                <a:ea typeface="Roboto" panose="02000000000000000000" pitchFamily="2" charset="0"/>
                <a:cs typeface="Calibri"/>
              </a:rPr>
              <a:t>h</a:t>
            </a:r>
            <a:r>
              <a:rPr sz="1800" spc="-5" dirty="0">
                <a:solidFill>
                  <a:srgbClr val="444949"/>
                </a:solidFill>
                <a:latin typeface="Roboto" panose="02000000000000000000" pitchFamily="2" charset="0"/>
                <a:ea typeface="Roboto" panose="02000000000000000000" pitchFamily="2" charset="0"/>
                <a:cs typeface="Calibri"/>
              </a:rPr>
              <a:t>a</a:t>
            </a:r>
            <a:r>
              <a:rPr sz="1800" spc="-30" dirty="0">
                <a:solidFill>
                  <a:srgbClr val="444949"/>
                </a:solidFill>
                <a:latin typeface="Roboto" panose="02000000000000000000" pitchFamily="2" charset="0"/>
                <a:ea typeface="Roboto" panose="02000000000000000000" pitchFamily="2" charset="0"/>
                <a:cs typeface="Calibri"/>
              </a:rPr>
              <a:t>r</a:t>
            </a:r>
            <a:r>
              <a:rPr sz="1800" dirty="0">
                <a:solidFill>
                  <a:srgbClr val="444949"/>
                </a:solidFill>
                <a:latin typeface="Roboto" panose="02000000000000000000" pitchFamily="2" charset="0"/>
                <a:ea typeface="Roboto" panose="02000000000000000000" pitchFamily="2" charset="0"/>
                <a:cs typeface="Calibri"/>
              </a:rPr>
              <a:t>d</a:t>
            </a:r>
            <a:r>
              <a:rPr sz="1800" spc="-5" dirty="0">
                <a:solidFill>
                  <a:srgbClr val="444949"/>
                </a:solidFill>
                <a:latin typeface="Roboto" panose="02000000000000000000" pitchFamily="2" charset="0"/>
                <a:ea typeface="Roboto" panose="02000000000000000000" pitchFamily="2" charset="0"/>
                <a:cs typeface="Calibri"/>
              </a:rPr>
              <a:t>i</a:t>
            </a:r>
            <a:r>
              <a:rPr sz="1800" dirty="0">
                <a:solidFill>
                  <a:srgbClr val="444949"/>
                </a:solidFill>
                <a:latin typeface="Roboto" panose="02000000000000000000" pitchFamily="2" charset="0"/>
                <a:ea typeface="Roboto" panose="02000000000000000000" pitchFamily="2" charset="0"/>
                <a:cs typeface="Calibri"/>
              </a:rPr>
              <a:t>ng</a:t>
            </a:r>
            <a:endParaRPr sz="1800" dirty="0">
              <a:latin typeface="Roboto" panose="02000000000000000000" pitchFamily="2" charset="0"/>
              <a:ea typeface="Roboto" panose="02000000000000000000" pitchFamily="2" charset="0"/>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6388735" cy="443711"/>
          </a:xfrm>
          <a:prstGeom prst="rect">
            <a:avLst/>
          </a:prstGeom>
        </p:spPr>
        <p:txBody>
          <a:bodyPr vert="horz" wrap="square" lIns="0" tIns="12700" rIns="0" bIns="0" rtlCol="0">
            <a:spAutoFit/>
          </a:bodyPr>
          <a:lstStyle/>
          <a:p>
            <a:pPr marL="12700">
              <a:lnSpc>
                <a:spcPct val="100000"/>
              </a:lnSpc>
              <a:spcBef>
                <a:spcPts val="100"/>
              </a:spcBef>
            </a:pPr>
            <a:r>
              <a:rPr spc="-80" dirty="0">
                <a:latin typeface="Roboto" panose="02000000000000000000" pitchFamily="2" charset="0"/>
                <a:ea typeface="Roboto" panose="02000000000000000000" pitchFamily="2" charset="0"/>
              </a:rPr>
              <a:t>ElastiCache</a:t>
            </a:r>
            <a:r>
              <a:rPr spc="-15" dirty="0">
                <a:latin typeface="Roboto" panose="02000000000000000000" pitchFamily="2" charset="0"/>
                <a:ea typeface="Roboto" panose="02000000000000000000" pitchFamily="2" charset="0"/>
              </a:rPr>
              <a:t> </a:t>
            </a:r>
            <a:r>
              <a:rPr dirty="0">
                <a:latin typeface="Roboto" panose="02000000000000000000" pitchFamily="2" charset="0"/>
                <a:ea typeface="Roboto" panose="02000000000000000000" pitchFamily="2" charset="0"/>
              </a:rPr>
              <a:t>–</a:t>
            </a:r>
            <a:r>
              <a:rPr spc="-15" dirty="0">
                <a:latin typeface="Roboto" panose="02000000000000000000" pitchFamily="2" charset="0"/>
                <a:ea typeface="Roboto" panose="02000000000000000000" pitchFamily="2" charset="0"/>
              </a:rPr>
              <a:t> </a:t>
            </a:r>
            <a:r>
              <a:rPr spc="-60" dirty="0">
                <a:latin typeface="Roboto" panose="02000000000000000000" pitchFamily="2" charset="0"/>
                <a:ea typeface="Roboto" panose="02000000000000000000" pitchFamily="2" charset="0"/>
              </a:rPr>
              <a:t>Cache</a:t>
            </a:r>
            <a:r>
              <a:rPr spc="-10" dirty="0">
                <a:latin typeface="Roboto" panose="02000000000000000000" pitchFamily="2" charset="0"/>
                <a:ea typeface="Roboto" panose="02000000000000000000" pitchFamily="2" charset="0"/>
              </a:rPr>
              <a:t> </a:t>
            </a:r>
            <a:r>
              <a:rPr spc="-85" dirty="0">
                <a:latin typeface="Roboto" panose="02000000000000000000" pitchFamily="2" charset="0"/>
                <a:ea typeface="Roboto" panose="02000000000000000000" pitchFamily="2" charset="0"/>
              </a:rPr>
              <a:t>Security</a:t>
            </a:r>
          </a:p>
        </p:txBody>
      </p:sp>
      <p:sp>
        <p:nvSpPr>
          <p:cNvPr id="5" name="object 5"/>
          <p:cNvSpPr txBox="1"/>
          <p:nvPr/>
        </p:nvSpPr>
        <p:spPr>
          <a:xfrm>
            <a:off x="916939" y="1391412"/>
            <a:ext cx="6010910" cy="4469813"/>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600" spc="-60" dirty="0">
                <a:solidFill>
                  <a:srgbClr val="444949"/>
                </a:solidFill>
                <a:latin typeface="Roboto" panose="02000000000000000000" pitchFamily="2" charset="0"/>
                <a:ea typeface="Roboto" panose="02000000000000000000" pitchFamily="2" charset="0"/>
                <a:cs typeface="Gill Sans MT"/>
              </a:rPr>
              <a:t>All</a:t>
            </a:r>
            <a:r>
              <a:rPr sz="2600" spc="-15" dirty="0">
                <a:solidFill>
                  <a:srgbClr val="444949"/>
                </a:solidFill>
                <a:latin typeface="Roboto" panose="02000000000000000000" pitchFamily="2" charset="0"/>
                <a:ea typeface="Roboto" panose="02000000000000000000" pitchFamily="2" charset="0"/>
                <a:cs typeface="Gill Sans MT"/>
              </a:rPr>
              <a:t> </a:t>
            </a:r>
            <a:r>
              <a:rPr sz="2600" spc="-35" dirty="0">
                <a:solidFill>
                  <a:srgbClr val="444949"/>
                </a:solidFill>
                <a:latin typeface="Roboto" panose="02000000000000000000" pitchFamily="2" charset="0"/>
                <a:ea typeface="Roboto" panose="02000000000000000000" pitchFamily="2" charset="0"/>
                <a:cs typeface="Gill Sans MT"/>
              </a:rPr>
              <a:t>caches</a:t>
            </a:r>
            <a:r>
              <a:rPr sz="2600"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in</a:t>
            </a:r>
            <a:r>
              <a:rPr sz="2600" spc="-10"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ElastiCache:</a:t>
            </a:r>
            <a:endParaRPr sz="2600">
              <a:latin typeface="Roboto" panose="02000000000000000000" pitchFamily="2" charset="0"/>
              <a:ea typeface="Roboto" panose="02000000000000000000" pitchFamily="2" charset="0"/>
              <a:cs typeface="Gill Sans MT"/>
            </a:endParaRPr>
          </a:p>
          <a:p>
            <a:pPr marL="698500" lvl="1" indent="-228600">
              <a:lnSpc>
                <a:spcPts val="2575"/>
              </a:lnSpc>
              <a:spcBef>
                <a:spcPts val="15"/>
              </a:spcBef>
              <a:buSzPct val="102325"/>
              <a:buFont typeface="Arial"/>
              <a:buChar char="•"/>
              <a:tabLst>
                <a:tab pos="697865" algn="l"/>
                <a:tab pos="698500" algn="l"/>
              </a:tabLst>
            </a:pPr>
            <a:r>
              <a:rPr sz="3225" u="sng" spc="7" baseline="1291" dirty="0">
                <a:solidFill>
                  <a:srgbClr val="444949"/>
                </a:solidFill>
                <a:uFill>
                  <a:solidFill>
                    <a:srgbClr val="444949"/>
                  </a:solidFill>
                </a:uFill>
                <a:latin typeface="Roboto" panose="02000000000000000000" pitchFamily="2" charset="0"/>
                <a:ea typeface="Roboto" panose="02000000000000000000" pitchFamily="2" charset="0"/>
                <a:cs typeface="Gill Sans MT"/>
              </a:rPr>
              <a:t>Do</a:t>
            </a:r>
            <a:r>
              <a:rPr sz="3225" u="sng" baseline="1291" dirty="0">
                <a:solidFill>
                  <a:srgbClr val="444949"/>
                </a:solidFill>
                <a:uFill>
                  <a:solidFill>
                    <a:srgbClr val="444949"/>
                  </a:solidFill>
                </a:uFill>
                <a:latin typeface="Roboto" panose="02000000000000000000" pitchFamily="2" charset="0"/>
                <a:ea typeface="Roboto" panose="02000000000000000000" pitchFamily="2" charset="0"/>
                <a:cs typeface="Gill Sans MT"/>
              </a:rPr>
              <a:t> </a:t>
            </a:r>
            <a:r>
              <a:rPr sz="3225" u="sng" spc="-30" baseline="1291" dirty="0">
                <a:solidFill>
                  <a:srgbClr val="444949"/>
                </a:solidFill>
                <a:uFill>
                  <a:solidFill>
                    <a:srgbClr val="444949"/>
                  </a:solidFill>
                </a:uFill>
                <a:latin typeface="Roboto" panose="02000000000000000000" pitchFamily="2" charset="0"/>
                <a:ea typeface="Roboto" panose="02000000000000000000" pitchFamily="2" charset="0"/>
                <a:cs typeface="Gill Sans MT"/>
              </a:rPr>
              <a:t>not</a:t>
            </a:r>
            <a:r>
              <a:rPr sz="3225" u="sng" spc="15" baseline="1291" dirty="0">
                <a:solidFill>
                  <a:srgbClr val="444949"/>
                </a:solidFill>
                <a:uFill>
                  <a:solidFill>
                    <a:srgbClr val="444949"/>
                  </a:solidFill>
                </a:uFill>
                <a:latin typeface="Roboto" panose="02000000000000000000" pitchFamily="2" charset="0"/>
                <a:ea typeface="Roboto" panose="02000000000000000000" pitchFamily="2" charset="0"/>
                <a:cs typeface="Gill Sans MT"/>
              </a:rPr>
              <a:t> </a:t>
            </a:r>
            <a:r>
              <a:rPr sz="3225" u="sng" spc="7" baseline="1291" dirty="0">
                <a:solidFill>
                  <a:srgbClr val="444949"/>
                </a:solidFill>
                <a:uFill>
                  <a:solidFill>
                    <a:srgbClr val="444949"/>
                  </a:solidFill>
                </a:uFill>
                <a:latin typeface="Roboto" panose="02000000000000000000" pitchFamily="2" charset="0"/>
                <a:ea typeface="Roboto" panose="02000000000000000000" pitchFamily="2" charset="0"/>
                <a:cs typeface="Gill Sans MT"/>
              </a:rPr>
              <a:t>support </a:t>
            </a:r>
            <a:r>
              <a:rPr sz="3225" u="sng" spc="-7" baseline="1291" dirty="0">
                <a:solidFill>
                  <a:srgbClr val="444949"/>
                </a:solidFill>
                <a:uFill>
                  <a:solidFill>
                    <a:srgbClr val="444949"/>
                  </a:solidFill>
                </a:uFill>
                <a:latin typeface="Roboto" panose="02000000000000000000" pitchFamily="2" charset="0"/>
                <a:ea typeface="Roboto" panose="02000000000000000000" pitchFamily="2" charset="0"/>
                <a:cs typeface="Gill Sans MT"/>
              </a:rPr>
              <a:t>IAM</a:t>
            </a:r>
            <a:r>
              <a:rPr sz="3225" u="sng" spc="30" baseline="1291" dirty="0">
                <a:solidFill>
                  <a:srgbClr val="444949"/>
                </a:solidFill>
                <a:uFill>
                  <a:solidFill>
                    <a:srgbClr val="444949"/>
                  </a:solidFill>
                </a:uFill>
                <a:latin typeface="Roboto" panose="02000000000000000000" pitchFamily="2" charset="0"/>
                <a:ea typeface="Roboto" panose="02000000000000000000" pitchFamily="2" charset="0"/>
                <a:cs typeface="Gill Sans MT"/>
              </a:rPr>
              <a:t> </a:t>
            </a:r>
            <a:r>
              <a:rPr sz="3225" u="sng" spc="-37" baseline="1291" dirty="0">
                <a:solidFill>
                  <a:srgbClr val="444949"/>
                </a:solidFill>
                <a:uFill>
                  <a:solidFill>
                    <a:srgbClr val="444949"/>
                  </a:solidFill>
                </a:uFill>
                <a:latin typeface="Roboto" panose="02000000000000000000" pitchFamily="2" charset="0"/>
                <a:ea typeface="Roboto" panose="02000000000000000000" pitchFamily="2" charset="0"/>
                <a:cs typeface="Gill Sans MT"/>
              </a:rPr>
              <a:t>authentication</a:t>
            </a:r>
            <a:endParaRPr sz="3225" baseline="1291">
              <a:latin typeface="Roboto" panose="02000000000000000000" pitchFamily="2" charset="0"/>
              <a:ea typeface="Roboto" panose="02000000000000000000" pitchFamily="2" charset="0"/>
              <a:cs typeface="Gill Sans MT"/>
            </a:endParaRPr>
          </a:p>
          <a:p>
            <a:pPr marL="698500" marR="356870" lvl="1" indent="-228600">
              <a:lnSpc>
                <a:spcPct val="79100"/>
              </a:lnSpc>
              <a:spcBef>
                <a:spcPts val="545"/>
              </a:spcBef>
              <a:buFont typeface="Arial"/>
              <a:buChar char="•"/>
              <a:tabLst>
                <a:tab pos="697865" algn="l"/>
                <a:tab pos="698500" algn="l"/>
              </a:tabLst>
            </a:pPr>
            <a:r>
              <a:rPr sz="2200" spc="-35" dirty="0">
                <a:solidFill>
                  <a:srgbClr val="444949"/>
                </a:solidFill>
                <a:latin typeface="Roboto" panose="02000000000000000000" pitchFamily="2" charset="0"/>
                <a:ea typeface="Roboto" panose="02000000000000000000" pitchFamily="2" charset="0"/>
                <a:cs typeface="Gill Sans MT"/>
              </a:rPr>
              <a:t>IAM</a:t>
            </a:r>
            <a:r>
              <a:rPr sz="2200" spc="-10"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policies</a:t>
            </a:r>
            <a:r>
              <a:rPr sz="2200" spc="-10" dirty="0">
                <a:solidFill>
                  <a:srgbClr val="444949"/>
                </a:solidFill>
                <a:latin typeface="Roboto" panose="02000000000000000000" pitchFamily="2" charset="0"/>
                <a:ea typeface="Roboto" panose="02000000000000000000" pitchFamily="2" charset="0"/>
                <a:cs typeface="Gill Sans MT"/>
              </a:rPr>
              <a:t> </a:t>
            </a:r>
            <a:r>
              <a:rPr sz="2200" spc="-25" dirty="0">
                <a:solidFill>
                  <a:srgbClr val="444949"/>
                </a:solidFill>
                <a:latin typeface="Roboto" panose="02000000000000000000" pitchFamily="2" charset="0"/>
                <a:ea typeface="Roboto" panose="02000000000000000000" pitchFamily="2" charset="0"/>
                <a:cs typeface="Gill Sans MT"/>
              </a:rPr>
              <a:t>on</a:t>
            </a:r>
            <a:r>
              <a:rPr sz="2200" spc="-5"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ElastiCache</a:t>
            </a:r>
            <a:r>
              <a:rPr sz="2200" spc="-5"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are</a:t>
            </a:r>
            <a:r>
              <a:rPr sz="2200" spc="-5"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only</a:t>
            </a:r>
            <a:r>
              <a:rPr sz="2200" spc="-10" dirty="0">
                <a:solidFill>
                  <a:srgbClr val="444949"/>
                </a:solidFill>
                <a:latin typeface="Roboto" panose="02000000000000000000" pitchFamily="2" charset="0"/>
                <a:ea typeface="Roboto" panose="02000000000000000000" pitchFamily="2" charset="0"/>
                <a:cs typeface="Gill Sans MT"/>
              </a:rPr>
              <a:t> </a:t>
            </a:r>
            <a:r>
              <a:rPr sz="2200" spc="-30" dirty="0">
                <a:solidFill>
                  <a:srgbClr val="444949"/>
                </a:solidFill>
                <a:latin typeface="Roboto" panose="02000000000000000000" pitchFamily="2" charset="0"/>
                <a:ea typeface="Roboto" panose="02000000000000000000" pitchFamily="2" charset="0"/>
                <a:cs typeface="Gill Sans MT"/>
              </a:rPr>
              <a:t>used</a:t>
            </a:r>
            <a:r>
              <a:rPr sz="2200"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for </a:t>
            </a:r>
            <a:r>
              <a:rPr sz="2200" spc="-600" dirty="0">
                <a:solidFill>
                  <a:srgbClr val="444949"/>
                </a:solidFill>
                <a:latin typeface="Roboto" panose="02000000000000000000" pitchFamily="2" charset="0"/>
                <a:ea typeface="Roboto" panose="02000000000000000000" pitchFamily="2" charset="0"/>
                <a:cs typeface="Gill Sans MT"/>
              </a:rPr>
              <a:t> </a:t>
            </a:r>
            <a:r>
              <a:rPr sz="2200" spc="-125" dirty="0">
                <a:solidFill>
                  <a:srgbClr val="444949"/>
                </a:solidFill>
                <a:latin typeface="Roboto" panose="02000000000000000000" pitchFamily="2" charset="0"/>
                <a:ea typeface="Roboto" panose="02000000000000000000" pitchFamily="2" charset="0"/>
                <a:cs typeface="Gill Sans MT"/>
              </a:rPr>
              <a:t>A</a:t>
            </a:r>
            <a:r>
              <a:rPr sz="2200" spc="-30" dirty="0">
                <a:solidFill>
                  <a:srgbClr val="444949"/>
                </a:solidFill>
                <a:latin typeface="Roboto" panose="02000000000000000000" pitchFamily="2" charset="0"/>
                <a:ea typeface="Roboto" panose="02000000000000000000" pitchFamily="2" charset="0"/>
                <a:cs typeface="Gill Sans MT"/>
              </a:rPr>
              <a:t>W</a:t>
            </a:r>
            <a:r>
              <a:rPr sz="2200" spc="20" dirty="0">
                <a:solidFill>
                  <a:srgbClr val="444949"/>
                </a:solidFill>
                <a:latin typeface="Roboto" panose="02000000000000000000" pitchFamily="2" charset="0"/>
                <a:ea typeface="Roboto" panose="02000000000000000000" pitchFamily="2" charset="0"/>
                <a:cs typeface="Gill Sans MT"/>
              </a:rPr>
              <a:t>S</a:t>
            </a:r>
            <a:r>
              <a:rPr sz="2200" spc="-130" dirty="0">
                <a:solidFill>
                  <a:srgbClr val="444949"/>
                </a:solidFill>
                <a:latin typeface="Roboto" panose="02000000000000000000" pitchFamily="2" charset="0"/>
                <a:ea typeface="Roboto" panose="02000000000000000000" pitchFamily="2" charset="0"/>
                <a:cs typeface="Gill Sans MT"/>
              </a:rPr>
              <a:t> </a:t>
            </a:r>
            <a:r>
              <a:rPr sz="2200" spc="-5" dirty="0">
                <a:solidFill>
                  <a:srgbClr val="444949"/>
                </a:solidFill>
                <a:latin typeface="Roboto" panose="02000000000000000000" pitchFamily="2" charset="0"/>
                <a:ea typeface="Roboto" panose="02000000000000000000" pitchFamily="2" charset="0"/>
                <a:cs typeface="Gill Sans MT"/>
              </a:rPr>
              <a:t>A</a:t>
            </a:r>
            <a:r>
              <a:rPr sz="2200" dirty="0">
                <a:solidFill>
                  <a:srgbClr val="444949"/>
                </a:solidFill>
                <a:latin typeface="Roboto" panose="02000000000000000000" pitchFamily="2" charset="0"/>
                <a:ea typeface="Roboto" panose="02000000000000000000" pitchFamily="2" charset="0"/>
                <a:cs typeface="Gill Sans MT"/>
              </a:rPr>
              <a:t>P</a:t>
            </a:r>
            <a:r>
              <a:rPr sz="2200" spc="-90" dirty="0">
                <a:solidFill>
                  <a:srgbClr val="444949"/>
                </a:solidFill>
                <a:latin typeface="Roboto" panose="02000000000000000000" pitchFamily="2" charset="0"/>
                <a:ea typeface="Roboto" panose="02000000000000000000" pitchFamily="2" charset="0"/>
                <a:cs typeface="Gill Sans MT"/>
              </a:rPr>
              <a:t>I</a:t>
            </a:r>
            <a:r>
              <a:rPr sz="2200" spc="-30" dirty="0">
                <a:solidFill>
                  <a:srgbClr val="444949"/>
                </a:solidFill>
                <a:latin typeface="Roboto" panose="02000000000000000000" pitchFamily="2" charset="0"/>
                <a:ea typeface="Roboto" panose="02000000000000000000" pitchFamily="2" charset="0"/>
                <a:cs typeface="Gill Sans MT"/>
              </a:rPr>
              <a:t>-</a:t>
            </a:r>
            <a:r>
              <a:rPr sz="2200" spc="-40" dirty="0">
                <a:solidFill>
                  <a:srgbClr val="444949"/>
                </a:solidFill>
                <a:latin typeface="Roboto" panose="02000000000000000000" pitchFamily="2" charset="0"/>
                <a:ea typeface="Roboto" panose="02000000000000000000" pitchFamily="2" charset="0"/>
                <a:cs typeface="Gill Sans MT"/>
              </a:rPr>
              <a:t>le</a:t>
            </a:r>
            <a:r>
              <a:rPr sz="2200" spc="-65" dirty="0">
                <a:solidFill>
                  <a:srgbClr val="444949"/>
                </a:solidFill>
                <a:latin typeface="Roboto" panose="02000000000000000000" pitchFamily="2" charset="0"/>
                <a:ea typeface="Roboto" panose="02000000000000000000" pitchFamily="2" charset="0"/>
                <a:cs typeface="Gill Sans MT"/>
              </a:rPr>
              <a:t>v</a:t>
            </a:r>
            <a:r>
              <a:rPr sz="2200" spc="-5" dirty="0">
                <a:solidFill>
                  <a:srgbClr val="444949"/>
                </a:solidFill>
                <a:latin typeface="Roboto" panose="02000000000000000000" pitchFamily="2" charset="0"/>
                <a:ea typeface="Roboto" panose="02000000000000000000" pitchFamily="2" charset="0"/>
                <a:cs typeface="Gill Sans MT"/>
              </a:rPr>
              <a:t>e</a:t>
            </a:r>
            <a:r>
              <a:rPr sz="2200" spc="-70" dirty="0">
                <a:solidFill>
                  <a:srgbClr val="444949"/>
                </a:solidFill>
                <a:latin typeface="Roboto" panose="02000000000000000000" pitchFamily="2" charset="0"/>
                <a:ea typeface="Roboto" panose="02000000000000000000" pitchFamily="2" charset="0"/>
                <a:cs typeface="Gill Sans MT"/>
              </a:rPr>
              <a:t>l</a:t>
            </a:r>
            <a:r>
              <a:rPr sz="2200"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s</a:t>
            </a:r>
            <a:r>
              <a:rPr sz="2200" spc="-5" dirty="0">
                <a:solidFill>
                  <a:srgbClr val="444949"/>
                </a:solidFill>
                <a:latin typeface="Roboto" panose="02000000000000000000" pitchFamily="2" charset="0"/>
                <a:ea typeface="Roboto" panose="02000000000000000000" pitchFamily="2" charset="0"/>
                <a:cs typeface="Gill Sans MT"/>
              </a:rPr>
              <a:t>e</a:t>
            </a:r>
            <a:r>
              <a:rPr sz="2200" spc="-60" dirty="0">
                <a:solidFill>
                  <a:srgbClr val="444949"/>
                </a:solidFill>
                <a:latin typeface="Roboto" panose="02000000000000000000" pitchFamily="2" charset="0"/>
                <a:ea typeface="Roboto" panose="02000000000000000000" pitchFamily="2" charset="0"/>
                <a:cs typeface="Gill Sans MT"/>
              </a:rPr>
              <a:t>c</a:t>
            </a:r>
            <a:r>
              <a:rPr sz="2200" spc="-30" dirty="0">
                <a:solidFill>
                  <a:srgbClr val="444949"/>
                </a:solidFill>
                <a:latin typeface="Roboto" panose="02000000000000000000" pitchFamily="2" charset="0"/>
                <a:ea typeface="Roboto" panose="02000000000000000000" pitchFamily="2" charset="0"/>
                <a:cs typeface="Gill Sans MT"/>
              </a:rPr>
              <a:t>u</a:t>
            </a:r>
            <a:r>
              <a:rPr sz="2200" spc="-80" dirty="0">
                <a:solidFill>
                  <a:srgbClr val="444949"/>
                </a:solidFill>
                <a:latin typeface="Roboto" panose="02000000000000000000" pitchFamily="2" charset="0"/>
                <a:ea typeface="Roboto" panose="02000000000000000000" pitchFamily="2" charset="0"/>
                <a:cs typeface="Gill Sans MT"/>
              </a:rPr>
              <a:t>r</a:t>
            </a:r>
            <a:r>
              <a:rPr sz="2200" spc="-70" dirty="0">
                <a:solidFill>
                  <a:srgbClr val="444949"/>
                </a:solidFill>
                <a:latin typeface="Roboto" panose="02000000000000000000" pitchFamily="2" charset="0"/>
                <a:ea typeface="Roboto" panose="02000000000000000000" pitchFamily="2" charset="0"/>
                <a:cs typeface="Gill Sans MT"/>
              </a:rPr>
              <a:t>ity</a:t>
            </a:r>
            <a:endParaRPr sz="2200">
              <a:latin typeface="Roboto" panose="02000000000000000000" pitchFamily="2" charset="0"/>
              <a:ea typeface="Roboto" panose="02000000000000000000" pitchFamily="2" charset="0"/>
              <a:cs typeface="Gill Sans MT"/>
            </a:endParaRPr>
          </a:p>
          <a:p>
            <a:pPr marL="241300" indent="-228600">
              <a:lnSpc>
                <a:spcPts val="3050"/>
              </a:lnSpc>
              <a:spcBef>
                <a:spcPts val="420"/>
              </a:spcBef>
              <a:buSzPct val="101960"/>
              <a:buFont typeface="Arial"/>
              <a:buChar char="•"/>
              <a:tabLst>
                <a:tab pos="241300" algn="l"/>
              </a:tabLst>
            </a:pPr>
            <a:r>
              <a:rPr sz="3825" spc="-30" baseline="1089" dirty="0">
                <a:solidFill>
                  <a:srgbClr val="444949"/>
                </a:solidFill>
                <a:latin typeface="Roboto" panose="02000000000000000000" pitchFamily="2" charset="0"/>
                <a:ea typeface="Roboto" panose="02000000000000000000" pitchFamily="2" charset="0"/>
                <a:cs typeface="Gill Sans MT"/>
              </a:rPr>
              <a:t>R</a:t>
            </a:r>
            <a:r>
              <a:rPr sz="3825" spc="-22" baseline="1089" dirty="0">
                <a:solidFill>
                  <a:srgbClr val="444949"/>
                </a:solidFill>
                <a:latin typeface="Roboto" panose="02000000000000000000" pitchFamily="2" charset="0"/>
                <a:ea typeface="Roboto" panose="02000000000000000000" pitchFamily="2" charset="0"/>
                <a:cs typeface="Gill Sans MT"/>
              </a:rPr>
              <a:t>e</a:t>
            </a:r>
            <a:r>
              <a:rPr sz="3825" spc="37" baseline="1089" dirty="0">
                <a:solidFill>
                  <a:srgbClr val="444949"/>
                </a:solidFill>
                <a:latin typeface="Roboto" panose="02000000000000000000" pitchFamily="2" charset="0"/>
                <a:ea typeface="Roboto" panose="02000000000000000000" pitchFamily="2" charset="0"/>
                <a:cs typeface="Gill Sans MT"/>
              </a:rPr>
              <a:t>d</a:t>
            </a:r>
            <a:r>
              <a:rPr sz="3825" spc="-82" baseline="1089" dirty="0">
                <a:solidFill>
                  <a:srgbClr val="444949"/>
                </a:solidFill>
                <a:latin typeface="Roboto" panose="02000000000000000000" pitchFamily="2" charset="0"/>
                <a:ea typeface="Roboto" panose="02000000000000000000" pitchFamily="2" charset="0"/>
                <a:cs typeface="Gill Sans MT"/>
              </a:rPr>
              <a:t>i</a:t>
            </a:r>
            <a:r>
              <a:rPr sz="3825" spc="-127" baseline="1089" dirty="0">
                <a:solidFill>
                  <a:srgbClr val="444949"/>
                </a:solidFill>
                <a:latin typeface="Roboto" panose="02000000000000000000" pitchFamily="2" charset="0"/>
                <a:ea typeface="Roboto" panose="02000000000000000000" pitchFamily="2" charset="0"/>
                <a:cs typeface="Gill Sans MT"/>
              </a:rPr>
              <a:t>s</a:t>
            </a:r>
            <a:r>
              <a:rPr sz="3825" spc="-202" baseline="1089" dirty="0">
                <a:solidFill>
                  <a:srgbClr val="444949"/>
                </a:solidFill>
                <a:latin typeface="Roboto" panose="02000000000000000000" pitchFamily="2" charset="0"/>
                <a:ea typeface="Roboto" panose="02000000000000000000" pitchFamily="2" charset="0"/>
                <a:cs typeface="Gill Sans MT"/>
              </a:rPr>
              <a:t> </a:t>
            </a:r>
            <a:r>
              <a:rPr sz="3825" spc="-30" baseline="1089" dirty="0">
                <a:solidFill>
                  <a:srgbClr val="444949"/>
                </a:solidFill>
                <a:latin typeface="Roboto" panose="02000000000000000000" pitchFamily="2" charset="0"/>
                <a:ea typeface="Roboto" panose="02000000000000000000" pitchFamily="2" charset="0"/>
                <a:cs typeface="Gill Sans MT"/>
              </a:rPr>
              <a:t>A</a:t>
            </a:r>
            <a:r>
              <a:rPr sz="3825" spc="-22" baseline="1089" dirty="0">
                <a:solidFill>
                  <a:srgbClr val="444949"/>
                </a:solidFill>
                <a:latin typeface="Roboto" panose="02000000000000000000" pitchFamily="2" charset="0"/>
                <a:ea typeface="Roboto" panose="02000000000000000000" pitchFamily="2" charset="0"/>
                <a:cs typeface="Gill Sans MT"/>
              </a:rPr>
              <a:t>UTH</a:t>
            </a:r>
            <a:endParaRPr sz="3825" baseline="1089">
              <a:latin typeface="Roboto" panose="02000000000000000000" pitchFamily="2" charset="0"/>
              <a:ea typeface="Roboto" panose="02000000000000000000" pitchFamily="2" charset="0"/>
              <a:cs typeface="Gill Sans MT"/>
            </a:endParaRPr>
          </a:p>
          <a:p>
            <a:pPr marL="698500" marR="706120" lvl="1" indent="-228600">
              <a:lnSpc>
                <a:spcPct val="80000"/>
              </a:lnSpc>
              <a:spcBef>
                <a:spcPts val="515"/>
              </a:spcBef>
              <a:buFont typeface="Arial"/>
              <a:buChar char="•"/>
              <a:tabLst>
                <a:tab pos="697865" algn="l"/>
                <a:tab pos="698500" algn="l"/>
              </a:tabLst>
            </a:pPr>
            <a:r>
              <a:rPr sz="2200" spc="-345" dirty="0">
                <a:solidFill>
                  <a:srgbClr val="444949"/>
                </a:solidFill>
                <a:latin typeface="Roboto" panose="02000000000000000000" pitchFamily="2" charset="0"/>
                <a:ea typeface="Roboto" panose="02000000000000000000" pitchFamily="2" charset="0"/>
                <a:cs typeface="Gill Sans MT"/>
              </a:rPr>
              <a:t>Y</a:t>
            </a:r>
            <a:r>
              <a:rPr sz="2200" spc="-40" dirty="0">
                <a:solidFill>
                  <a:srgbClr val="444949"/>
                </a:solidFill>
                <a:latin typeface="Roboto" panose="02000000000000000000" pitchFamily="2" charset="0"/>
                <a:ea typeface="Roboto" panose="02000000000000000000" pitchFamily="2" charset="0"/>
                <a:cs typeface="Gill Sans MT"/>
              </a:rPr>
              <a:t>o</a:t>
            </a:r>
            <a:r>
              <a:rPr sz="2200" spc="-25" dirty="0">
                <a:solidFill>
                  <a:srgbClr val="444949"/>
                </a:solidFill>
                <a:latin typeface="Roboto" panose="02000000000000000000" pitchFamily="2" charset="0"/>
                <a:ea typeface="Roboto" panose="02000000000000000000" pitchFamily="2" charset="0"/>
                <a:cs typeface="Gill Sans MT"/>
              </a:rPr>
              <a:t>u</a:t>
            </a:r>
            <a:r>
              <a:rPr sz="2200" spc="-5" dirty="0">
                <a:solidFill>
                  <a:srgbClr val="444949"/>
                </a:solidFill>
                <a:latin typeface="Roboto" panose="02000000000000000000" pitchFamily="2" charset="0"/>
                <a:ea typeface="Roboto" panose="02000000000000000000" pitchFamily="2" charset="0"/>
                <a:cs typeface="Gill Sans MT"/>
              </a:rPr>
              <a:t> </a:t>
            </a:r>
            <a:r>
              <a:rPr sz="2200" spc="-55" dirty="0">
                <a:solidFill>
                  <a:srgbClr val="444949"/>
                </a:solidFill>
                <a:latin typeface="Roboto" panose="02000000000000000000" pitchFamily="2" charset="0"/>
                <a:ea typeface="Roboto" panose="02000000000000000000" pitchFamily="2" charset="0"/>
                <a:cs typeface="Gill Sans MT"/>
              </a:rPr>
              <a:t>c</a:t>
            </a:r>
            <a:r>
              <a:rPr sz="2200" spc="-5" dirty="0">
                <a:solidFill>
                  <a:srgbClr val="444949"/>
                </a:solidFill>
                <a:latin typeface="Roboto" panose="02000000000000000000" pitchFamily="2" charset="0"/>
                <a:ea typeface="Roboto" panose="02000000000000000000" pitchFamily="2" charset="0"/>
                <a:cs typeface="Gill Sans MT"/>
              </a:rPr>
              <a:t>a</a:t>
            </a:r>
            <a:r>
              <a:rPr sz="2200" spc="-25" dirty="0">
                <a:solidFill>
                  <a:srgbClr val="444949"/>
                </a:solidFill>
                <a:latin typeface="Roboto" panose="02000000000000000000" pitchFamily="2" charset="0"/>
                <a:ea typeface="Roboto" panose="02000000000000000000" pitchFamily="2" charset="0"/>
                <a:cs typeface="Gill Sans MT"/>
              </a:rPr>
              <a:t>n</a:t>
            </a:r>
            <a:r>
              <a:rPr sz="2200" spc="-5"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s</a:t>
            </a:r>
            <a:r>
              <a:rPr sz="2200" spc="-5" dirty="0">
                <a:solidFill>
                  <a:srgbClr val="444949"/>
                </a:solidFill>
                <a:latin typeface="Roboto" panose="02000000000000000000" pitchFamily="2" charset="0"/>
                <a:ea typeface="Roboto" panose="02000000000000000000" pitchFamily="2" charset="0"/>
                <a:cs typeface="Gill Sans MT"/>
              </a:rPr>
              <a:t>e</a:t>
            </a:r>
            <a:r>
              <a:rPr sz="2200" spc="-70" dirty="0">
                <a:solidFill>
                  <a:srgbClr val="444949"/>
                </a:solidFill>
                <a:latin typeface="Roboto" panose="02000000000000000000" pitchFamily="2" charset="0"/>
                <a:ea typeface="Roboto" panose="02000000000000000000" pitchFamily="2" charset="0"/>
                <a:cs typeface="Gill Sans MT"/>
              </a:rPr>
              <a:t>t</a:t>
            </a:r>
            <a:r>
              <a:rPr sz="2200" spc="-5" dirty="0">
                <a:solidFill>
                  <a:srgbClr val="444949"/>
                </a:solidFill>
                <a:latin typeface="Roboto" panose="02000000000000000000" pitchFamily="2" charset="0"/>
                <a:ea typeface="Roboto" panose="02000000000000000000" pitchFamily="2" charset="0"/>
                <a:cs typeface="Gill Sans MT"/>
              </a:rPr>
              <a:t> </a:t>
            </a:r>
            <a:r>
              <a:rPr sz="2200" dirty="0">
                <a:solidFill>
                  <a:srgbClr val="444949"/>
                </a:solidFill>
                <a:latin typeface="Roboto" panose="02000000000000000000" pitchFamily="2" charset="0"/>
                <a:ea typeface="Roboto" panose="02000000000000000000" pitchFamily="2" charset="0"/>
                <a:cs typeface="Gill Sans MT"/>
              </a:rPr>
              <a:t>a</a:t>
            </a:r>
            <a:r>
              <a:rPr sz="2200" spc="-225" dirty="0">
                <a:solidFill>
                  <a:srgbClr val="444949"/>
                </a:solidFill>
                <a:latin typeface="Roboto" panose="02000000000000000000" pitchFamily="2" charset="0"/>
                <a:ea typeface="Roboto" panose="02000000000000000000" pitchFamily="2" charset="0"/>
                <a:cs typeface="Gill Sans MT"/>
              </a:rPr>
              <a:t> </a:t>
            </a:r>
            <a:r>
              <a:rPr sz="2200" spc="-70" dirty="0">
                <a:solidFill>
                  <a:srgbClr val="444949"/>
                </a:solidFill>
                <a:latin typeface="Roboto" panose="02000000000000000000" pitchFamily="2" charset="0"/>
                <a:ea typeface="Roboto" panose="02000000000000000000" pitchFamily="2" charset="0"/>
                <a:cs typeface="Gill Sans MT"/>
              </a:rPr>
              <a:t>“</a:t>
            </a:r>
            <a:r>
              <a:rPr sz="2200" spc="20" dirty="0">
                <a:solidFill>
                  <a:srgbClr val="444949"/>
                </a:solidFill>
                <a:latin typeface="Roboto" panose="02000000000000000000" pitchFamily="2" charset="0"/>
                <a:ea typeface="Roboto" panose="02000000000000000000" pitchFamily="2" charset="0"/>
                <a:cs typeface="Gill Sans MT"/>
              </a:rPr>
              <a:t>p</a:t>
            </a:r>
            <a:r>
              <a:rPr sz="2200" spc="-5" dirty="0">
                <a:solidFill>
                  <a:srgbClr val="444949"/>
                </a:solidFill>
                <a:latin typeface="Roboto" panose="02000000000000000000" pitchFamily="2" charset="0"/>
                <a:ea typeface="Roboto" panose="02000000000000000000" pitchFamily="2" charset="0"/>
                <a:cs typeface="Gill Sans MT"/>
              </a:rPr>
              <a:t>a</a:t>
            </a:r>
            <a:r>
              <a:rPr sz="2200" spc="-75" dirty="0">
                <a:solidFill>
                  <a:srgbClr val="444949"/>
                </a:solidFill>
                <a:latin typeface="Roboto" panose="02000000000000000000" pitchFamily="2" charset="0"/>
                <a:ea typeface="Roboto" panose="02000000000000000000" pitchFamily="2" charset="0"/>
                <a:cs typeface="Gill Sans MT"/>
              </a:rPr>
              <a:t>ss</a:t>
            </a:r>
            <a:r>
              <a:rPr sz="2200" spc="-55" dirty="0">
                <a:solidFill>
                  <a:srgbClr val="444949"/>
                </a:solidFill>
                <a:latin typeface="Roboto" panose="02000000000000000000" pitchFamily="2" charset="0"/>
                <a:ea typeface="Roboto" panose="02000000000000000000" pitchFamily="2" charset="0"/>
                <a:cs typeface="Gill Sans MT"/>
              </a:rPr>
              <a:t>w</a:t>
            </a:r>
            <a:r>
              <a:rPr sz="2200" spc="-30" dirty="0">
                <a:solidFill>
                  <a:srgbClr val="444949"/>
                </a:solidFill>
                <a:latin typeface="Roboto" panose="02000000000000000000" pitchFamily="2" charset="0"/>
                <a:ea typeface="Roboto" panose="02000000000000000000" pitchFamily="2" charset="0"/>
                <a:cs typeface="Gill Sans MT"/>
              </a:rPr>
              <a:t>o</a:t>
            </a:r>
            <a:r>
              <a:rPr sz="2200" spc="-140" dirty="0">
                <a:solidFill>
                  <a:srgbClr val="444949"/>
                </a:solidFill>
                <a:latin typeface="Roboto" panose="02000000000000000000" pitchFamily="2" charset="0"/>
                <a:ea typeface="Roboto" panose="02000000000000000000" pitchFamily="2" charset="0"/>
                <a:cs typeface="Gill Sans MT"/>
              </a:rPr>
              <a:t>r</a:t>
            </a:r>
            <a:r>
              <a:rPr sz="2200" dirty="0">
                <a:solidFill>
                  <a:srgbClr val="444949"/>
                </a:solidFill>
                <a:latin typeface="Roboto" panose="02000000000000000000" pitchFamily="2" charset="0"/>
                <a:ea typeface="Roboto" panose="02000000000000000000" pitchFamily="2" charset="0"/>
                <a:cs typeface="Gill Sans MT"/>
              </a:rPr>
              <a:t>d</a:t>
            </a:r>
            <a:r>
              <a:rPr sz="2200" spc="-10" dirty="0">
                <a:solidFill>
                  <a:srgbClr val="444949"/>
                </a:solidFill>
                <a:latin typeface="Roboto" panose="02000000000000000000" pitchFamily="2" charset="0"/>
                <a:ea typeface="Roboto" panose="02000000000000000000" pitchFamily="2" charset="0"/>
                <a:cs typeface="Gill Sans MT"/>
              </a:rPr>
              <a:t>/</a:t>
            </a:r>
            <a:r>
              <a:rPr sz="2200" spc="-75" dirty="0">
                <a:solidFill>
                  <a:srgbClr val="444949"/>
                </a:solidFill>
                <a:latin typeface="Roboto" panose="02000000000000000000" pitchFamily="2" charset="0"/>
                <a:ea typeface="Roboto" panose="02000000000000000000" pitchFamily="2" charset="0"/>
                <a:cs typeface="Gill Sans MT"/>
              </a:rPr>
              <a:t>t</a:t>
            </a:r>
            <a:r>
              <a:rPr sz="2200" spc="-30" dirty="0">
                <a:solidFill>
                  <a:srgbClr val="444949"/>
                </a:solidFill>
                <a:latin typeface="Roboto" panose="02000000000000000000" pitchFamily="2" charset="0"/>
                <a:ea typeface="Roboto" panose="02000000000000000000" pitchFamily="2" charset="0"/>
                <a:cs typeface="Gill Sans MT"/>
              </a:rPr>
              <a:t>o</a:t>
            </a:r>
            <a:r>
              <a:rPr sz="2200" spc="-140" dirty="0">
                <a:solidFill>
                  <a:srgbClr val="444949"/>
                </a:solidFill>
                <a:latin typeface="Roboto" panose="02000000000000000000" pitchFamily="2" charset="0"/>
                <a:ea typeface="Roboto" panose="02000000000000000000" pitchFamily="2" charset="0"/>
                <a:cs typeface="Gill Sans MT"/>
              </a:rPr>
              <a:t>k</a:t>
            </a:r>
            <a:r>
              <a:rPr sz="2200" spc="-5" dirty="0">
                <a:solidFill>
                  <a:srgbClr val="444949"/>
                </a:solidFill>
                <a:latin typeface="Roboto" panose="02000000000000000000" pitchFamily="2" charset="0"/>
                <a:ea typeface="Roboto" panose="02000000000000000000" pitchFamily="2" charset="0"/>
                <a:cs typeface="Gill Sans MT"/>
              </a:rPr>
              <a:t>e</a:t>
            </a:r>
            <a:r>
              <a:rPr sz="2200" spc="-30" dirty="0">
                <a:solidFill>
                  <a:srgbClr val="444949"/>
                </a:solidFill>
                <a:latin typeface="Roboto" panose="02000000000000000000" pitchFamily="2" charset="0"/>
                <a:ea typeface="Roboto" panose="02000000000000000000" pitchFamily="2" charset="0"/>
                <a:cs typeface="Gill Sans MT"/>
              </a:rPr>
              <a:t>n</a:t>
            </a:r>
            <a:r>
              <a:rPr sz="2200" spc="-70" dirty="0">
                <a:solidFill>
                  <a:srgbClr val="444949"/>
                </a:solidFill>
                <a:latin typeface="Roboto" panose="02000000000000000000" pitchFamily="2" charset="0"/>
                <a:ea typeface="Roboto" panose="02000000000000000000" pitchFamily="2" charset="0"/>
                <a:cs typeface="Gill Sans MT"/>
              </a:rPr>
              <a:t>”</a:t>
            </a:r>
            <a:r>
              <a:rPr sz="2200" spc="-175" dirty="0">
                <a:solidFill>
                  <a:srgbClr val="444949"/>
                </a:solidFill>
                <a:latin typeface="Roboto" panose="02000000000000000000" pitchFamily="2" charset="0"/>
                <a:ea typeface="Roboto" panose="02000000000000000000" pitchFamily="2" charset="0"/>
                <a:cs typeface="Gill Sans MT"/>
              </a:rPr>
              <a:t> </a:t>
            </a:r>
            <a:r>
              <a:rPr sz="2200" spc="-25" dirty="0">
                <a:solidFill>
                  <a:srgbClr val="444949"/>
                </a:solidFill>
                <a:latin typeface="Roboto" panose="02000000000000000000" pitchFamily="2" charset="0"/>
                <a:ea typeface="Roboto" panose="02000000000000000000" pitchFamily="2" charset="0"/>
                <a:cs typeface="Gill Sans MT"/>
              </a:rPr>
              <a:t>w</a:t>
            </a:r>
            <a:r>
              <a:rPr sz="2200" spc="-30" dirty="0">
                <a:solidFill>
                  <a:srgbClr val="444949"/>
                </a:solidFill>
                <a:latin typeface="Roboto" panose="02000000000000000000" pitchFamily="2" charset="0"/>
                <a:ea typeface="Roboto" panose="02000000000000000000" pitchFamily="2" charset="0"/>
                <a:cs typeface="Gill Sans MT"/>
              </a:rPr>
              <a:t>h</a:t>
            </a:r>
            <a:r>
              <a:rPr sz="2200" spc="-5" dirty="0">
                <a:solidFill>
                  <a:srgbClr val="444949"/>
                </a:solidFill>
                <a:latin typeface="Roboto" panose="02000000000000000000" pitchFamily="2" charset="0"/>
                <a:ea typeface="Roboto" panose="02000000000000000000" pitchFamily="2" charset="0"/>
                <a:cs typeface="Gill Sans MT"/>
              </a:rPr>
              <a:t>e</a:t>
            </a:r>
            <a:r>
              <a:rPr sz="2200" spc="-25" dirty="0">
                <a:solidFill>
                  <a:srgbClr val="444949"/>
                </a:solidFill>
                <a:latin typeface="Roboto" panose="02000000000000000000" pitchFamily="2" charset="0"/>
                <a:ea typeface="Roboto" panose="02000000000000000000" pitchFamily="2" charset="0"/>
                <a:cs typeface="Gill Sans MT"/>
              </a:rPr>
              <a:t>n</a:t>
            </a:r>
            <a:r>
              <a:rPr sz="2200" spc="-5" dirty="0">
                <a:solidFill>
                  <a:srgbClr val="444949"/>
                </a:solidFill>
                <a:latin typeface="Roboto" panose="02000000000000000000" pitchFamily="2" charset="0"/>
                <a:ea typeface="Roboto" panose="02000000000000000000" pitchFamily="2" charset="0"/>
                <a:cs typeface="Gill Sans MT"/>
              </a:rPr>
              <a:t> </a:t>
            </a:r>
            <a:r>
              <a:rPr sz="2200" spc="-100" dirty="0">
                <a:solidFill>
                  <a:srgbClr val="444949"/>
                </a:solidFill>
                <a:latin typeface="Roboto" panose="02000000000000000000" pitchFamily="2" charset="0"/>
                <a:ea typeface="Roboto" panose="02000000000000000000" pitchFamily="2" charset="0"/>
                <a:cs typeface="Gill Sans MT"/>
              </a:rPr>
              <a:t>y</a:t>
            </a:r>
            <a:r>
              <a:rPr sz="2200" spc="-30" dirty="0">
                <a:solidFill>
                  <a:srgbClr val="444949"/>
                </a:solidFill>
                <a:latin typeface="Roboto" panose="02000000000000000000" pitchFamily="2" charset="0"/>
                <a:ea typeface="Roboto" panose="02000000000000000000" pitchFamily="2" charset="0"/>
                <a:cs typeface="Gill Sans MT"/>
              </a:rPr>
              <a:t>o</a:t>
            </a:r>
            <a:r>
              <a:rPr sz="2200" spc="-20" dirty="0">
                <a:solidFill>
                  <a:srgbClr val="444949"/>
                </a:solidFill>
                <a:latin typeface="Roboto" panose="02000000000000000000" pitchFamily="2" charset="0"/>
                <a:ea typeface="Roboto" panose="02000000000000000000" pitchFamily="2" charset="0"/>
                <a:cs typeface="Gill Sans MT"/>
              </a:rPr>
              <a:t>u  </a:t>
            </a:r>
            <a:r>
              <a:rPr sz="2200" spc="-50" dirty="0">
                <a:solidFill>
                  <a:srgbClr val="444949"/>
                </a:solidFill>
                <a:latin typeface="Roboto" panose="02000000000000000000" pitchFamily="2" charset="0"/>
                <a:ea typeface="Roboto" panose="02000000000000000000" pitchFamily="2" charset="0"/>
                <a:cs typeface="Gill Sans MT"/>
              </a:rPr>
              <a:t>create</a:t>
            </a:r>
            <a:r>
              <a:rPr sz="2200" spc="-10" dirty="0">
                <a:solidFill>
                  <a:srgbClr val="444949"/>
                </a:solidFill>
                <a:latin typeface="Roboto" panose="02000000000000000000" pitchFamily="2" charset="0"/>
                <a:ea typeface="Roboto" panose="02000000000000000000" pitchFamily="2" charset="0"/>
                <a:cs typeface="Gill Sans MT"/>
              </a:rPr>
              <a:t> </a:t>
            </a:r>
            <a:r>
              <a:rPr sz="2200" dirty="0">
                <a:solidFill>
                  <a:srgbClr val="444949"/>
                </a:solidFill>
                <a:latin typeface="Roboto" panose="02000000000000000000" pitchFamily="2" charset="0"/>
                <a:ea typeface="Roboto" panose="02000000000000000000" pitchFamily="2" charset="0"/>
                <a:cs typeface="Gill Sans MT"/>
              </a:rPr>
              <a:t>a </a:t>
            </a:r>
            <a:r>
              <a:rPr sz="2200" spc="-45" dirty="0">
                <a:solidFill>
                  <a:srgbClr val="444949"/>
                </a:solidFill>
                <a:latin typeface="Roboto" panose="02000000000000000000" pitchFamily="2" charset="0"/>
                <a:ea typeface="Roboto" panose="02000000000000000000" pitchFamily="2" charset="0"/>
                <a:cs typeface="Gill Sans MT"/>
              </a:rPr>
              <a:t>Redis</a:t>
            </a:r>
            <a:r>
              <a:rPr sz="2200" spc="-5" dirty="0">
                <a:solidFill>
                  <a:srgbClr val="444949"/>
                </a:solidFill>
                <a:latin typeface="Roboto" panose="02000000000000000000" pitchFamily="2" charset="0"/>
                <a:ea typeface="Roboto" panose="02000000000000000000" pitchFamily="2" charset="0"/>
                <a:cs typeface="Gill Sans MT"/>
              </a:rPr>
              <a:t> </a:t>
            </a:r>
            <a:r>
              <a:rPr sz="2200" spc="-65" dirty="0">
                <a:solidFill>
                  <a:srgbClr val="444949"/>
                </a:solidFill>
                <a:latin typeface="Roboto" panose="02000000000000000000" pitchFamily="2" charset="0"/>
                <a:ea typeface="Roboto" panose="02000000000000000000" pitchFamily="2" charset="0"/>
                <a:cs typeface="Gill Sans MT"/>
              </a:rPr>
              <a:t>cluster</a:t>
            </a:r>
            <a:endParaRPr sz="2200">
              <a:latin typeface="Roboto" panose="02000000000000000000" pitchFamily="2" charset="0"/>
              <a:ea typeface="Roboto" panose="02000000000000000000" pitchFamily="2" charset="0"/>
              <a:cs typeface="Gill Sans MT"/>
            </a:endParaRPr>
          </a:p>
          <a:p>
            <a:pPr marL="698500" marR="219075" lvl="1" indent="-228600">
              <a:lnSpc>
                <a:spcPts val="2110"/>
              </a:lnSpc>
              <a:spcBef>
                <a:spcPts val="465"/>
              </a:spcBef>
              <a:buFont typeface="Arial"/>
              <a:buChar char="•"/>
              <a:tabLst>
                <a:tab pos="697865" algn="l"/>
                <a:tab pos="698500" algn="l"/>
              </a:tabLst>
            </a:pPr>
            <a:r>
              <a:rPr sz="2200" spc="-60" dirty="0">
                <a:solidFill>
                  <a:srgbClr val="444949"/>
                </a:solidFill>
                <a:latin typeface="Roboto" panose="02000000000000000000" pitchFamily="2" charset="0"/>
                <a:ea typeface="Roboto" panose="02000000000000000000" pitchFamily="2" charset="0"/>
                <a:cs typeface="Gill Sans MT"/>
              </a:rPr>
              <a:t>This</a:t>
            </a:r>
            <a:r>
              <a:rPr sz="2200" spc="-10"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is</a:t>
            </a:r>
            <a:r>
              <a:rPr sz="2200" spc="-5" dirty="0">
                <a:solidFill>
                  <a:srgbClr val="444949"/>
                </a:solidFill>
                <a:latin typeface="Roboto" panose="02000000000000000000" pitchFamily="2" charset="0"/>
                <a:ea typeface="Roboto" panose="02000000000000000000" pitchFamily="2" charset="0"/>
                <a:cs typeface="Gill Sans MT"/>
              </a:rPr>
              <a:t> </a:t>
            </a:r>
            <a:r>
              <a:rPr sz="2200" spc="-15" dirty="0">
                <a:solidFill>
                  <a:srgbClr val="444949"/>
                </a:solidFill>
                <a:latin typeface="Roboto" panose="02000000000000000000" pitchFamily="2" charset="0"/>
                <a:ea typeface="Roboto" panose="02000000000000000000" pitchFamily="2" charset="0"/>
                <a:cs typeface="Gill Sans MT"/>
              </a:rPr>
              <a:t>an</a:t>
            </a:r>
            <a:r>
              <a:rPr sz="2200" spc="-5"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extra</a:t>
            </a:r>
            <a:r>
              <a:rPr sz="2200" spc="-5"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level</a:t>
            </a:r>
            <a:r>
              <a:rPr sz="2200" dirty="0">
                <a:solidFill>
                  <a:srgbClr val="444949"/>
                </a:solidFill>
                <a:latin typeface="Roboto" panose="02000000000000000000" pitchFamily="2" charset="0"/>
                <a:ea typeface="Roboto" panose="02000000000000000000" pitchFamily="2" charset="0"/>
                <a:cs typeface="Gill Sans MT"/>
              </a:rPr>
              <a:t> </a:t>
            </a:r>
            <a:r>
              <a:rPr sz="2200" spc="-25" dirty="0">
                <a:solidFill>
                  <a:srgbClr val="444949"/>
                </a:solidFill>
                <a:latin typeface="Roboto" panose="02000000000000000000" pitchFamily="2" charset="0"/>
                <a:ea typeface="Roboto" panose="02000000000000000000" pitchFamily="2" charset="0"/>
                <a:cs typeface="Gill Sans MT"/>
              </a:rPr>
              <a:t>of</a:t>
            </a:r>
            <a:r>
              <a:rPr sz="2200" spc="-10" dirty="0">
                <a:solidFill>
                  <a:srgbClr val="444949"/>
                </a:solidFill>
                <a:latin typeface="Roboto" panose="02000000000000000000" pitchFamily="2" charset="0"/>
                <a:ea typeface="Roboto" panose="02000000000000000000" pitchFamily="2" charset="0"/>
                <a:cs typeface="Gill Sans MT"/>
              </a:rPr>
              <a:t> </a:t>
            </a:r>
            <a:r>
              <a:rPr sz="2200" spc="-55" dirty="0">
                <a:solidFill>
                  <a:srgbClr val="444949"/>
                </a:solidFill>
                <a:latin typeface="Roboto" panose="02000000000000000000" pitchFamily="2" charset="0"/>
                <a:ea typeface="Roboto" panose="02000000000000000000" pitchFamily="2" charset="0"/>
                <a:cs typeface="Gill Sans MT"/>
              </a:rPr>
              <a:t>security</a:t>
            </a:r>
            <a:r>
              <a:rPr sz="2200" spc="-5"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for</a:t>
            </a:r>
            <a:r>
              <a:rPr sz="2200"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your</a:t>
            </a:r>
            <a:r>
              <a:rPr sz="2200" dirty="0">
                <a:solidFill>
                  <a:srgbClr val="444949"/>
                </a:solidFill>
                <a:latin typeface="Roboto" panose="02000000000000000000" pitchFamily="2" charset="0"/>
                <a:ea typeface="Roboto" panose="02000000000000000000" pitchFamily="2" charset="0"/>
                <a:cs typeface="Gill Sans MT"/>
              </a:rPr>
              <a:t> </a:t>
            </a:r>
            <a:r>
              <a:rPr sz="2200" spc="-30" dirty="0">
                <a:solidFill>
                  <a:srgbClr val="444949"/>
                </a:solidFill>
                <a:latin typeface="Roboto" panose="02000000000000000000" pitchFamily="2" charset="0"/>
                <a:ea typeface="Roboto" panose="02000000000000000000" pitchFamily="2" charset="0"/>
                <a:cs typeface="Gill Sans MT"/>
              </a:rPr>
              <a:t>cache </a:t>
            </a:r>
            <a:r>
              <a:rPr sz="2200" spc="-595" dirty="0">
                <a:solidFill>
                  <a:srgbClr val="444949"/>
                </a:solidFill>
                <a:latin typeface="Roboto" panose="02000000000000000000" pitchFamily="2" charset="0"/>
                <a:ea typeface="Roboto" panose="02000000000000000000" pitchFamily="2" charset="0"/>
                <a:cs typeface="Gill Sans MT"/>
              </a:rPr>
              <a:t> </a:t>
            </a:r>
            <a:r>
              <a:rPr sz="2200" spc="-10" dirty="0">
                <a:solidFill>
                  <a:srgbClr val="444949"/>
                </a:solidFill>
                <a:latin typeface="Roboto" panose="02000000000000000000" pitchFamily="2" charset="0"/>
                <a:ea typeface="Roboto" panose="02000000000000000000" pitchFamily="2" charset="0"/>
                <a:cs typeface="Gill Sans MT"/>
              </a:rPr>
              <a:t>(on </a:t>
            </a:r>
            <a:r>
              <a:rPr sz="2200" spc="-30" dirty="0">
                <a:solidFill>
                  <a:srgbClr val="444949"/>
                </a:solidFill>
                <a:latin typeface="Roboto" panose="02000000000000000000" pitchFamily="2" charset="0"/>
                <a:ea typeface="Roboto" panose="02000000000000000000" pitchFamily="2" charset="0"/>
                <a:cs typeface="Gill Sans MT"/>
              </a:rPr>
              <a:t>top</a:t>
            </a:r>
            <a:r>
              <a:rPr sz="2200" dirty="0">
                <a:solidFill>
                  <a:srgbClr val="444949"/>
                </a:solidFill>
                <a:latin typeface="Roboto" panose="02000000000000000000" pitchFamily="2" charset="0"/>
                <a:ea typeface="Roboto" panose="02000000000000000000" pitchFamily="2" charset="0"/>
                <a:cs typeface="Gill Sans MT"/>
              </a:rPr>
              <a:t> </a:t>
            </a:r>
            <a:r>
              <a:rPr sz="2200" spc="-25" dirty="0">
                <a:solidFill>
                  <a:srgbClr val="444949"/>
                </a:solidFill>
                <a:latin typeface="Roboto" panose="02000000000000000000" pitchFamily="2" charset="0"/>
                <a:ea typeface="Roboto" panose="02000000000000000000" pitchFamily="2" charset="0"/>
                <a:cs typeface="Gill Sans MT"/>
              </a:rPr>
              <a:t>of</a:t>
            </a:r>
            <a:r>
              <a:rPr sz="2200" spc="-10" dirty="0">
                <a:solidFill>
                  <a:srgbClr val="444949"/>
                </a:solidFill>
                <a:latin typeface="Roboto" panose="02000000000000000000" pitchFamily="2" charset="0"/>
                <a:ea typeface="Roboto" panose="02000000000000000000" pitchFamily="2" charset="0"/>
                <a:cs typeface="Gill Sans MT"/>
              </a:rPr>
              <a:t> </a:t>
            </a:r>
            <a:r>
              <a:rPr sz="2200" spc="-55" dirty="0">
                <a:solidFill>
                  <a:srgbClr val="444949"/>
                </a:solidFill>
                <a:latin typeface="Roboto" panose="02000000000000000000" pitchFamily="2" charset="0"/>
                <a:ea typeface="Roboto" panose="02000000000000000000" pitchFamily="2" charset="0"/>
                <a:cs typeface="Gill Sans MT"/>
              </a:rPr>
              <a:t>security</a:t>
            </a:r>
            <a:r>
              <a:rPr sz="2200" spc="-5" dirty="0">
                <a:solidFill>
                  <a:srgbClr val="444949"/>
                </a:solidFill>
                <a:latin typeface="Roboto" panose="02000000000000000000" pitchFamily="2" charset="0"/>
                <a:ea typeface="Roboto" panose="02000000000000000000" pitchFamily="2" charset="0"/>
                <a:cs typeface="Gill Sans MT"/>
              </a:rPr>
              <a:t> </a:t>
            </a:r>
            <a:r>
              <a:rPr sz="2200" spc="-35" dirty="0">
                <a:solidFill>
                  <a:srgbClr val="444949"/>
                </a:solidFill>
                <a:latin typeface="Roboto" panose="02000000000000000000" pitchFamily="2" charset="0"/>
                <a:ea typeface="Roboto" panose="02000000000000000000" pitchFamily="2" charset="0"/>
                <a:cs typeface="Gill Sans MT"/>
              </a:rPr>
              <a:t>groups)</a:t>
            </a:r>
            <a:endParaRPr sz="2200">
              <a:latin typeface="Roboto" panose="02000000000000000000" pitchFamily="2" charset="0"/>
              <a:ea typeface="Roboto" panose="02000000000000000000" pitchFamily="2" charset="0"/>
              <a:cs typeface="Gill Sans MT"/>
            </a:endParaRPr>
          </a:p>
          <a:p>
            <a:pPr marL="698500" lvl="1" indent="-228600">
              <a:lnSpc>
                <a:spcPct val="100000"/>
              </a:lnSpc>
              <a:spcBef>
                <a:spcPts val="70"/>
              </a:spcBef>
              <a:buFont typeface="Arial"/>
              <a:buChar char="•"/>
              <a:tabLst>
                <a:tab pos="697865" algn="l"/>
                <a:tab pos="698500" algn="l"/>
              </a:tabLst>
            </a:pPr>
            <a:r>
              <a:rPr sz="2200" spc="-5" dirty="0">
                <a:solidFill>
                  <a:srgbClr val="444949"/>
                </a:solidFill>
                <a:latin typeface="Roboto" panose="02000000000000000000" pitchFamily="2" charset="0"/>
                <a:ea typeface="Roboto" panose="02000000000000000000" pitchFamily="2" charset="0"/>
                <a:cs typeface="Gill Sans MT"/>
              </a:rPr>
              <a:t>Support </a:t>
            </a:r>
            <a:r>
              <a:rPr sz="2200" dirty="0">
                <a:solidFill>
                  <a:srgbClr val="444949"/>
                </a:solidFill>
                <a:latin typeface="Roboto" panose="02000000000000000000" pitchFamily="2" charset="0"/>
                <a:ea typeface="Roboto" panose="02000000000000000000" pitchFamily="2" charset="0"/>
                <a:cs typeface="Gill Sans MT"/>
              </a:rPr>
              <a:t>SSL </a:t>
            </a:r>
            <a:r>
              <a:rPr sz="2200" spc="-50" dirty="0">
                <a:solidFill>
                  <a:srgbClr val="444949"/>
                </a:solidFill>
                <a:latin typeface="Roboto" panose="02000000000000000000" pitchFamily="2" charset="0"/>
                <a:ea typeface="Roboto" panose="02000000000000000000" pitchFamily="2" charset="0"/>
                <a:cs typeface="Gill Sans MT"/>
              </a:rPr>
              <a:t>in</a:t>
            </a:r>
            <a:r>
              <a:rPr sz="2200" spc="-5"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flight</a:t>
            </a:r>
            <a:r>
              <a:rPr sz="2200" spc="-5" dirty="0">
                <a:solidFill>
                  <a:srgbClr val="444949"/>
                </a:solidFill>
                <a:latin typeface="Roboto" panose="02000000000000000000" pitchFamily="2" charset="0"/>
                <a:ea typeface="Roboto" panose="02000000000000000000" pitchFamily="2" charset="0"/>
                <a:cs typeface="Gill Sans MT"/>
              </a:rPr>
              <a:t> </a:t>
            </a:r>
            <a:r>
              <a:rPr sz="2200" spc="-35" dirty="0">
                <a:solidFill>
                  <a:srgbClr val="444949"/>
                </a:solidFill>
                <a:latin typeface="Roboto" panose="02000000000000000000" pitchFamily="2" charset="0"/>
                <a:ea typeface="Roboto" panose="02000000000000000000" pitchFamily="2" charset="0"/>
                <a:cs typeface="Gill Sans MT"/>
              </a:rPr>
              <a:t>encryption</a:t>
            </a:r>
            <a:endParaRPr sz="2200">
              <a:latin typeface="Roboto" panose="02000000000000000000" pitchFamily="2" charset="0"/>
              <a:ea typeface="Roboto" panose="02000000000000000000" pitchFamily="2" charset="0"/>
              <a:cs typeface="Gill Sans MT"/>
            </a:endParaRPr>
          </a:p>
          <a:p>
            <a:pPr marL="241300" indent="-228600">
              <a:lnSpc>
                <a:spcPts val="3105"/>
              </a:lnSpc>
              <a:spcBef>
                <a:spcPts val="365"/>
              </a:spcBef>
              <a:buFont typeface="Arial"/>
              <a:buChar char="•"/>
              <a:tabLst>
                <a:tab pos="241300" algn="l"/>
              </a:tabLst>
            </a:pPr>
            <a:r>
              <a:rPr sz="2600" spc="-20" dirty="0">
                <a:solidFill>
                  <a:srgbClr val="444949"/>
                </a:solidFill>
                <a:latin typeface="Roboto" panose="02000000000000000000" pitchFamily="2" charset="0"/>
                <a:ea typeface="Roboto" panose="02000000000000000000" pitchFamily="2" charset="0"/>
                <a:cs typeface="Gill Sans MT"/>
              </a:rPr>
              <a:t>Memcached</a:t>
            </a:r>
            <a:endParaRPr sz="2600">
              <a:latin typeface="Roboto" panose="02000000000000000000" pitchFamily="2" charset="0"/>
              <a:ea typeface="Roboto" panose="02000000000000000000" pitchFamily="2" charset="0"/>
              <a:cs typeface="Gill Sans MT"/>
            </a:endParaRPr>
          </a:p>
          <a:p>
            <a:pPr marL="698500" lvl="1" indent="-228600">
              <a:lnSpc>
                <a:spcPts val="2625"/>
              </a:lnSpc>
              <a:buFont typeface="Arial"/>
              <a:buChar char="•"/>
              <a:tabLst>
                <a:tab pos="697865" algn="l"/>
                <a:tab pos="698500" algn="l"/>
              </a:tabLst>
            </a:pPr>
            <a:r>
              <a:rPr sz="2200" spc="-15" dirty="0">
                <a:solidFill>
                  <a:srgbClr val="444949"/>
                </a:solidFill>
                <a:latin typeface="Roboto" panose="02000000000000000000" pitchFamily="2" charset="0"/>
                <a:ea typeface="Roboto" panose="02000000000000000000" pitchFamily="2" charset="0"/>
                <a:cs typeface="Gill Sans MT"/>
              </a:rPr>
              <a:t>Supports</a:t>
            </a:r>
            <a:r>
              <a:rPr sz="2200" dirty="0">
                <a:solidFill>
                  <a:srgbClr val="444949"/>
                </a:solidFill>
                <a:latin typeface="Roboto" panose="02000000000000000000" pitchFamily="2" charset="0"/>
                <a:ea typeface="Roboto" panose="02000000000000000000" pitchFamily="2" charset="0"/>
                <a:cs typeface="Gill Sans MT"/>
              </a:rPr>
              <a:t> </a:t>
            </a:r>
            <a:r>
              <a:rPr sz="2200" spc="-10" dirty="0">
                <a:solidFill>
                  <a:srgbClr val="444949"/>
                </a:solidFill>
                <a:latin typeface="Roboto" panose="02000000000000000000" pitchFamily="2" charset="0"/>
                <a:ea typeface="Roboto" panose="02000000000000000000" pitchFamily="2" charset="0"/>
                <a:cs typeface="Gill Sans MT"/>
              </a:rPr>
              <a:t>SASL-based</a:t>
            </a:r>
            <a:r>
              <a:rPr sz="2200" spc="15"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authentication</a:t>
            </a:r>
            <a:r>
              <a:rPr sz="2200" dirty="0">
                <a:solidFill>
                  <a:srgbClr val="444949"/>
                </a:solidFill>
                <a:latin typeface="Roboto" panose="02000000000000000000" pitchFamily="2" charset="0"/>
                <a:ea typeface="Roboto" panose="02000000000000000000" pitchFamily="2" charset="0"/>
                <a:cs typeface="Gill Sans MT"/>
              </a:rPr>
              <a:t> </a:t>
            </a:r>
            <a:r>
              <a:rPr sz="2200" spc="-10" dirty="0">
                <a:solidFill>
                  <a:srgbClr val="444949"/>
                </a:solidFill>
                <a:latin typeface="Roboto" panose="02000000000000000000" pitchFamily="2" charset="0"/>
                <a:ea typeface="Roboto" panose="02000000000000000000" pitchFamily="2" charset="0"/>
                <a:cs typeface="Gill Sans MT"/>
              </a:rPr>
              <a:t>(advanced)</a:t>
            </a:r>
            <a:endParaRPr sz="2200">
              <a:latin typeface="Roboto" panose="02000000000000000000" pitchFamily="2" charset="0"/>
              <a:ea typeface="Roboto" panose="02000000000000000000" pitchFamily="2" charset="0"/>
              <a:cs typeface="Gill Sans MT"/>
            </a:endParaRPr>
          </a:p>
        </p:txBody>
      </p:sp>
      <p:pic>
        <p:nvPicPr>
          <p:cNvPr id="6" name="object 6"/>
          <p:cNvPicPr/>
          <p:nvPr/>
        </p:nvPicPr>
        <p:blipFill>
          <a:blip r:embed="rId2" cstate="print"/>
          <a:stretch>
            <a:fillRect/>
          </a:stretch>
        </p:blipFill>
        <p:spPr>
          <a:xfrm>
            <a:off x="8717280" y="4431791"/>
            <a:ext cx="1075944" cy="1075944"/>
          </a:xfrm>
          <a:prstGeom prst="rect">
            <a:avLst/>
          </a:prstGeom>
        </p:spPr>
      </p:pic>
      <p:sp>
        <p:nvSpPr>
          <p:cNvPr id="7" name="object 7"/>
          <p:cNvSpPr txBox="1"/>
          <p:nvPr/>
        </p:nvSpPr>
        <p:spPr>
          <a:xfrm>
            <a:off x="10099068" y="2151379"/>
            <a:ext cx="733773"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444949"/>
                </a:solidFill>
                <a:latin typeface="Roboto" panose="02000000000000000000" pitchFamily="2" charset="0"/>
                <a:ea typeface="Roboto" panose="02000000000000000000" pitchFamily="2" charset="0"/>
                <a:cs typeface="Calibri"/>
              </a:rPr>
              <a:t>C</a:t>
            </a:r>
            <a:r>
              <a:rPr sz="1800" spc="-5" dirty="0">
                <a:solidFill>
                  <a:srgbClr val="444949"/>
                </a:solidFill>
                <a:latin typeface="Roboto" panose="02000000000000000000" pitchFamily="2" charset="0"/>
                <a:ea typeface="Roboto" panose="02000000000000000000" pitchFamily="2" charset="0"/>
                <a:cs typeface="Calibri"/>
              </a:rPr>
              <a:t>li</a:t>
            </a:r>
            <a:r>
              <a:rPr sz="1800" dirty="0">
                <a:solidFill>
                  <a:srgbClr val="444949"/>
                </a:solidFill>
                <a:latin typeface="Roboto" panose="02000000000000000000" pitchFamily="2" charset="0"/>
                <a:ea typeface="Roboto" panose="02000000000000000000" pitchFamily="2" charset="0"/>
                <a:cs typeface="Calibri"/>
              </a:rPr>
              <a:t>e</a:t>
            </a:r>
            <a:r>
              <a:rPr sz="1800" spc="-15" dirty="0">
                <a:solidFill>
                  <a:srgbClr val="444949"/>
                </a:solidFill>
                <a:latin typeface="Roboto" panose="02000000000000000000" pitchFamily="2" charset="0"/>
                <a:ea typeface="Roboto" panose="02000000000000000000" pitchFamily="2" charset="0"/>
                <a:cs typeface="Calibri"/>
              </a:rPr>
              <a:t>n</a:t>
            </a:r>
            <a:r>
              <a:rPr sz="1800" dirty="0">
                <a:solidFill>
                  <a:srgbClr val="444949"/>
                </a:solidFill>
                <a:latin typeface="Roboto" panose="02000000000000000000" pitchFamily="2" charset="0"/>
                <a:ea typeface="Roboto" panose="02000000000000000000" pitchFamily="2" charset="0"/>
                <a:cs typeface="Calibri"/>
              </a:rPr>
              <a:t>t</a:t>
            </a:r>
            <a:endParaRPr sz="1800" dirty="0">
              <a:latin typeface="Roboto" panose="02000000000000000000" pitchFamily="2" charset="0"/>
              <a:ea typeface="Roboto" panose="02000000000000000000" pitchFamily="2" charset="0"/>
              <a:cs typeface="Calibri"/>
            </a:endParaRPr>
          </a:p>
        </p:txBody>
      </p:sp>
      <p:pic>
        <p:nvPicPr>
          <p:cNvPr id="8" name="object 8"/>
          <p:cNvPicPr/>
          <p:nvPr/>
        </p:nvPicPr>
        <p:blipFill>
          <a:blip r:embed="rId3" cstate="print"/>
          <a:stretch>
            <a:fillRect/>
          </a:stretch>
        </p:blipFill>
        <p:spPr>
          <a:xfrm>
            <a:off x="8805671" y="1856232"/>
            <a:ext cx="896112" cy="896112"/>
          </a:xfrm>
          <a:prstGeom prst="rect">
            <a:avLst/>
          </a:prstGeom>
        </p:spPr>
      </p:pic>
      <p:sp>
        <p:nvSpPr>
          <p:cNvPr id="9" name="object 9"/>
          <p:cNvSpPr txBox="1"/>
          <p:nvPr/>
        </p:nvSpPr>
        <p:spPr>
          <a:xfrm>
            <a:off x="8490029" y="4091651"/>
            <a:ext cx="1530350" cy="263534"/>
          </a:xfrm>
          <a:prstGeom prst="rect">
            <a:avLst/>
          </a:prstGeom>
          <a:ln w="12700">
            <a:solidFill>
              <a:srgbClr val="DF3312"/>
            </a:solidFill>
          </a:ln>
        </p:spPr>
        <p:txBody>
          <a:bodyPr vert="horz" wrap="square" lIns="0" tIns="78105" rIns="0" bIns="0" rtlCol="0">
            <a:spAutoFit/>
          </a:bodyPr>
          <a:lstStyle/>
          <a:p>
            <a:pPr marL="135890">
              <a:lnSpc>
                <a:spcPct val="100000"/>
              </a:lnSpc>
              <a:spcBef>
                <a:spcPts val="615"/>
              </a:spcBef>
            </a:pPr>
            <a:r>
              <a:rPr sz="1200" spc="-10" dirty="0">
                <a:solidFill>
                  <a:srgbClr val="DF3312"/>
                </a:solidFill>
                <a:latin typeface="Roboto" panose="02000000000000000000" pitchFamily="2" charset="0"/>
                <a:ea typeface="Roboto" panose="02000000000000000000" pitchFamily="2" charset="0"/>
                <a:cs typeface="Calibri"/>
              </a:rPr>
              <a:t>Redis </a:t>
            </a:r>
            <a:r>
              <a:rPr sz="1200" spc="-5" dirty="0">
                <a:solidFill>
                  <a:srgbClr val="DF3312"/>
                </a:solidFill>
                <a:latin typeface="Roboto" panose="02000000000000000000" pitchFamily="2" charset="0"/>
                <a:ea typeface="Roboto" panose="02000000000000000000" pitchFamily="2" charset="0"/>
                <a:cs typeface="Calibri"/>
              </a:rPr>
              <a:t>Security</a:t>
            </a:r>
            <a:r>
              <a:rPr sz="1200" spc="-15" dirty="0">
                <a:solidFill>
                  <a:srgbClr val="DF3312"/>
                </a:solidFill>
                <a:latin typeface="Roboto" panose="02000000000000000000" pitchFamily="2" charset="0"/>
                <a:ea typeface="Roboto" panose="02000000000000000000" pitchFamily="2" charset="0"/>
                <a:cs typeface="Calibri"/>
              </a:rPr>
              <a:t> </a:t>
            </a:r>
            <a:r>
              <a:rPr sz="1200" spc="-10" dirty="0">
                <a:solidFill>
                  <a:srgbClr val="DF3312"/>
                </a:solidFill>
                <a:latin typeface="Roboto" panose="02000000000000000000" pitchFamily="2" charset="0"/>
                <a:ea typeface="Roboto" panose="02000000000000000000" pitchFamily="2" charset="0"/>
                <a:cs typeface="Calibri"/>
              </a:rPr>
              <a:t>group</a:t>
            </a:r>
            <a:endParaRPr sz="1200">
              <a:latin typeface="Roboto" panose="02000000000000000000" pitchFamily="2" charset="0"/>
              <a:ea typeface="Roboto" panose="02000000000000000000" pitchFamily="2" charset="0"/>
              <a:cs typeface="Calibri"/>
            </a:endParaRPr>
          </a:p>
        </p:txBody>
      </p:sp>
      <p:grpSp>
        <p:nvGrpSpPr>
          <p:cNvPr id="10" name="object 10"/>
          <p:cNvGrpSpPr/>
          <p:nvPr/>
        </p:nvGrpSpPr>
        <p:grpSpPr>
          <a:xfrm>
            <a:off x="9217078" y="2752078"/>
            <a:ext cx="576580" cy="1339850"/>
            <a:chOff x="9217078" y="2752078"/>
            <a:chExt cx="576580" cy="1339850"/>
          </a:xfrm>
        </p:grpSpPr>
        <p:sp>
          <p:nvSpPr>
            <p:cNvPr id="11" name="object 11"/>
            <p:cNvSpPr/>
            <p:nvPr/>
          </p:nvSpPr>
          <p:spPr>
            <a:xfrm>
              <a:off x="9217078" y="2752078"/>
              <a:ext cx="76200" cy="1339850"/>
            </a:xfrm>
            <a:custGeom>
              <a:avLst/>
              <a:gdLst/>
              <a:ahLst/>
              <a:cxnLst/>
              <a:rect l="l" t="t" r="r" b="b"/>
              <a:pathLst>
                <a:path w="76200" h="1339850">
                  <a:moveTo>
                    <a:pt x="34925" y="1263373"/>
                  </a:moveTo>
                  <a:lnTo>
                    <a:pt x="0" y="1263373"/>
                  </a:lnTo>
                  <a:lnTo>
                    <a:pt x="38100" y="1339573"/>
                  </a:lnTo>
                  <a:lnTo>
                    <a:pt x="69850" y="1276073"/>
                  </a:lnTo>
                  <a:lnTo>
                    <a:pt x="34925" y="1276073"/>
                  </a:lnTo>
                  <a:lnTo>
                    <a:pt x="34925" y="1263373"/>
                  </a:lnTo>
                  <a:close/>
                </a:path>
                <a:path w="76200" h="1339850">
                  <a:moveTo>
                    <a:pt x="41276" y="63501"/>
                  </a:moveTo>
                  <a:lnTo>
                    <a:pt x="34926" y="63501"/>
                  </a:lnTo>
                  <a:lnTo>
                    <a:pt x="34925" y="1276073"/>
                  </a:lnTo>
                  <a:lnTo>
                    <a:pt x="41275" y="1276073"/>
                  </a:lnTo>
                  <a:lnTo>
                    <a:pt x="41276" y="63501"/>
                  </a:lnTo>
                  <a:close/>
                </a:path>
                <a:path w="76200" h="1339850">
                  <a:moveTo>
                    <a:pt x="76200" y="1263373"/>
                  </a:moveTo>
                  <a:lnTo>
                    <a:pt x="41275" y="1263373"/>
                  </a:lnTo>
                  <a:lnTo>
                    <a:pt x="41275" y="1276073"/>
                  </a:lnTo>
                  <a:lnTo>
                    <a:pt x="69850" y="1276073"/>
                  </a:lnTo>
                  <a:lnTo>
                    <a:pt x="76200" y="1263373"/>
                  </a:lnTo>
                  <a:close/>
                </a:path>
                <a:path w="76200" h="1339850">
                  <a:moveTo>
                    <a:pt x="38101" y="0"/>
                  </a:moveTo>
                  <a:lnTo>
                    <a:pt x="1" y="76200"/>
                  </a:lnTo>
                  <a:lnTo>
                    <a:pt x="34926" y="76200"/>
                  </a:lnTo>
                  <a:lnTo>
                    <a:pt x="34926" y="63501"/>
                  </a:lnTo>
                  <a:lnTo>
                    <a:pt x="69851" y="63501"/>
                  </a:lnTo>
                  <a:lnTo>
                    <a:pt x="38101" y="0"/>
                  </a:lnTo>
                  <a:close/>
                </a:path>
                <a:path w="76200" h="1339850">
                  <a:moveTo>
                    <a:pt x="69851" y="63501"/>
                  </a:moveTo>
                  <a:lnTo>
                    <a:pt x="41276" y="63501"/>
                  </a:lnTo>
                  <a:lnTo>
                    <a:pt x="41276" y="76200"/>
                  </a:lnTo>
                  <a:lnTo>
                    <a:pt x="76201" y="76200"/>
                  </a:lnTo>
                  <a:lnTo>
                    <a:pt x="69851" y="63501"/>
                  </a:lnTo>
                  <a:close/>
                </a:path>
              </a:pathLst>
            </a:custGeom>
            <a:solidFill>
              <a:srgbClr val="444949"/>
            </a:solidFill>
          </p:spPr>
          <p:txBody>
            <a:bodyPr wrap="square" lIns="0" tIns="0" rIns="0" bIns="0" rtlCol="0"/>
            <a:lstStyle/>
            <a:p>
              <a:endParaRPr>
                <a:latin typeface="Roboto" panose="02000000000000000000" pitchFamily="2" charset="0"/>
                <a:ea typeface="Roboto" panose="02000000000000000000" pitchFamily="2" charset="0"/>
              </a:endParaRPr>
            </a:p>
          </p:txBody>
        </p:sp>
        <p:pic>
          <p:nvPicPr>
            <p:cNvPr id="12" name="object 12"/>
            <p:cNvPicPr/>
            <p:nvPr/>
          </p:nvPicPr>
          <p:blipFill>
            <a:blip r:embed="rId4" cstate="print"/>
            <a:stretch>
              <a:fillRect/>
            </a:stretch>
          </p:blipFill>
          <p:spPr>
            <a:xfrm>
              <a:off x="9320784" y="3252215"/>
              <a:ext cx="472440" cy="475487"/>
            </a:xfrm>
            <a:prstGeom prst="rect">
              <a:avLst/>
            </a:prstGeom>
          </p:spPr>
        </p:pic>
      </p:grpSp>
      <p:sp>
        <p:nvSpPr>
          <p:cNvPr id="13" name="object 13"/>
          <p:cNvSpPr txBox="1"/>
          <p:nvPr/>
        </p:nvSpPr>
        <p:spPr>
          <a:xfrm>
            <a:off x="8490029" y="1446551"/>
            <a:ext cx="1530350" cy="998991"/>
          </a:xfrm>
          <a:prstGeom prst="rect">
            <a:avLst/>
          </a:prstGeom>
          <a:ln w="12700">
            <a:solidFill>
              <a:srgbClr val="DF3312"/>
            </a:solidFill>
          </a:ln>
        </p:spPr>
        <p:txBody>
          <a:bodyPr vert="horz" wrap="square" lIns="0" tIns="77470" rIns="0" bIns="0" rtlCol="0">
            <a:spAutoFit/>
          </a:bodyPr>
          <a:lstStyle/>
          <a:p>
            <a:pPr algn="ctr">
              <a:lnSpc>
                <a:spcPct val="100000"/>
              </a:lnSpc>
              <a:spcBef>
                <a:spcPts val="610"/>
              </a:spcBef>
            </a:pPr>
            <a:r>
              <a:rPr sz="1200" spc="-10" dirty="0">
                <a:solidFill>
                  <a:srgbClr val="DF3312"/>
                </a:solidFill>
                <a:latin typeface="Roboto" panose="02000000000000000000" pitchFamily="2" charset="0"/>
                <a:ea typeface="Roboto" panose="02000000000000000000" pitchFamily="2" charset="0"/>
                <a:cs typeface="Calibri"/>
              </a:rPr>
              <a:t>EC2 </a:t>
            </a:r>
            <a:r>
              <a:rPr sz="1200" spc="-5" dirty="0">
                <a:solidFill>
                  <a:srgbClr val="DF3312"/>
                </a:solidFill>
                <a:latin typeface="Roboto" panose="02000000000000000000" pitchFamily="2" charset="0"/>
                <a:ea typeface="Roboto" panose="02000000000000000000" pitchFamily="2" charset="0"/>
                <a:cs typeface="Calibri"/>
              </a:rPr>
              <a:t>Security</a:t>
            </a:r>
            <a:r>
              <a:rPr sz="1200" spc="-15" dirty="0">
                <a:solidFill>
                  <a:srgbClr val="DF3312"/>
                </a:solidFill>
                <a:latin typeface="Roboto" panose="02000000000000000000" pitchFamily="2" charset="0"/>
                <a:ea typeface="Roboto" panose="02000000000000000000" pitchFamily="2" charset="0"/>
                <a:cs typeface="Calibri"/>
              </a:rPr>
              <a:t> </a:t>
            </a:r>
            <a:r>
              <a:rPr sz="1200" spc="-10" dirty="0">
                <a:solidFill>
                  <a:srgbClr val="DF3312"/>
                </a:solidFill>
                <a:latin typeface="Roboto" panose="02000000000000000000" pitchFamily="2" charset="0"/>
                <a:ea typeface="Roboto" panose="02000000000000000000" pitchFamily="2" charset="0"/>
                <a:cs typeface="Calibri"/>
              </a:rPr>
              <a:t>group</a:t>
            </a:r>
            <a:endParaRPr sz="1200">
              <a:latin typeface="Roboto" panose="02000000000000000000" pitchFamily="2" charset="0"/>
              <a:ea typeface="Roboto" panose="02000000000000000000" pitchFamily="2" charset="0"/>
              <a:cs typeface="Calibri"/>
            </a:endParaRPr>
          </a:p>
          <a:p>
            <a:pPr>
              <a:lnSpc>
                <a:spcPct val="100000"/>
              </a:lnSpc>
            </a:pPr>
            <a:endParaRPr sz="1400">
              <a:latin typeface="Roboto" panose="02000000000000000000" pitchFamily="2" charset="0"/>
              <a:ea typeface="Roboto" panose="02000000000000000000" pitchFamily="2" charset="0"/>
              <a:cs typeface="Calibri"/>
            </a:endParaRPr>
          </a:p>
          <a:p>
            <a:pPr>
              <a:lnSpc>
                <a:spcPct val="100000"/>
              </a:lnSpc>
              <a:spcBef>
                <a:spcPts val="55"/>
              </a:spcBef>
            </a:pPr>
            <a:endParaRPr sz="1500">
              <a:latin typeface="Roboto" panose="02000000000000000000" pitchFamily="2" charset="0"/>
              <a:ea typeface="Roboto" panose="02000000000000000000" pitchFamily="2" charset="0"/>
              <a:cs typeface="Calibri"/>
            </a:endParaRPr>
          </a:p>
          <a:p>
            <a:pPr algn="ctr">
              <a:lnSpc>
                <a:spcPct val="100000"/>
              </a:lnSpc>
              <a:spcBef>
                <a:spcPts val="5"/>
              </a:spcBef>
            </a:pPr>
            <a:r>
              <a:rPr sz="1800" b="1" spc="-15" dirty="0">
                <a:solidFill>
                  <a:srgbClr val="444949"/>
                </a:solidFill>
                <a:latin typeface="Roboto" panose="02000000000000000000" pitchFamily="2" charset="0"/>
                <a:ea typeface="Roboto" panose="02000000000000000000" pitchFamily="2" charset="0"/>
                <a:cs typeface="Calibri"/>
              </a:rPr>
              <a:t>EC2</a:t>
            </a:r>
            <a:endParaRPr sz="1800">
              <a:latin typeface="Roboto" panose="02000000000000000000" pitchFamily="2" charset="0"/>
              <a:ea typeface="Roboto" panose="02000000000000000000" pitchFamily="2" charset="0"/>
              <a:cs typeface="Calibri"/>
            </a:endParaRPr>
          </a:p>
        </p:txBody>
      </p:sp>
      <p:sp>
        <p:nvSpPr>
          <p:cNvPr id="14" name="object 14"/>
          <p:cNvSpPr txBox="1"/>
          <p:nvPr/>
        </p:nvSpPr>
        <p:spPr>
          <a:xfrm>
            <a:off x="9870764" y="3184652"/>
            <a:ext cx="1389380" cy="834844"/>
          </a:xfrm>
          <a:prstGeom prst="rect">
            <a:avLst/>
          </a:prstGeom>
        </p:spPr>
        <p:txBody>
          <a:bodyPr vert="horz" wrap="square" lIns="0" tIns="26670" rIns="0" bIns="0" rtlCol="0">
            <a:spAutoFit/>
          </a:bodyPr>
          <a:lstStyle/>
          <a:p>
            <a:pPr marL="12700" marR="5080">
              <a:lnSpc>
                <a:spcPts val="2110"/>
              </a:lnSpc>
              <a:spcBef>
                <a:spcPts val="210"/>
              </a:spcBef>
            </a:pPr>
            <a:r>
              <a:rPr sz="1800" spc="-5" dirty="0">
                <a:solidFill>
                  <a:srgbClr val="444949"/>
                </a:solidFill>
                <a:latin typeface="Roboto" panose="02000000000000000000" pitchFamily="2" charset="0"/>
                <a:ea typeface="Roboto" panose="02000000000000000000" pitchFamily="2" charset="0"/>
                <a:cs typeface="Calibri"/>
              </a:rPr>
              <a:t>SSL</a:t>
            </a:r>
            <a:r>
              <a:rPr sz="1800" spc="-45" dirty="0">
                <a:solidFill>
                  <a:srgbClr val="444949"/>
                </a:solidFill>
                <a:latin typeface="Roboto" panose="02000000000000000000" pitchFamily="2" charset="0"/>
                <a:ea typeface="Roboto" panose="02000000000000000000" pitchFamily="2" charset="0"/>
                <a:cs typeface="Calibri"/>
              </a:rPr>
              <a:t> </a:t>
            </a:r>
            <a:r>
              <a:rPr sz="1800" spc="-5" dirty="0">
                <a:solidFill>
                  <a:srgbClr val="444949"/>
                </a:solidFill>
                <a:latin typeface="Roboto" panose="02000000000000000000" pitchFamily="2" charset="0"/>
                <a:ea typeface="Roboto" panose="02000000000000000000" pitchFamily="2" charset="0"/>
                <a:cs typeface="Calibri"/>
              </a:rPr>
              <a:t>encryption </a:t>
            </a:r>
            <a:r>
              <a:rPr sz="1800" spc="-390" dirty="0">
                <a:solidFill>
                  <a:srgbClr val="444949"/>
                </a:solidFill>
                <a:latin typeface="Roboto" panose="02000000000000000000" pitchFamily="2" charset="0"/>
                <a:ea typeface="Roboto" panose="02000000000000000000" pitchFamily="2" charset="0"/>
                <a:cs typeface="Calibri"/>
              </a:rPr>
              <a:t> </a:t>
            </a:r>
            <a:r>
              <a:rPr sz="1800" spc="-10" dirty="0">
                <a:solidFill>
                  <a:srgbClr val="444949"/>
                </a:solidFill>
                <a:latin typeface="Roboto" panose="02000000000000000000" pitchFamily="2" charset="0"/>
                <a:ea typeface="Roboto" panose="02000000000000000000" pitchFamily="2" charset="0"/>
                <a:cs typeface="Calibri"/>
              </a:rPr>
              <a:t>Redis</a:t>
            </a:r>
            <a:r>
              <a:rPr sz="1800" spc="-15" dirty="0">
                <a:solidFill>
                  <a:srgbClr val="444949"/>
                </a:solidFill>
                <a:latin typeface="Roboto" panose="02000000000000000000" pitchFamily="2" charset="0"/>
                <a:ea typeface="Roboto" panose="02000000000000000000" pitchFamily="2" charset="0"/>
                <a:cs typeface="Calibri"/>
              </a:rPr>
              <a:t> AUTH</a:t>
            </a:r>
            <a:endParaRPr sz="1800">
              <a:latin typeface="Roboto" panose="02000000000000000000" pitchFamily="2" charset="0"/>
              <a:ea typeface="Roboto" panose="02000000000000000000" pitchFamily="2" charset="0"/>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6939" y="1332483"/>
            <a:ext cx="5887085" cy="5430333"/>
          </a:xfrm>
          <a:prstGeom prst="rect">
            <a:avLst/>
          </a:prstGeom>
        </p:spPr>
        <p:txBody>
          <a:bodyPr vert="horz" wrap="square" lIns="0" tIns="94615" rIns="0" bIns="0" rtlCol="0">
            <a:spAutoFit/>
          </a:bodyPr>
          <a:lstStyle/>
          <a:p>
            <a:pPr marL="241300" indent="-228600">
              <a:lnSpc>
                <a:spcPct val="100000"/>
              </a:lnSpc>
              <a:spcBef>
                <a:spcPts val="745"/>
              </a:spcBef>
              <a:buFont typeface="Arial"/>
              <a:buChar char="•"/>
              <a:tabLst>
                <a:tab pos="241300" algn="l"/>
              </a:tabLst>
            </a:pPr>
            <a:r>
              <a:rPr sz="2800" spc="-10" dirty="0">
                <a:solidFill>
                  <a:srgbClr val="444949"/>
                </a:solidFill>
                <a:latin typeface="Roboto" panose="02000000000000000000" pitchFamily="2" charset="0"/>
                <a:ea typeface="Roboto" panose="02000000000000000000" pitchFamily="2" charset="0"/>
                <a:cs typeface="Gill Sans MT"/>
              </a:rPr>
              <a:t>O</a:t>
            </a:r>
            <a:r>
              <a:rPr sz="2800" spc="-30" dirty="0">
                <a:solidFill>
                  <a:srgbClr val="444949"/>
                </a:solidFill>
                <a:latin typeface="Roboto" panose="02000000000000000000" pitchFamily="2" charset="0"/>
                <a:ea typeface="Roboto" panose="02000000000000000000" pitchFamily="2" charset="0"/>
                <a:cs typeface="Gill Sans MT"/>
              </a:rPr>
              <a:t>n</a:t>
            </a:r>
            <a:r>
              <a:rPr sz="2800" dirty="0">
                <a:solidFill>
                  <a:srgbClr val="444949"/>
                </a:solidFill>
                <a:latin typeface="Roboto" panose="02000000000000000000" pitchFamily="2" charset="0"/>
                <a:ea typeface="Roboto" panose="02000000000000000000" pitchFamily="2" charset="0"/>
                <a:cs typeface="Gill Sans MT"/>
              </a:rPr>
              <a:t>e</a:t>
            </a:r>
            <a:r>
              <a:rPr sz="2800" spc="-10" dirty="0">
                <a:solidFill>
                  <a:srgbClr val="444949"/>
                </a:solidFill>
                <a:latin typeface="Roboto" panose="02000000000000000000" pitchFamily="2" charset="0"/>
                <a:ea typeface="Roboto" panose="02000000000000000000" pitchFamily="2" charset="0"/>
                <a:cs typeface="Gill Sans MT"/>
              </a:rPr>
              <a:t> </a:t>
            </a:r>
            <a:r>
              <a:rPr sz="2800" spc="20" dirty="0">
                <a:solidFill>
                  <a:srgbClr val="444949"/>
                </a:solidFill>
                <a:latin typeface="Roboto" panose="02000000000000000000" pitchFamily="2" charset="0"/>
                <a:ea typeface="Roboto" panose="02000000000000000000" pitchFamily="2" charset="0"/>
                <a:cs typeface="Gill Sans MT"/>
              </a:rPr>
              <a:t>p</a:t>
            </a:r>
            <a:r>
              <a:rPr sz="2800" spc="-110" dirty="0">
                <a:solidFill>
                  <a:srgbClr val="444949"/>
                </a:solidFill>
                <a:latin typeface="Roboto" panose="02000000000000000000" pitchFamily="2" charset="0"/>
                <a:ea typeface="Roboto" panose="02000000000000000000" pitchFamily="2" charset="0"/>
                <a:cs typeface="Gill Sans MT"/>
              </a:rPr>
              <a:t>r</a:t>
            </a:r>
            <a:r>
              <a:rPr sz="2800" spc="-95" dirty="0">
                <a:solidFill>
                  <a:srgbClr val="444949"/>
                </a:solidFill>
                <a:latin typeface="Roboto" panose="02000000000000000000" pitchFamily="2" charset="0"/>
                <a:ea typeface="Roboto" panose="02000000000000000000" pitchFamily="2" charset="0"/>
                <a:cs typeface="Gill Sans MT"/>
              </a:rPr>
              <a:t>i</a:t>
            </a:r>
            <a:r>
              <a:rPr sz="2800" dirty="0">
                <a:solidFill>
                  <a:srgbClr val="444949"/>
                </a:solidFill>
                <a:latin typeface="Roboto" panose="02000000000000000000" pitchFamily="2" charset="0"/>
                <a:ea typeface="Roboto" panose="02000000000000000000" pitchFamily="2" charset="0"/>
                <a:cs typeface="Gill Sans MT"/>
              </a:rPr>
              <a:t>m</a:t>
            </a:r>
            <a:r>
              <a:rPr sz="2800" spc="5" dirty="0">
                <a:solidFill>
                  <a:srgbClr val="444949"/>
                </a:solidFill>
                <a:latin typeface="Roboto" panose="02000000000000000000" pitchFamily="2" charset="0"/>
                <a:ea typeface="Roboto" panose="02000000000000000000" pitchFamily="2" charset="0"/>
                <a:cs typeface="Gill Sans MT"/>
              </a:rPr>
              <a:t>a</a:t>
            </a:r>
            <a:r>
              <a:rPr sz="2800" spc="20" dirty="0">
                <a:solidFill>
                  <a:srgbClr val="444949"/>
                </a:solidFill>
                <a:latin typeface="Roboto" panose="02000000000000000000" pitchFamily="2" charset="0"/>
                <a:ea typeface="Roboto" panose="02000000000000000000" pitchFamily="2" charset="0"/>
                <a:cs typeface="Gill Sans MT"/>
              </a:rPr>
              <a:t>r</a:t>
            </a:r>
            <a:r>
              <a:rPr sz="2800" spc="-60" dirty="0">
                <a:solidFill>
                  <a:srgbClr val="444949"/>
                </a:solidFill>
                <a:latin typeface="Roboto" panose="02000000000000000000" pitchFamily="2" charset="0"/>
                <a:ea typeface="Roboto" panose="02000000000000000000" pitchFamily="2" charset="0"/>
                <a:cs typeface="Gill Sans MT"/>
              </a:rPr>
              <a:t>y</a:t>
            </a:r>
            <a:r>
              <a:rPr sz="2800" spc="-10" dirty="0">
                <a:solidFill>
                  <a:srgbClr val="444949"/>
                </a:solidFill>
                <a:latin typeface="Roboto" panose="02000000000000000000" pitchFamily="2" charset="0"/>
                <a:ea typeface="Roboto" panose="02000000000000000000" pitchFamily="2" charset="0"/>
                <a:cs typeface="Gill Sans MT"/>
              </a:rPr>
              <a:t> </a:t>
            </a:r>
            <a:r>
              <a:rPr sz="2800" spc="-30" dirty="0">
                <a:solidFill>
                  <a:srgbClr val="444949"/>
                </a:solidFill>
                <a:latin typeface="Roboto" panose="02000000000000000000" pitchFamily="2" charset="0"/>
                <a:ea typeface="Roboto" panose="02000000000000000000" pitchFamily="2" charset="0"/>
                <a:cs typeface="Gill Sans MT"/>
              </a:rPr>
              <a:t>n</a:t>
            </a:r>
            <a:r>
              <a:rPr sz="2800" spc="-35" dirty="0">
                <a:solidFill>
                  <a:srgbClr val="444949"/>
                </a:solidFill>
                <a:latin typeface="Roboto" panose="02000000000000000000" pitchFamily="2" charset="0"/>
                <a:ea typeface="Roboto" panose="02000000000000000000" pitchFamily="2" charset="0"/>
                <a:cs typeface="Gill Sans MT"/>
              </a:rPr>
              <a:t>o</a:t>
            </a:r>
            <a:r>
              <a:rPr sz="2800" spc="-5" dirty="0">
                <a:solidFill>
                  <a:srgbClr val="444949"/>
                </a:solidFill>
                <a:latin typeface="Roboto" panose="02000000000000000000" pitchFamily="2" charset="0"/>
                <a:ea typeface="Roboto" panose="02000000000000000000" pitchFamily="2" charset="0"/>
                <a:cs typeface="Gill Sans MT"/>
              </a:rPr>
              <a:t>d</a:t>
            </a:r>
            <a:r>
              <a:rPr sz="2800" spc="75" dirty="0">
                <a:solidFill>
                  <a:srgbClr val="444949"/>
                </a:solidFill>
                <a:latin typeface="Roboto" panose="02000000000000000000" pitchFamily="2" charset="0"/>
                <a:ea typeface="Roboto" panose="02000000000000000000" pitchFamily="2" charset="0"/>
                <a:cs typeface="Gill Sans MT"/>
              </a:rPr>
              <a:t>e</a:t>
            </a:r>
            <a:r>
              <a:rPr sz="2800" spc="-120" dirty="0">
                <a:solidFill>
                  <a:srgbClr val="444949"/>
                </a:solidFill>
                <a:latin typeface="Roboto" panose="02000000000000000000" pitchFamily="2" charset="0"/>
                <a:ea typeface="Roboto" panose="02000000000000000000" pitchFamily="2" charset="0"/>
                <a:cs typeface="Gill Sans MT"/>
              </a:rPr>
              <a:t>,</a:t>
            </a:r>
            <a:r>
              <a:rPr sz="2800" spc="-225" dirty="0">
                <a:solidFill>
                  <a:srgbClr val="444949"/>
                </a:solidFill>
                <a:latin typeface="Roboto" panose="02000000000000000000" pitchFamily="2" charset="0"/>
                <a:ea typeface="Roboto" panose="02000000000000000000" pitchFamily="2" charset="0"/>
                <a:cs typeface="Gill Sans MT"/>
              </a:rPr>
              <a:t> </a:t>
            </a:r>
            <a:r>
              <a:rPr sz="2800" spc="-30" dirty="0">
                <a:solidFill>
                  <a:srgbClr val="444949"/>
                </a:solidFill>
                <a:latin typeface="Roboto" panose="02000000000000000000" pitchFamily="2" charset="0"/>
                <a:ea typeface="Roboto" panose="02000000000000000000" pitchFamily="2" charset="0"/>
                <a:cs typeface="Gill Sans MT"/>
              </a:rPr>
              <a:t>u</a:t>
            </a:r>
            <a:r>
              <a:rPr sz="2800" spc="25" dirty="0">
                <a:solidFill>
                  <a:srgbClr val="444949"/>
                </a:solidFill>
                <a:latin typeface="Roboto" panose="02000000000000000000" pitchFamily="2" charset="0"/>
                <a:ea typeface="Roboto" panose="02000000000000000000" pitchFamily="2" charset="0"/>
                <a:cs typeface="Gill Sans MT"/>
              </a:rPr>
              <a:t>p</a:t>
            </a:r>
            <a:r>
              <a:rPr sz="2800" spc="-10" dirty="0">
                <a:solidFill>
                  <a:srgbClr val="444949"/>
                </a:solidFill>
                <a:latin typeface="Roboto" panose="02000000000000000000" pitchFamily="2" charset="0"/>
                <a:ea typeface="Roboto" panose="02000000000000000000" pitchFamily="2" charset="0"/>
                <a:cs typeface="Gill Sans MT"/>
              </a:rPr>
              <a:t> </a:t>
            </a:r>
            <a:r>
              <a:rPr sz="2800" spc="-85" dirty="0">
                <a:solidFill>
                  <a:srgbClr val="444949"/>
                </a:solidFill>
                <a:latin typeface="Roboto" panose="02000000000000000000" pitchFamily="2" charset="0"/>
                <a:ea typeface="Roboto" panose="02000000000000000000" pitchFamily="2" charset="0"/>
                <a:cs typeface="Gill Sans MT"/>
              </a:rPr>
              <a:t>t</a:t>
            </a:r>
            <a:r>
              <a:rPr sz="2800" spc="-30" dirty="0">
                <a:solidFill>
                  <a:srgbClr val="444949"/>
                </a:solidFill>
                <a:latin typeface="Roboto" panose="02000000000000000000" pitchFamily="2" charset="0"/>
                <a:ea typeface="Roboto" panose="02000000000000000000" pitchFamily="2" charset="0"/>
                <a:cs typeface="Gill Sans MT"/>
              </a:rPr>
              <a:t>o</a:t>
            </a:r>
            <a:r>
              <a:rPr sz="2800" spc="-10" dirty="0">
                <a:solidFill>
                  <a:srgbClr val="444949"/>
                </a:solidFill>
                <a:latin typeface="Roboto" panose="02000000000000000000" pitchFamily="2" charset="0"/>
                <a:ea typeface="Roboto" panose="02000000000000000000" pitchFamily="2" charset="0"/>
                <a:cs typeface="Gill Sans MT"/>
              </a:rPr>
              <a:t> </a:t>
            </a:r>
            <a:r>
              <a:rPr sz="2800" dirty="0">
                <a:solidFill>
                  <a:srgbClr val="444949"/>
                </a:solidFill>
                <a:latin typeface="Roboto" panose="02000000000000000000" pitchFamily="2" charset="0"/>
                <a:ea typeface="Roboto" panose="02000000000000000000" pitchFamily="2" charset="0"/>
                <a:cs typeface="Gill Sans MT"/>
              </a:rPr>
              <a:t>5</a:t>
            </a:r>
            <a:r>
              <a:rPr sz="2800" spc="-5" dirty="0">
                <a:solidFill>
                  <a:srgbClr val="444949"/>
                </a:solidFill>
                <a:latin typeface="Roboto" panose="02000000000000000000" pitchFamily="2" charset="0"/>
                <a:ea typeface="Roboto" panose="02000000000000000000" pitchFamily="2" charset="0"/>
                <a:cs typeface="Gill Sans MT"/>
              </a:rPr>
              <a:t> </a:t>
            </a:r>
            <a:r>
              <a:rPr sz="2800" spc="-175" dirty="0">
                <a:solidFill>
                  <a:srgbClr val="444949"/>
                </a:solidFill>
                <a:latin typeface="Roboto" panose="02000000000000000000" pitchFamily="2" charset="0"/>
                <a:ea typeface="Roboto" panose="02000000000000000000" pitchFamily="2" charset="0"/>
                <a:cs typeface="Gill Sans MT"/>
              </a:rPr>
              <a:t>r</a:t>
            </a:r>
            <a:r>
              <a:rPr sz="2800" spc="-5" dirty="0">
                <a:solidFill>
                  <a:srgbClr val="444949"/>
                </a:solidFill>
                <a:latin typeface="Roboto" panose="02000000000000000000" pitchFamily="2" charset="0"/>
                <a:ea typeface="Roboto" panose="02000000000000000000" pitchFamily="2" charset="0"/>
                <a:cs typeface="Gill Sans MT"/>
              </a:rPr>
              <a:t>e</a:t>
            </a:r>
            <a:r>
              <a:rPr sz="2800" spc="20" dirty="0">
                <a:solidFill>
                  <a:srgbClr val="444949"/>
                </a:solidFill>
                <a:latin typeface="Roboto" panose="02000000000000000000" pitchFamily="2" charset="0"/>
                <a:ea typeface="Roboto" panose="02000000000000000000" pitchFamily="2" charset="0"/>
                <a:cs typeface="Gill Sans MT"/>
              </a:rPr>
              <a:t>p</a:t>
            </a:r>
            <a:r>
              <a:rPr sz="2800" spc="-95" dirty="0">
                <a:solidFill>
                  <a:srgbClr val="444949"/>
                </a:solidFill>
                <a:latin typeface="Roboto" panose="02000000000000000000" pitchFamily="2" charset="0"/>
                <a:ea typeface="Roboto" panose="02000000000000000000" pitchFamily="2" charset="0"/>
                <a:cs typeface="Gill Sans MT"/>
              </a:rPr>
              <a:t>li</a:t>
            </a:r>
            <a:r>
              <a:rPr sz="2800" spc="-65" dirty="0">
                <a:solidFill>
                  <a:srgbClr val="444949"/>
                </a:solidFill>
                <a:latin typeface="Roboto" panose="02000000000000000000" pitchFamily="2" charset="0"/>
                <a:ea typeface="Roboto" panose="02000000000000000000" pitchFamily="2" charset="0"/>
                <a:cs typeface="Gill Sans MT"/>
              </a:rPr>
              <a:t>c</a:t>
            </a:r>
            <a:r>
              <a:rPr sz="2800" spc="5" dirty="0">
                <a:solidFill>
                  <a:srgbClr val="444949"/>
                </a:solidFill>
                <a:latin typeface="Roboto" panose="02000000000000000000" pitchFamily="2" charset="0"/>
                <a:ea typeface="Roboto" panose="02000000000000000000" pitchFamily="2" charset="0"/>
                <a:cs typeface="Gill Sans MT"/>
              </a:rPr>
              <a:t>a</a:t>
            </a:r>
            <a:r>
              <a:rPr sz="2800" spc="-90" dirty="0">
                <a:solidFill>
                  <a:srgbClr val="444949"/>
                </a:solidFill>
                <a:latin typeface="Roboto" panose="02000000000000000000" pitchFamily="2" charset="0"/>
                <a:ea typeface="Roboto" panose="02000000000000000000" pitchFamily="2" charset="0"/>
                <a:cs typeface="Gill Sans MT"/>
              </a:rPr>
              <a:t>s</a:t>
            </a:r>
            <a:endParaRPr sz="2800">
              <a:latin typeface="Roboto" panose="02000000000000000000" pitchFamily="2" charset="0"/>
              <a:ea typeface="Roboto" panose="02000000000000000000" pitchFamily="2" charset="0"/>
              <a:cs typeface="Gill Sans MT"/>
            </a:endParaRPr>
          </a:p>
          <a:p>
            <a:pPr marL="241300" indent="-228600">
              <a:lnSpc>
                <a:spcPct val="100000"/>
              </a:lnSpc>
              <a:spcBef>
                <a:spcPts val="650"/>
              </a:spcBef>
              <a:buFont typeface="Arial"/>
              <a:buChar char="•"/>
              <a:tabLst>
                <a:tab pos="241300" algn="l"/>
              </a:tabLst>
            </a:pPr>
            <a:r>
              <a:rPr sz="2800" spc="-55" dirty="0">
                <a:solidFill>
                  <a:srgbClr val="444949"/>
                </a:solidFill>
                <a:latin typeface="Roboto" panose="02000000000000000000" pitchFamily="2" charset="0"/>
                <a:ea typeface="Roboto" panose="02000000000000000000" pitchFamily="2" charset="0"/>
                <a:cs typeface="Gill Sans MT"/>
              </a:rPr>
              <a:t>Asynchronous</a:t>
            </a:r>
            <a:r>
              <a:rPr sz="2800" spc="-20"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Replication</a:t>
            </a:r>
            <a:endParaRPr sz="2800">
              <a:latin typeface="Roboto" panose="02000000000000000000" pitchFamily="2" charset="0"/>
              <a:ea typeface="Roboto" panose="02000000000000000000" pitchFamily="2" charset="0"/>
              <a:cs typeface="Gill Sans MT"/>
            </a:endParaRPr>
          </a:p>
          <a:p>
            <a:pPr marL="241300" indent="-228600">
              <a:lnSpc>
                <a:spcPct val="100000"/>
              </a:lnSpc>
              <a:spcBef>
                <a:spcPts val="745"/>
              </a:spcBef>
              <a:buFont typeface="Arial"/>
              <a:buChar char="•"/>
              <a:tabLst>
                <a:tab pos="241300" algn="l"/>
              </a:tabLst>
            </a:pPr>
            <a:r>
              <a:rPr sz="2800" spc="-45" dirty="0">
                <a:solidFill>
                  <a:srgbClr val="444949"/>
                </a:solidFill>
                <a:latin typeface="Roboto" panose="02000000000000000000" pitchFamily="2" charset="0"/>
                <a:ea typeface="Roboto" panose="02000000000000000000" pitchFamily="2" charset="0"/>
                <a:cs typeface="Gill Sans MT"/>
              </a:rPr>
              <a:t>The</a:t>
            </a:r>
            <a:r>
              <a:rPr sz="2800" spc="-10"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primary</a:t>
            </a:r>
            <a:r>
              <a:rPr sz="2800" spc="-5" dirty="0">
                <a:solidFill>
                  <a:srgbClr val="444949"/>
                </a:solidFill>
                <a:latin typeface="Roboto" panose="02000000000000000000" pitchFamily="2" charset="0"/>
                <a:ea typeface="Roboto" panose="02000000000000000000" pitchFamily="2" charset="0"/>
                <a:cs typeface="Gill Sans MT"/>
              </a:rPr>
              <a:t> </a:t>
            </a:r>
            <a:r>
              <a:rPr sz="2800" spc="-20" dirty="0">
                <a:solidFill>
                  <a:srgbClr val="444949"/>
                </a:solidFill>
                <a:latin typeface="Roboto" panose="02000000000000000000" pitchFamily="2" charset="0"/>
                <a:ea typeface="Roboto" panose="02000000000000000000" pitchFamily="2" charset="0"/>
                <a:cs typeface="Gill Sans MT"/>
              </a:rPr>
              <a:t>node</a:t>
            </a:r>
            <a:r>
              <a:rPr sz="2800" spc="-5" dirty="0">
                <a:solidFill>
                  <a:srgbClr val="444949"/>
                </a:solidFill>
                <a:latin typeface="Roboto" panose="02000000000000000000" pitchFamily="2" charset="0"/>
                <a:ea typeface="Roboto" panose="02000000000000000000" pitchFamily="2" charset="0"/>
                <a:cs typeface="Gill Sans MT"/>
              </a:rPr>
              <a:t> </a:t>
            </a:r>
            <a:r>
              <a:rPr sz="2800" spc="-90" dirty="0">
                <a:solidFill>
                  <a:srgbClr val="444949"/>
                </a:solidFill>
                <a:latin typeface="Roboto" panose="02000000000000000000" pitchFamily="2" charset="0"/>
                <a:ea typeface="Roboto" panose="02000000000000000000" pitchFamily="2" charset="0"/>
                <a:cs typeface="Gill Sans MT"/>
              </a:rPr>
              <a:t>is</a:t>
            </a:r>
            <a:r>
              <a:rPr sz="2800" spc="-5"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used</a:t>
            </a:r>
            <a:r>
              <a:rPr sz="2800" spc="-5" dirty="0">
                <a:solidFill>
                  <a:srgbClr val="444949"/>
                </a:solidFill>
                <a:latin typeface="Roboto" panose="02000000000000000000" pitchFamily="2" charset="0"/>
                <a:ea typeface="Roboto" panose="02000000000000000000" pitchFamily="2" charset="0"/>
                <a:cs typeface="Gill Sans MT"/>
              </a:rPr>
              <a:t> </a:t>
            </a:r>
            <a:r>
              <a:rPr sz="2800" spc="-90" dirty="0">
                <a:solidFill>
                  <a:srgbClr val="444949"/>
                </a:solidFill>
                <a:latin typeface="Roboto" panose="02000000000000000000" pitchFamily="2" charset="0"/>
                <a:ea typeface="Roboto" panose="02000000000000000000" pitchFamily="2" charset="0"/>
                <a:cs typeface="Gill Sans MT"/>
              </a:rPr>
              <a:t>for</a:t>
            </a:r>
            <a:r>
              <a:rPr sz="2800" spc="5"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read/write</a:t>
            </a:r>
            <a:endParaRPr sz="2800">
              <a:latin typeface="Roboto" panose="02000000000000000000" pitchFamily="2" charset="0"/>
              <a:ea typeface="Roboto" panose="02000000000000000000" pitchFamily="2" charset="0"/>
              <a:cs typeface="Gill Sans MT"/>
            </a:endParaRPr>
          </a:p>
          <a:p>
            <a:pPr marL="241300" indent="-228600">
              <a:lnSpc>
                <a:spcPct val="100000"/>
              </a:lnSpc>
              <a:spcBef>
                <a:spcPts val="645"/>
              </a:spcBef>
              <a:buFont typeface="Arial"/>
              <a:buChar char="•"/>
              <a:tabLst>
                <a:tab pos="241300" algn="l"/>
              </a:tabLst>
            </a:pPr>
            <a:r>
              <a:rPr sz="2800" spc="-45" dirty="0">
                <a:solidFill>
                  <a:srgbClr val="444949"/>
                </a:solidFill>
                <a:latin typeface="Roboto" panose="02000000000000000000" pitchFamily="2" charset="0"/>
                <a:ea typeface="Roboto" panose="02000000000000000000" pitchFamily="2" charset="0"/>
                <a:cs typeface="Gill Sans MT"/>
              </a:rPr>
              <a:t>The</a:t>
            </a:r>
            <a:r>
              <a:rPr sz="2800" spc="-15" dirty="0">
                <a:solidFill>
                  <a:srgbClr val="444949"/>
                </a:solidFill>
                <a:latin typeface="Roboto" panose="02000000000000000000" pitchFamily="2" charset="0"/>
                <a:ea typeface="Roboto" panose="02000000000000000000" pitchFamily="2" charset="0"/>
                <a:cs typeface="Gill Sans MT"/>
              </a:rPr>
              <a:t> </a:t>
            </a:r>
            <a:r>
              <a:rPr sz="2800" spc="-70" dirty="0">
                <a:solidFill>
                  <a:srgbClr val="444949"/>
                </a:solidFill>
                <a:latin typeface="Roboto" panose="02000000000000000000" pitchFamily="2" charset="0"/>
                <a:ea typeface="Roboto" panose="02000000000000000000" pitchFamily="2" charset="0"/>
                <a:cs typeface="Gill Sans MT"/>
              </a:rPr>
              <a:t>other</a:t>
            </a:r>
            <a:r>
              <a:rPr sz="2800"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nodes</a:t>
            </a:r>
            <a:r>
              <a:rPr sz="2800" spc="-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are</a:t>
            </a:r>
            <a:r>
              <a:rPr sz="2800" spc="-10"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read-only</a:t>
            </a:r>
            <a:endParaRPr sz="2800">
              <a:latin typeface="Roboto" panose="02000000000000000000" pitchFamily="2" charset="0"/>
              <a:ea typeface="Roboto" panose="02000000000000000000" pitchFamily="2" charset="0"/>
              <a:cs typeface="Gill Sans MT"/>
            </a:endParaRPr>
          </a:p>
          <a:p>
            <a:pPr marL="241300" indent="-228600">
              <a:lnSpc>
                <a:spcPct val="100000"/>
              </a:lnSpc>
              <a:spcBef>
                <a:spcPts val="675"/>
              </a:spcBef>
              <a:buSzPct val="101818"/>
              <a:buFont typeface="Arial"/>
              <a:buChar char="•"/>
              <a:tabLst>
                <a:tab pos="241300" algn="l"/>
              </a:tabLst>
            </a:pPr>
            <a:r>
              <a:rPr sz="4125" spc="37" baseline="1010" dirty="0">
                <a:solidFill>
                  <a:srgbClr val="444949"/>
                </a:solidFill>
                <a:latin typeface="Roboto" panose="02000000000000000000" pitchFamily="2" charset="0"/>
                <a:ea typeface="Roboto" panose="02000000000000000000" pitchFamily="2" charset="0"/>
                <a:cs typeface="Gill Sans MT"/>
              </a:rPr>
              <a:t>O</a:t>
            </a:r>
            <a:r>
              <a:rPr sz="4125" spc="15" baseline="1010" dirty="0">
                <a:solidFill>
                  <a:srgbClr val="444949"/>
                </a:solidFill>
                <a:latin typeface="Roboto" panose="02000000000000000000" pitchFamily="2" charset="0"/>
                <a:ea typeface="Roboto" panose="02000000000000000000" pitchFamily="2" charset="0"/>
                <a:cs typeface="Gill Sans MT"/>
              </a:rPr>
              <a:t>n</a:t>
            </a:r>
            <a:r>
              <a:rPr sz="4125" spc="30" baseline="1010" dirty="0">
                <a:solidFill>
                  <a:srgbClr val="444949"/>
                </a:solidFill>
                <a:latin typeface="Roboto" panose="02000000000000000000" pitchFamily="2" charset="0"/>
                <a:ea typeface="Roboto" panose="02000000000000000000" pitchFamily="2" charset="0"/>
                <a:cs typeface="Gill Sans MT"/>
              </a:rPr>
              <a:t>e</a:t>
            </a:r>
            <a:r>
              <a:rPr sz="4125" spc="7" baseline="1010" dirty="0">
                <a:solidFill>
                  <a:srgbClr val="444949"/>
                </a:solidFill>
                <a:latin typeface="Roboto" panose="02000000000000000000" pitchFamily="2" charset="0"/>
                <a:ea typeface="Roboto" panose="02000000000000000000" pitchFamily="2" charset="0"/>
                <a:cs typeface="Gill Sans MT"/>
              </a:rPr>
              <a:t> </a:t>
            </a:r>
            <a:r>
              <a:rPr sz="4125" spc="-112" baseline="1010" dirty="0">
                <a:solidFill>
                  <a:srgbClr val="444949"/>
                </a:solidFill>
                <a:latin typeface="Roboto" panose="02000000000000000000" pitchFamily="2" charset="0"/>
                <a:ea typeface="Roboto" panose="02000000000000000000" pitchFamily="2" charset="0"/>
                <a:cs typeface="Gill Sans MT"/>
              </a:rPr>
              <a:t>s</a:t>
            </a:r>
            <a:r>
              <a:rPr sz="4125" spc="-7" baseline="1010" dirty="0">
                <a:solidFill>
                  <a:srgbClr val="444949"/>
                </a:solidFill>
                <a:latin typeface="Roboto" panose="02000000000000000000" pitchFamily="2" charset="0"/>
                <a:ea typeface="Roboto" panose="02000000000000000000" pitchFamily="2" charset="0"/>
                <a:cs typeface="Gill Sans MT"/>
              </a:rPr>
              <a:t>h</a:t>
            </a:r>
            <a:r>
              <a:rPr sz="4125" spc="37" baseline="1010" dirty="0">
                <a:solidFill>
                  <a:srgbClr val="444949"/>
                </a:solidFill>
                <a:latin typeface="Roboto" panose="02000000000000000000" pitchFamily="2" charset="0"/>
                <a:ea typeface="Roboto" panose="02000000000000000000" pitchFamily="2" charset="0"/>
                <a:cs typeface="Gill Sans MT"/>
              </a:rPr>
              <a:t>a</a:t>
            </a:r>
            <a:r>
              <a:rPr sz="4125" spc="-232" baseline="1010" dirty="0">
                <a:solidFill>
                  <a:srgbClr val="444949"/>
                </a:solidFill>
                <a:latin typeface="Roboto" panose="02000000000000000000" pitchFamily="2" charset="0"/>
                <a:ea typeface="Roboto" panose="02000000000000000000" pitchFamily="2" charset="0"/>
                <a:cs typeface="Gill Sans MT"/>
              </a:rPr>
              <a:t>r</a:t>
            </a:r>
            <a:r>
              <a:rPr sz="4125" spc="30" baseline="1010" dirty="0">
                <a:solidFill>
                  <a:srgbClr val="444949"/>
                </a:solidFill>
                <a:latin typeface="Roboto" panose="02000000000000000000" pitchFamily="2" charset="0"/>
                <a:ea typeface="Roboto" panose="02000000000000000000" pitchFamily="2" charset="0"/>
                <a:cs typeface="Gill Sans MT"/>
              </a:rPr>
              <a:t>d</a:t>
            </a:r>
            <a:r>
              <a:rPr sz="4125" spc="-165" baseline="1010" dirty="0">
                <a:solidFill>
                  <a:srgbClr val="444949"/>
                </a:solidFill>
                <a:latin typeface="Roboto" panose="02000000000000000000" pitchFamily="2" charset="0"/>
                <a:ea typeface="Roboto" panose="02000000000000000000" pitchFamily="2" charset="0"/>
                <a:cs typeface="Gill Sans MT"/>
              </a:rPr>
              <a:t>,</a:t>
            </a:r>
            <a:r>
              <a:rPr sz="4125" spc="-315" baseline="1010" dirty="0">
                <a:solidFill>
                  <a:srgbClr val="444949"/>
                </a:solidFill>
                <a:latin typeface="Roboto" panose="02000000000000000000" pitchFamily="2" charset="0"/>
                <a:ea typeface="Roboto" panose="02000000000000000000" pitchFamily="2" charset="0"/>
                <a:cs typeface="Gill Sans MT"/>
              </a:rPr>
              <a:t> </a:t>
            </a:r>
            <a:r>
              <a:rPr sz="4125" spc="37" baseline="1010" dirty="0">
                <a:solidFill>
                  <a:srgbClr val="444949"/>
                </a:solidFill>
                <a:latin typeface="Roboto" panose="02000000000000000000" pitchFamily="2" charset="0"/>
                <a:ea typeface="Roboto" panose="02000000000000000000" pitchFamily="2" charset="0"/>
                <a:cs typeface="Gill Sans MT"/>
              </a:rPr>
              <a:t>a</a:t>
            </a:r>
            <a:r>
              <a:rPr sz="4125" spc="-127" baseline="1010" dirty="0">
                <a:solidFill>
                  <a:srgbClr val="444949"/>
                </a:solidFill>
                <a:latin typeface="Roboto" panose="02000000000000000000" pitchFamily="2" charset="0"/>
                <a:ea typeface="Roboto" panose="02000000000000000000" pitchFamily="2" charset="0"/>
                <a:cs typeface="Gill Sans MT"/>
              </a:rPr>
              <a:t>l</a:t>
            </a:r>
            <a:r>
              <a:rPr sz="4125" spc="-120" baseline="1010" dirty="0">
                <a:solidFill>
                  <a:srgbClr val="444949"/>
                </a:solidFill>
                <a:latin typeface="Roboto" panose="02000000000000000000" pitchFamily="2" charset="0"/>
                <a:ea typeface="Roboto" panose="02000000000000000000" pitchFamily="2" charset="0"/>
                <a:cs typeface="Gill Sans MT"/>
              </a:rPr>
              <a:t>l</a:t>
            </a:r>
            <a:r>
              <a:rPr sz="4125" spc="15" baseline="1010" dirty="0">
                <a:solidFill>
                  <a:srgbClr val="444949"/>
                </a:solidFill>
                <a:latin typeface="Roboto" panose="02000000000000000000" pitchFamily="2" charset="0"/>
                <a:ea typeface="Roboto" panose="02000000000000000000" pitchFamily="2" charset="0"/>
                <a:cs typeface="Gill Sans MT"/>
              </a:rPr>
              <a:t> </a:t>
            </a:r>
            <a:r>
              <a:rPr sz="4125" spc="-7" baseline="1010" dirty="0">
                <a:solidFill>
                  <a:srgbClr val="444949"/>
                </a:solidFill>
                <a:latin typeface="Roboto" panose="02000000000000000000" pitchFamily="2" charset="0"/>
                <a:ea typeface="Roboto" panose="02000000000000000000" pitchFamily="2" charset="0"/>
                <a:cs typeface="Gill Sans MT"/>
              </a:rPr>
              <a:t>n</a:t>
            </a:r>
            <a:r>
              <a:rPr sz="4125" spc="22" baseline="1010" dirty="0">
                <a:solidFill>
                  <a:srgbClr val="444949"/>
                </a:solidFill>
                <a:latin typeface="Roboto" panose="02000000000000000000" pitchFamily="2" charset="0"/>
                <a:ea typeface="Roboto" panose="02000000000000000000" pitchFamily="2" charset="0"/>
                <a:cs typeface="Gill Sans MT"/>
              </a:rPr>
              <a:t>o</a:t>
            </a:r>
            <a:r>
              <a:rPr sz="4125" spc="7" baseline="1010" dirty="0">
                <a:solidFill>
                  <a:srgbClr val="444949"/>
                </a:solidFill>
                <a:latin typeface="Roboto" panose="02000000000000000000" pitchFamily="2" charset="0"/>
                <a:ea typeface="Roboto" panose="02000000000000000000" pitchFamily="2" charset="0"/>
                <a:cs typeface="Gill Sans MT"/>
              </a:rPr>
              <a:t>d</a:t>
            </a:r>
            <a:r>
              <a:rPr sz="4125" spc="22" baseline="1010" dirty="0">
                <a:solidFill>
                  <a:srgbClr val="444949"/>
                </a:solidFill>
                <a:latin typeface="Roboto" panose="02000000000000000000" pitchFamily="2" charset="0"/>
                <a:ea typeface="Roboto" panose="02000000000000000000" pitchFamily="2" charset="0"/>
                <a:cs typeface="Gill Sans MT"/>
              </a:rPr>
              <a:t>e</a:t>
            </a:r>
            <a:r>
              <a:rPr sz="4125" spc="-104" baseline="1010" dirty="0">
                <a:solidFill>
                  <a:srgbClr val="444949"/>
                </a:solidFill>
                <a:latin typeface="Roboto" panose="02000000000000000000" pitchFamily="2" charset="0"/>
                <a:ea typeface="Roboto" panose="02000000000000000000" pitchFamily="2" charset="0"/>
                <a:cs typeface="Gill Sans MT"/>
              </a:rPr>
              <a:t>s</a:t>
            </a:r>
            <a:r>
              <a:rPr sz="4125" spc="7" baseline="1010" dirty="0">
                <a:solidFill>
                  <a:srgbClr val="444949"/>
                </a:solidFill>
                <a:latin typeface="Roboto" panose="02000000000000000000" pitchFamily="2" charset="0"/>
                <a:ea typeface="Roboto" panose="02000000000000000000" pitchFamily="2" charset="0"/>
                <a:cs typeface="Gill Sans MT"/>
              </a:rPr>
              <a:t> </a:t>
            </a:r>
            <a:r>
              <a:rPr sz="4125" spc="-7" baseline="1010" dirty="0">
                <a:solidFill>
                  <a:srgbClr val="444949"/>
                </a:solidFill>
                <a:latin typeface="Roboto" panose="02000000000000000000" pitchFamily="2" charset="0"/>
                <a:ea typeface="Roboto" panose="02000000000000000000" pitchFamily="2" charset="0"/>
                <a:cs typeface="Gill Sans MT"/>
              </a:rPr>
              <a:t>h</a:t>
            </a:r>
            <a:r>
              <a:rPr sz="4125" spc="-67" baseline="1010" dirty="0">
                <a:solidFill>
                  <a:srgbClr val="444949"/>
                </a:solidFill>
                <a:latin typeface="Roboto" panose="02000000000000000000" pitchFamily="2" charset="0"/>
                <a:ea typeface="Roboto" panose="02000000000000000000" pitchFamily="2" charset="0"/>
                <a:cs typeface="Gill Sans MT"/>
              </a:rPr>
              <a:t>a</a:t>
            </a:r>
            <a:r>
              <a:rPr sz="4125" spc="-75" baseline="1010" dirty="0">
                <a:solidFill>
                  <a:srgbClr val="444949"/>
                </a:solidFill>
                <a:latin typeface="Roboto" panose="02000000000000000000" pitchFamily="2" charset="0"/>
                <a:ea typeface="Roboto" panose="02000000000000000000" pitchFamily="2" charset="0"/>
                <a:cs typeface="Gill Sans MT"/>
              </a:rPr>
              <a:t>v</a:t>
            </a:r>
            <a:r>
              <a:rPr sz="4125" spc="30" baseline="1010" dirty="0">
                <a:solidFill>
                  <a:srgbClr val="444949"/>
                </a:solidFill>
                <a:latin typeface="Roboto" panose="02000000000000000000" pitchFamily="2" charset="0"/>
                <a:ea typeface="Roboto" panose="02000000000000000000" pitchFamily="2" charset="0"/>
                <a:cs typeface="Gill Sans MT"/>
              </a:rPr>
              <a:t>e</a:t>
            </a:r>
            <a:r>
              <a:rPr sz="4125" spc="7" baseline="1010" dirty="0">
                <a:solidFill>
                  <a:srgbClr val="444949"/>
                </a:solidFill>
                <a:latin typeface="Roboto" panose="02000000000000000000" pitchFamily="2" charset="0"/>
                <a:ea typeface="Roboto" panose="02000000000000000000" pitchFamily="2" charset="0"/>
                <a:cs typeface="Gill Sans MT"/>
              </a:rPr>
              <a:t> </a:t>
            </a:r>
            <a:r>
              <a:rPr sz="4125" spc="37" baseline="1010" dirty="0">
                <a:solidFill>
                  <a:srgbClr val="444949"/>
                </a:solidFill>
                <a:latin typeface="Roboto" panose="02000000000000000000" pitchFamily="2" charset="0"/>
                <a:ea typeface="Roboto" panose="02000000000000000000" pitchFamily="2" charset="0"/>
                <a:cs typeface="Gill Sans MT"/>
              </a:rPr>
              <a:t>a</a:t>
            </a:r>
            <a:r>
              <a:rPr sz="4125" spc="-127" baseline="1010" dirty="0">
                <a:solidFill>
                  <a:srgbClr val="444949"/>
                </a:solidFill>
                <a:latin typeface="Roboto" panose="02000000000000000000" pitchFamily="2" charset="0"/>
                <a:ea typeface="Roboto" panose="02000000000000000000" pitchFamily="2" charset="0"/>
                <a:cs typeface="Gill Sans MT"/>
              </a:rPr>
              <a:t>l</a:t>
            </a:r>
            <a:r>
              <a:rPr sz="4125" spc="-120" baseline="1010" dirty="0">
                <a:solidFill>
                  <a:srgbClr val="444949"/>
                </a:solidFill>
                <a:latin typeface="Roboto" panose="02000000000000000000" pitchFamily="2" charset="0"/>
                <a:ea typeface="Roboto" panose="02000000000000000000" pitchFamily="2" charset="0"/>
                <a:cs typeface="Gill Sans MT"/>
              </a:rPr>
              <a:t>l</a:t>
            </a:r>
            <a:r>
              <a:rPr sz="4125" spc="15" baseline="1010" dirty="0">
                <a:solidFill>
                  <a:srgbClr val="444949"/>
                </a:solidFill>
                <a:latin typeface="Roboto" panose="02000000000000000000" pitchFamily="2" charset="0"/>
                <a:ea typeface="Roboto" panose="02000000000000000000" pitchFamily="2" charset="0"/>
                <a:cs typeface="Gill Sans MT"/>
              </a:rPr>
              <a:t> </a:t>
            </a:r>
            <a:r>
              <a:rPr sz="4125" spc="-104" baseline="1010" dirty="0">
                <a:solidFill>
                  <a:srgbClr val="444949"/>
                </a:solidFill>
                <a:latin typeface="Roboto" panose="02000000000000000000" pitchFamily="2" charset="0"/>
                <a:ea typeface="Roboto" panose="02000000000000000000" pitchFamily="2" charset="0"/>
                <a:cs typeface="Gill Sans MT"/>
              </a:rPr>
              <a:t>t</a:t>
            </a:r>
            <a:r>
              <a:rPr sz="4125" spc="-7" baseline="1010" dirty="0">
                <a:solidFill>
                  <a:srgbClr val="444949"/>
                </a:solidFill>
                <a:latin typeface="Roboto" panose="02000000000000000000" pitchFamily="2" charset="0"/>
                <a:ea typeface="Roboto" panose="02000000000000000000" pitchFamily="2" charset="0"/>
                <a:cs typeface="Gill Sans MT"/>
              </a:rPr>
              <a:t>h</a:t>
            </a:r>
            <a:r>
              <a:rPr sz="4125" spc="30" baseline="1010" dirty="0">
                <a:solidFill>
                  <a:srgbClr val="444949"/>
                </a:solidFill>
                <a:latin typeface="Roboto" panose="02000000000000000000" pitchFamily="2" charset="0"/>
                <a:ea typeface="Roboto" panose="02000000000000000000" pitchFamily="2" charset="0"/>
                <a:cs typeface="Gill Sans MT"/>
              </a:rPr>
              <a:t>e</a:t>
            </a:r>
            <a:r>
              <a:rPr sz="4125" spc="7" baseline="1010" dirty="0">
                <a:solidFill>
                  <a:srgbClr val="444949"/>
                </a:solidFill>
                <a:latin typeface="Roboto" panose="02000000000000000000" pitchFamily="2" charset="0"/>
                <a:ea typeface="Roboto" panose="02000000000000000000" pitchFamily="2" charset="0"/>
                <a:cs typeface="Gill Sans MT"/>
              </a:rPr>
              <a:t> </a:t>
            </a:r>
            <a:r>
              <a:rPr sz="4125" spc="30" baseline="1010" dirty="0">
                <a:solidFill>
                  <a:srgbClr val="444949"/>
                </a:solidFill>
                <a:latin typeface="Roboto" panose="02000000000000000000" pitchFamily="2" charset="0"/>
                <a:ea typeface="Roboto" panose="02000000000000000000" pitchFamily="2" charset="0"/>
                <a:cs typeface="Gill Sans MT"/>
              </a:rPr>
              <a:t>d</a:t>
            </a:r>
            <a:r>
              <a:rPr sz="4125" spc="37" baseline="1010" dirty="0">
                <a:solidFill>
                  <a:srgbClr val="444949"/>
                </a:solidFill>
                <a:latin typeface="Roboto" panose="02000000000000000000" pitchFamily="2" charset="0"/>
                <a:ea typeface="Roboto" panose="02000000000000000000" pitchFamily="2" charset="0"/>
                <a:cs typeface="Gill Sans MT"/>
              </a:rPr>
              <a:t>a</a:t>
            </a:r>
            <a:r>
              <a:rPr sz="4125" spc="-104" baseline="1010" dirty="0">
                <a:solidFill>
                  <a:srgbClr val="444949"/>
                </a:solidFill>
                <a:latin typeface="Roboto" panose="02000000000000000000" pitchFamily="2" charset="0"/>
                <a:ea typeface="Roboto" panose="02000000000000000000" pitchFamily="2" charset="0"/>
                <a:cs typeface="Gill Sans MT"/>
              </a:rPr>
              <a:t>t</a:t>
            </a:r>
            <a:r>
              <a:rPr sz="4125" spc="30" baseline="1010" dirty="0">
                <a:solidFill>
                  <a:srgbClr val="444949"/>
                </a:solidFill>
                <a:latin typeface="Roboto" panose="02000000000000000000" pitchFamily="2" charset="0"/>
                <a:ea typeface="Roboto" panose="02000000000000000000" pitchFamily="2" charset="0"/>
                <a:cs typeface="Gill Sans MT"/>
              </a:rPr>
              <a:t>a</a:t>
            </a:r>
            <a:endParaRPr sz="4125" baseline="1010">
              <a:latin typeface="Roboto" panose="02000000000000000000" pitchFamily="2" charset="0"/>
              <a:ea typeface="Roboto" panose="02000000000000000000" pitchFamily="2" charset="0"/>
              <a:cs typeface="Gill Sans MT"/>
            </a:endParaRPr>
          </a:p>
          <a:p>
            <a:pPr marL="241300" indent="-228600">
              <a:lnSpc>
                <a:spcPct val="100000"/>
              </a:lnSpc>
              <a:spcBef>
                <a:spcPts val="660"/>
              </a:spcBef>
              <a:buFont typeface="Arial"/>
              <a:buChar char="•"/>
              <a:tabLst>
                <a:tab pos="241300" algn="l"/>
              </a:tabLst>
            </a:pPr>
            <a:r>
              <a:rPr sz="2800" spc="-55" dirty="0">
                <a:solidFill>
                  <a:srgbClr val="444949"/>
                </a:solidFill>
                <a:latin typeface="Roboto" panose="02000000000000000000" pitchFamily="2" charset="0"/>
                <a:ea typeface="Roboto" panose="02000000000000000000" pitchFamily="2" charset="0"/>
                <a:cs typeface="Gill Sans MT"/>
              </a:rPr>
              <a:t>Guard</a:t>
            </a:r>
            <a:r>
              <a:rPr sz="2800" spc="-15"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against</a:t>
            </a:r>
            <a:r>
              <a:rPr sz="2800" dirty="0">
                <a:solidFill>
                  <a:srgbClr val="444949"/>
                </a:solidFill>
                <a:latin typeface="Roboto" panose="02000000000000000000" pitchFamily="2" charset="0"/>
                <a:ea typeface="Roboto" panose="02000000000000000000" pitchFamily="2" charset="0"/>
                <a:cs typeface="Gill Sans MT"/>
              </a:rPr>
              <a:t> </a:t>
            </a:r>
            <a:r>
              <a:rPr sz="2800" spc="-25" dirty="0">
                <a:solidFill>
                  <a:srgbClr val="444949"/>
                </a:solidFill>
                <a:latin typeface="Roboto" panose="02000000000000000000" pitchFamily="2" charset="0"/>
                <a:ea typeface="Roboto" panose="02000000000000000000" pitchFamily="2" charset="0"/>
                <a:cs typeface="Gill Sans MT"/>
              </a:rPr>
              <a:t>data</a:t>
            </a:r>
            <a:r>
              <a:rPr sz="2800" dirty="0">
                <a:solidFill>
                  <a:srgbClr val="444949"/>
                </a:solidFill>
                <a:latin typeface="Roboto" panose="02000000000000000000" pitchFamily="2" charset="0"/>
                <a:ea typeface="Roboto" panose="02000000000000000000" pitchFamily="2" charset="0"/>
                <a:cs typeface="Gill Sans MT"/>
              </a:rPr>
              <a:t> </a:t>
            </a:r>
            <a:r>
              <a:rPr sz="2800" spc="-80" dirty="0">
                <a:solidFill>
                  <a:srgbClr val="444949"/>
                </a:solidFill>
                <a:latin typeface="Roboto" panose="02000000000000000000" pitchFamily="2" charset="0"/>
                <a:ea typeface="Roboto" panose="02000000000000000000" pitchFamily="2" charset="0"/>
                <a:cs typeface="Gill Sans MT"/>
              </a:rPr>
              <a:t>loss</a:t>
            </a:r>
            <a:r>
              <a:rPr sz="2800" spc="-10"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if</a:t>
            </a:r>
            <a:r>
              <a:rPr sz="2800" spc="-10" dirty="0">
                <a:solidFill>
                  <a:srgbClr val="444949"/>
                </a:solidFill>
                <a:latin typeface="Roboto" panose="02000000000000000000" pitchFamily="2" charset="0"/>
                <a:ea typeface="Roboto" panose="02000000000000000000" pitchFamily="2" charset="0"/>
                <a:cs typeface="Gill Sans MT"/>
              </a:rPr>
              <a:t> </a:t>
            </a:r>
            <a:r>
              <a:rPr sz="2800" spc="-20" dirty="0">
                <a:solidFill>
                  <a:srgbClr val="444949"/>
                </a:solidFill>
                <a:latin typeface="Roboto" panose="02000000000000000000" pitchFamily="2" charset="0"/>
                <a:ea typeface="Roboto" panose="02000000000000000000" pitchFamily="2" charset="0"/>
                <a:cs typeface="Gill Sans MT"/>
              </a:rPr>
              <a:t>node</a:t>
            </a:r>
            <a:r>
              <a:rPr sz="2800" spc="-10"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failure</a:t>
            </a:r>
            <a:endParaRPr sz="2800">
              <a:latin typeface="Roboto" panose="02000000000000000000" pitchFamily="2" charset="0"/>
              <a:ea typeface="Roboto" panose="02000000000000000000" pitchFamily="2" charset="0"/>
              <a:cs typeface="Gill Sans MT"/>
            </a:endParaRPr>
          </a:p>
          <a:p>
            <a:pPr marL="241300" indent="-228600">
              <a:lnSpc>
                <a:spcPct val="100000"/>
              </a:lnSpc>
              <a:spcBef>
                <a:spcPts val="745"/>
              </a:spcBef>
              <a:buFont typeface="Arial"/>
              <a:buChar char="•"/>
              <a:tabLst>
                <a:tab pos="241300" algn="l"/>
              </a:tabLst>
            </a:pPr>
            <a:r>
              <a:rPr sz="2800" spc="-50" dirty="0">
                <a:solidFill>
                  <a:srgbClr val="444949"/>
                </a:solidFill>
                <a:latin typeface="Roboto" panose="02000000000000000000" pitchFamily="2" charset="0"/>
                <a:ea typeface="Roboto" panose="02000000000000000000" pitchFamily="2" charset="0"/>
                <a:cs typeface="Gill Sans MT"/>
              </a:rPr>
              <a:t>Multi-AZ</a:t>
            </a:r>
            <a:r>
              <a:rPr sz="2800" spc="-15" dirty="0">
                <a:solidFill>
                  <a:srgbClr val="444949"/>
                </a:solidFill>
                <a:latin typeface="Roboto" panose="02000000000000000000" pitchFamily="2" charset="0"/>
                <a:ea typeface="Roboto" panose="02000000000000000000" pitchFamily="2" charset="0"/>
                <a:cs typeface="Gill Sans MT"/>
              </a:rPr>
              <a:t> </a:t>
            </a:r>
            <a:r>
              <a:rPr sz="2800" spc="-25" dirty="0">
                <a:solidFill>
                  <a:srgbClr val="444949"/>
                </a:solidFill>
                <a:latin typeface="Roboto" panose="02000000000000000000" pitchFamily="2" charset="0"/>
                <a:ea typeface="Roboto" panose="02000000000000000000" pitchFamily="2" charset="0"/>
                <a:cs typeface="Gill Sans MT"/>
              </a:rPr>
              <a:t>enabled</a:t>
            </a:r>
            <a:r>
              <a:rPr sz="2800" spc="-10"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by</a:t>
            </a:r>
            <a:r>
              <a:rPr sz="2800" spc="-15"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default</a:t>
            </a:r>
            <a:r>
              <a:rPr sz="2800" spc="-5" dirty="0">
                <a:solidFill>
                  <a:srgbClr val="444949"/>
                </a:solidFill>
                <a:latin typeface="Roboto" panose="02000000000000000000" pitchFamily="2" charset="0"/>
                <a:ea typeface="Roboto" panose="02000000000000000000" pitchFamily="2" charset="0"/>
                <a:cs typeface="Gill Sans MT"/>
              </a:rPr>
              <a:t> </a:t>
            </a:r>
            <a:r>
              <a:rPr sz="2800" spc="-90" dirty="0">
                <a:solidFill>
                  <a:srgbClr val="444949"/>
                </a:solidFill>
                <a:latin typeface="Roboto" panose="02000000000000000000" pitchFamily="2" charset="0"/>
                <a:ea typeface="Roboto" panose="02000000000000000000" pitchFamily="2" charset="0"/>
                <a:cs typeface="Gill Sans MT"/>
              </a:rPr>
              <a:t>for</a:t>
            </a:r>
            <a:r>
              <a:rPr sz="2800" spc="-5" dirty="0">
                <a:solidFill>
                  <a:srgbClr val="444949"/>
                </a:solidFill>
                <a:latin typeface="Roboto" panose="02000000000000000000" pitchFamily="2" charset="0"/>
                <a:ea typeface="Roboto" panose="02000000000000000000" pitchFamily="2" charset="0"/>
                <a:cs typeface="Gill Sans MT"/>
              </a:rPr>
              <a:t> </a:t>
            </a:r>
            <a:r>
              <a:rPr sz="2800" spc="-70" dirty="0">
                <a:solidFill>
                  <a:srgbClr val="444949"/>
                </a:solidFill>
                <a:latin typeface="Roboto" panose="02000000000000000000" pitchFamily="2" charset="0"/>
                <a:ea typeface="Roboto" panose="02000000000000000000" pitchFamily="2" charset="0"/>
                <a:cs typeface="Gill Sans MT"/>
              </a:rPr>
              <a:t>failover</a:t>
            </a:r>
            <a:endParaRPr sz="2800">
              <a:latin typeface="Roboto" panose="02000000000000000000" pitchFamily="2" charset="0"/>
              <a:ea typeface="Roboto" panose="02000000000000000000" pitchFamily="2" charset="0"/>
              <a:cs typeface="Gill Sans MT"/>
            </a:endParaRPr>
          </a:p>
          <a:p>
            <a:pPr marL="241300" indent="-228600">
              <a:lnSpc>
                <a:spcPct val="100000"/>
              </a:lnSpc>
              <a:spcBef>
                <a:spcPts val="620"/>
              </a:spcBef>
              <a:buFont typeface="Arial"/>
              <a:buChar char="•"/>
              <a:tabLst>
                <a:tab pos="241300" algn="l"/>
              </a:tabLst>
            </a:pPr>
            <a:r>
              <a:rPr sz="2800" spc="-40" dirty="0">
                <a:solidFill>
                  <a:srgbClr val="444949"/>
                </a:solidFill>
                <a:latin typeface="Roboto" panose="02000000000000000000" pitchFamily="2" charset="0"/>
                <a:ea typeface="Roboto" panose="02000000000000000000" pitchFamily="2" charset="0"/>
                <a:cs typeface="Gill Sans MT"/>
              </a:rPr>
              <a:t>Helpful</a:t>
            </a:r>
            <a:r>
              <a:rPr sz="2800" spc="-10"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to</a:t>
            </a:r>
            <a:r>
              <a:rPr sz="2800" spc="-15" dirty="0">
                <a:solidFill>
                  <a:srgbClr val="444949"/>
                </a:solidFill>
                <a:latin typeface="Roboto" panose="02000000000000000000" pitchFamily="2" charset="0"/>
                <a:ea typeface="Roboto" panose="02000000000000000000" pitchFamily="2" charset="0"/>
                <a:cs typeface="Gill Sans MT"/>
              </a:rPr>
              <a:t> </a:t>
            </a:r>
            <a:r>
              <a:rPr sz="2800" spc="-50" dirty="0">
                <a:solidFill>
                  <a:srgbClr val="444949"/>
                </a:solidFill>
                <a:latin typeface="Roboto" panose="02000000000000000000" pitchFamily="2" charset="0"/>
                <a:ea typeface="Roboto" panose="02000000000000000000" pitchFamily="2" charset="0"/>
                <a:cs typeface="Gill Sans MT"/>
              </a:rPr>
              <a:t>scale</a:t>
            </a:r>
            <a:r>
              <a:rPr sz="2800" spc="-10"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read</a:t>
            </a:r>
            <a:r>
              <a:rPr sz="2800" spc="-15"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performance</a:t>
            </a:r>
            <a:endParaRPr sz="2800">
              <a:latin typeface="Roboto" panose="02000000000000000000" pitchFamily="2" charset="0"/>
              <a:ea typeface="Roboto" panose="02000000000000000000" pitchFamily="2" charset="0"/>
              <a:cs typeface="Gill Sans MT"/>
            </a:endParaRPr>
          </a:p>
        </p:txBody>
      </p:sp>
      <p:sp>
        <p:nvSpPr>
          <p:cNvPr id="5" name="object 5"/>
          <p:cNvSpPr txBox="1">
            <a:spLocks noGrp="1"/>
          </p:cNvSpPr>
          <p:nvPr>
            <p:ph type="title"/>
          </p:nvPr>
        </p:nvSpPr>
        <p:spPr>
          <a:xfrm>
            <a:off x="916939" y="493407"/>
            <a:ext cx="10349865" cy="443711"/>
          </a:xfrm>
          <a:prstGeom prst="rect">
            <a:avLst/>
          </a:prstGeom>
        </p:spPr>
        <p:txBody>
          <a:bodyPr vert="horz" wrap="square" lIns="0" tIns="12700" rIns="0" bIns="0" rtlCol="0">
            <a:spAutoFit/>
          </a:bodyPr>
          <a:lstStyle/>
          <a:p>
            <a:pPr marL="12700">
              <a:lnSpc>
                <a:spcPct val="100000"/>
              </a:lnSpc>
              <a:spcBef>
                <a:spcPts val="100"/>
              </a:spcBef>
            </a:pPr>
            <a:r>
              <a:rPr spc="-85" dirty="0">
                <a:latin typeface="Roboto" panose="02000000000000000000" pitchFamily="2" charset="0"/>
                <a:ea typeface="Roboto" panose="02000000000000000000" pitchFamily="2" charset="0"/>
              </a:rPr>
              <a:t>ElastiCache</a:t>
            </a:r>
            <a:r>
              <a:rPr spc="5" dirty="0">
                <a:latin typeface="Roboto" panose="02000000000000000000" pitchFamily="2" charset="0"/>
                <a:ea typeface="Roboto" panose="02000000000000000000" pitchFamily="2" charset="0"/>
              </a:rPr>
              <a:t> </a:t>
            </a:r>
            <a:r>
              <a:rPr spc="-90" dirty="0">
                <a:latin typeface="Roboto" panose="02000000000000000000" pitchFamily="2" charset="0"/>
                <a:ea typeface="Roboto" panose="02000000000000000000" pitchFamily="2" charset="0"/>
              </a:rPr>
              <a:t>Replication:</a:t>
            </a:r>
            <a:r>
              <a:rPr spc="-355" dirty="0">
                <a:latin typeface="Roboto" panose="02000000000000000000" pitchFamily="2" charset="0"/>
                <a:ea typeface="Roboto" panose="02000000000000000000" pitchFamily="2" charset="0"/>
              </a:rPr>
              <a:t> </a:t>
            </a:r>
            <a:r>
              <a:rPr spc="-125" dirty="0">
                <a:latin typeface="Roboto" panose="02000000000000000000" pitchFamily="2" charset="0"/>
                <a:ea typeface="Roboto" panose="02000000000000000000" pitchFamily="2" charset="0"/>
              </a:rPr>
              <a:t>Cluster</a:t>
            </a:r>
            <a:r>
              <a:rPr dirty="0">
                <a:latin typeface="Roboto" panose="02000000000000000000" pitchFamily="2" charset="0"/>
                <a:ea typeface="Roboto" panose="02000000000000000000" pitchFamily="2" charset="0"/>
              </a:rPr>
              <a:t> </a:t>
            </a:r>
            <a:r>
              <a:rPr spc="-15" dirty="0">
                <a:latin typeface="Roboto" panose="02000000000000000000" pitchFamily="2" charset="0"/>
                <a:ea typeface="Roboto" panose="02000000000000000000" pitchFamily="2" charset="0"/>
              </a:rPr>
              <a:t>Mode</a:t>
            </a:r>
            <a:r>
              <a:rPr spc="10" dirty="0">
                <a:latin typeface="Roboto" panose="02000000000000000000" pitchFamily="2" charset="0"/>
                <a:ea typeface="Roboto" panose="02000000000000000000" pitchFamily="2" charset="0"/>
              </a:rPr>
              <a:t> </a:t>
            </a:r>
            <a:r>
              <a:rPr spc="-60" dirty="0">
                <a:latin typeface="Roboto" panose="02000000000000000000" pitchFamily="2" charset="0"/>
                <a:ea typeface="Roboto" panose="02000000000000000000" pitchFamily="2" charset="0"/>
              </a:rPr>
              <a:t>Disabled</a:t>
            </a:r>
          </a:p>
        </p:txBody>
      </p:sp>
      <p:grpSp>
        <p:nvGrpSpPr>
          <p:cNvPr id="6" name="object 6"/>
          <p:cNvGrpSpPr/>
          <p:nvPr/>
        </p:nvGrpSpPr>
        <p:grpSpPr>
          <a:xfrm>
            <a:off x="7936248" y="2659665"/>
            <a:ext cx="2943246" cy="2102485"/>
            <a:chOff x="7936248" y="2659665"/>
            <a:chExt cx="2781935" cy="2102485"/>
          </a:xfrm>
        </p:grpSpPr>
        <p:pic>
          <p:nvPicPr>
            <p:cNvPr id="7" name="object 7"/>
            <p:cNvPicPr/>
            <p:nvPr/>
          </p:nvPicPr>
          <p:blipFill>
            <a:blip r:embed="rId2" cstate="print"/>
            <a:stretch>
              <a:fillRect/>
            </a:stretch>
          </p:blipFill>
          <p:spPr>
            <a:xfrm>
              <a:off x="8329873" y="3347140"/>
              <a:ext cx="553511" cy="553511"/>
            </a:xfrm>
            <a:prstGeom prst="rect">
              <a:avLst/>
            </a:prstGeom>
          </p:spPr>
        </p:pic>
        <p:sp>
          <p:nvSpPr>
            <p:cNvPr id="8" name="object 8"/>
            <p:cNvSpPr/>
            <p:nvPr/>
          </p:nvSpPr>
          <p:spPr>
            <a:xfrm>
              <a:off x="7942598" y="2666015"/>
              <a:ext cx="2769235" cy="2089785"/>
            </a:xfrm>
            <a:custGeom>
              <a:avLst/>
              <a:gdLst/>
              <a:ahLst/>
              <a:cxnLst/>
              <a:rect l="l" t="t" r="r" b="b"/>
              <a:pathLst>
                <a:path w="2769234" h="2089785">
                  <a:moveTo>
                    <a:pt x="0" y="0"/>
                  </a:moveTo>
                  <a:lnTo>
                    <a:pt x="2769178" y="0"/>
                  </a:lnTo>
                  <a:lnTo>
                    <a:pt x="2769178" y="2089289"/>
                  </a:lnTo>
                  <a:lnTo>
                    <a:pt x="0" y="2089289"/>
                  </a:lnTo>
                  <a:lnTo>
                    <a:pt x="0" y="0"/>
                  </a:lnTo>
                  <a:close/>
                </a:path>
              </a:pathLst>
            </a:custGeom>
            <a:ln w="12700">
              <a:solidFill>
                <a:srgbClr val="5A6B86"/>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9" name="object 9"/>
          <p:cNvSpPr txBox="1"/>
          <p:nvPr/>
        </p:nvSpPr>
        <p:spPr>
          <a:xfrm>
            <a:off x="9091252" y="2731515"/>
            <a:ext cx="561304" cy="259045"/>
          </a:xfrm>
          <a:prstGeom prst="rect">
            <a:avLst/>
          </a:prstGeom>
        </p:spPr>
        <p:txBody>
          <a:bodyPr vert="horz" wrap="square" lIns="0" tIns="12700" rIns="0" bIns="0" rtlCol="0">
            <a:spAutoFit/>
          </a:bodyPr>
          <a:lstStyle/>
          <a:p>
            <a:pPr>
              <a:lnSpc>
                <a:spcPct val="100000"/>
              </a:lnSpc>
              <a:spcBef>
                <a:spcPts val="100"/>
              </a:spcBef>
            </a:pPr>
            <a:r>
              <a:rPr sz="1600" dirty="0">
                <a:solidFill>
                  <a:srgbClr val="5A6B86"/>
                </a:solidFill>
                <a:latin typeface="Roboto" panose="02000000000000000000" pitchFamily="2" charset="0"/>
                <a:ea typeface="Roboto" panose="02000000000000000000" pitchFamily="2" charset="0"/>
                <a:cs typeface="Calibri"/>
              </a:rPr>
              <a:t>S</a:t>
            </a:r>
            <a:r>
              <a:rPr sz="1600" spc="-5" dirty="0">
                <a:solidFill>
                  <a:srgbClr val="5A6B86"/>
                </a:solidFill>
                <a:latin typeface="Roboto" panose="02000000000000000000" pitchFamily="2" charset="0"/>
                <a:ea typeface="Roboto" panose="02000000000000000000" pitchFamily="2" charset="0"/>
                <a:cs typeface="Calibri"/>
              </a:rPr>
              <a:t>ha</a:t>
            </a:r>
            <a:r>
              <a:rPr sz="1600" spc="-20" dirty="0">
                <a:solidFill>
                  <a:srgbClr val="5A6B86"/>
                </a:solidFill>
                <a:latin typeface="Roboto" panose="02000000000000000000" pitchFamily="2" charset="0"/>
                <a:ea typeface="Roboto" panose="02000000000000000000" pitchFamily="2" charset="0"/>
                <a:cs typeface="Calibri"/>
              </a:rPr>
              <a:t>r</a:t>
            </a:r>
            <a:r>
              <a:rPr sz="1600" dirty="0">
                <a:solidFill>
                  <a:srgbClr val="5A6B86"/>
                </a:solidFill>
                <a:latin typeface="Roboto" panose="02000000000000000000" pitchFamily="2" charset="0"/>
                <a:ea typeface="Roboto" panose="02000000000000000000" pitchFamily="2" charset="0"/>
                <a:cs typeface="Calibri"/>
              </a:rPr>
              <a:t>d</a:t>
            </a:r>
            <a:endParaRPr sz="1600" dirty="0">
              <a:latin typeface="Roboto" panose="02000000000000000000" pitchFamily="2" charset="0"/>
              <a:ea typeface="Roboto" panose="02000000000000000000" pitchFamily="2" charset="0"/>
              <a:cs typeface="Calibri"/>
            </a:endParaRPr>
          </a:p>
        </p:txBody>
      </p:sp>
      <p:sp>
        <p:nvSpPr>
          <p:cNvPr id="10" name="object 10"/>
          <p:cNvSpPr txBox="1"/>
          <p:nvPr/>
        </p:nvSpPr>
        <p:spPr>
          <a:xfrm>
            <a:off x="8186055" y="3949700"/>
            <a:ext cx="985937" cy="197490"/>
          </a:xfrm>
          <a:prstGeom prst="rect">
            <a:avLst/>
          </a:prstGeom>
        </p:spPr>
        <p:txBody>
          <a:bodyPr vert="horz" wrap="square" lIns="0" tIns="12700" rIns="0" bIns="0" rtlCol="0">
            <a:spAutoFit/>
          </a:bodyPr>
          <a:lstStyle/>
          <a:p>
            <a:pPr>
              <a:lnSpc>
                <a:spcPct val="100000"/>
              </a:lnSpc>
              <a:spcBef>
                <a:spcPts val="100"/>
              </a:spcBef>
            </a:pPr>
            <a:r>
              <a:rPr sz="1200" spc="-5" dirty="0">
                <a:solidFill>
                  <a:srgbClr val="444949"/>
                </a:solidFill>
                <a:latin typeface="Roboto" panose="02000000000000000000" pitchFamily="2" charset="0"/>
                <a:ea typeface="Roboto" panose="02000000000000000000" pitchFamily="2" charset="0"/>
                <a:cs typeface="Calibri"/>
              </a:rPr>
              <a:t>Primary</a:t>
            </a:r>
            <a:r>
              <a:rPr sz="1200" spc="-50" dirty="0">
                <a:solidFill>
                  <a:srgbClr val="444949"/>
                </a:solidFill>
                <a:latin typeface="Roboto" panose="02000000000000000000" pitchFamily="2" charset="0"/>
                <a:ea typeface="Roboto" panose="02000000000000000000" pitchFamily="2" charset="0"/>
                <a:cs typeface="Calibri"/>
              </a:rPr>
              <a:t> </a:t>
            </a:r>
            <a:r>
              <a:rPr sz="1200" spc="-5" dirty="0">
                <a:solidFill>
                  <a:srgbClr val="444949"/>
                </a:solidFill>
                <a:latin typeface="Roboto" panose="02000000000000000000" pitchFamily="2" charset="0"/>
                <a:ea typeface="Roboto" panose="02000000000000000000" pitchFamily="2" charset="0"/>
                <a:cs typeface="Calibri"/>
              </a:rPr>
              <a:t>Node</a:t>
            </a:r>
            <a:endParaRPr sz="1200" dirty="0">
              <a:latin typeface="Roboto" panose="02000000000000000000" pitchFamily="2" charset="0"/>
              <a:ea typeface="Roboto" panose="02000000000000000000" pitchFamily="2" charset="0"/>
              <a:cs typeface="Calibri"/>
            </a:endParaRPr>
          </a:p>
        </p:txBody>
      </p:sp>
      <p:grpSp>
        <p:nvGrpSpPr>
          <p:cNvPr id="11" name="object 11"/>
          <p:cNvGrpSpPr/>
          <p:nvPr/>
        </p:nvGrpSpPr>
        <p:grpSpPr>
          <a:xfrm>
            <a:off x="9638498" y="3050997"/>
            <a:ext cx="567690" cy="1334135"/>
            <a:chOff x="9638498" y="3050997"/>
            <a:chExt cx="567690" cy="1334135"/>
          </a:xfrm>
        </p:grpSpPr>
        <p:pic>
          <p:nvPicPr>
            <p:cNvPr id="12" name="object 12"/>
            <p:cNvPicPr/>
            <p:nvPr/>
          </p:nvPicPr>
          <p:blipFill>
            <a:blip r:embed="rId2" cstate="print"/>
            <a:stretch>
              <a:fillRect/>
            </a:stretch>
          </p:blipFill>
          <p:spPr>
            <a:xfrm>
              <a:off x="9638498" y="3831112"/>
              <a:ext cx="553511" cy="553511"/>
            </a:xfrm>
            <a:prstGeom prst="rect">
              <a:avLst/>
            </a:prstGeom>
          </p:spPr>
        </p:pic>
        <p:pic>
          <p:nvPicPr>
            <p:cNvPr id="13" name="object 13"/>
            <p:cNvPicPr/>
            <p:nvPr/>
          </p:nvPicPr>
          <p:blipFill>
            <a:blip r:embed="rId2" cstate="print"/>
            <a:stretch>
              <a:fillRect/>
            </a:stretch>
          </p:blipFill>
          <p:spPr>
            <a:xfrm>
              <a:off x="9652556" y="3050997"/>
              <a:ext cx="553511" cy="553511"/>
            </a:xfrm>
            <a:prstGeom prst="rect">
              <a:avLst/>
            </a:prstGeom>
          </p:spPr>
        </p:pic>
      </p:grpSp>
      <p:sp>
        <p:nvSpPr>
          <p:cNvPr id="14" name="object 14"/>
          <p:cNvSpPr txBox="1"/>
          <p:nvPr/>
        </p:nvSpPr>
        <p:spPr>
          <a:xfrm>
            <a:off x="9525970" y="3920235"/>
            <a:ext cx="1260218" cy="715581"/>
          </a:xfrm>
          <a:prstGeom prst="rect">
            <a:avLst/>
          </a:prstGeom>
        </p:spPr>
        <p:txBody>
          <a:bodyPr vert="horz" wrap="square" lIns="0" tIns="12700" rIns="0" bIns="0" rtlCol="0">
            <a:spAutoFit/>
          </a:bodyPr>
          <a:lstStyle/>
          <a:p>
            <a:pPr marR="148590" algn="r">
              <a:lnSpc>
                <a:spcPct val="100000"/>
              </a:lnSpc>
              <a:spcBef>
                <a:spcPts val="100"/>
              </a:spcBef>
            </a:pPr>
            <a:r>
              <a:rPr sz="2200" dirty="0">
                <a:solidFill>
                  <a:srgbClr val="312AB9"/>
                </a:solidFill>
                <a:latin typeface="Roboto" panose="02000000000000000000" pitchFamily="2" charset="0"/>
                <a:ea typeface="Roboto" panose="02000000000000000000" pitchFamily="2" charset="0"/>
                <a:cs typeface="Calibri"/>
              </a:rPr>
              <a:t>…</a:t>
            </a:r>
            <a:endParaRPr sz="2200" dirty="0">
              <a:latin typeface="Roboto" panose="02000000000000000000" pitchFamily="2" charset="0"/>
              <a:ea typeface="Roboto" panose="02000000000000000000" pitchFamily="2" charset="0"/>
              <a:cs typeface="Calibri"/>
            </a:endParaRPr>
          </a:p>
          <a:p>
            <a:pPr>
              <a:lnSpc>
                <a:spcPct val="100000"/>
              </a:lnSpc>
              <a:spcBef>
                <a:spcPts val="1385"/>
              </a:spcBef>
            </a:pPr>
            <a:r>
              <a:rPr sz="1200" spc="-5" dirty="0">
                <a:solidFill>
                  <a:srgbClr val="444949"/>
                </a:solidFill>
                <a:latin typeface="Roboto" panose="02000000000000000000" pitchFamily="2" charset="0"/>
                <a:ea typeface="Roboto" panose="02000000000000000000" pitchFamily="2" charset="0"/>
                <a:cs typeface="Calibri"/>
              </a:rPr>
              <a:t>0-5</a:t>
            </a:r>
            <a:r>
              <a:rPr sz="1200" spc="-25" dirty="0">
                <a:solidFill>
                  <a:srgbClr val="444949"/>
                </a:solidFill>
                <a:latin typeface="Roboto" panose="02000000000000000000" pitchFamily="2" charset="0"/>
                <a:ea typeface="Roboto" panose="02000000000000000000" pitchFamily="2" charset="0"/>
                <a:cs typeface="Calibri"/>
              </a:rPr>
              <a:t> </a:t>
            </a:r>
            <a:r>
              <a:rPr sz="1200" spc="-10" dirty="0">
                <a:solidFill>
                  <a:srgbClr val="444949"/>
                </a:solidFill>
                <a:latin typeface="Roboto" panose="02000000000000000000" pitchFamily="2" charset="0"/>
                <a:ea typeface="Roboto" panose="02000000000000000000" pitchFamily="2" charset="0"/>
                <a:cs typeface="Calibri"/>
              </a:rPr>
              <a:t>Replica</a:t>
            </a:r>
            <a:r>
              <a:rPr sz="1200" spc="-25" dirty="0">
                <a:solidFill>
                  <a:srgbClr val="444949"/>
                </a:solidFill>
                <a:latin typeface="Roboto" panose="02000000000000000000" pitchFamily="2" charset="0"/>
                <a:ea typeface="Roboto" panose="02000000000000000000" pitchFamily="2" charset="0"/>
                <a:cs typeface="Calibri"/>
              </a:rPr>
              <a:t> </a:t>
            </a:r>
            <a:r>
              <a:rPr sz="1200" spc="-5" dirty="0">
                <a:solidFill>
                  <a:srgbClr val="444949"/>
                </a:solidFill>
                <a:latin typeface="Roboto" panose="02000000000000000000" pitchFamily="2" charset="0"/>
                <a:ea typeface="Roboto" panose="02000000000000000000" pitchFamily="2" charset="0"/>
                <a:cs typeface="Calibri"/>
              </a:rPr>
              <a:t>Nodes</a:t>
            </a:r>
            <a:endParaRPr sz="1200" dirty="0">
              <a:latin typeface="Roboto" panose="02000000000000000000" pitchFamily="2" charset="0"/>
              <a:ea typeface="Roboto" panose="02000000000000000000" pitchFamily="2" charset="0"/>
              <a:cs typeface="Calibri"/>
            </a:endParaRPr>
          </a:p>
        </p:txBody>
      </p:sp>
      <p:sp>
        <p:nvSpPr>
          <p:cNvPr id="15" name="object 15"/>
          <p:cNvSpPr txBox="1"/>
          <p:nvPr/>
        </p:nvSpPr>
        <p:spPr>
          <a:xfrm>
            <a:off x="7073022" y="1931188"/>
            <a:ext cx="4669697" cy="351378"/>
          </a:xfrm>
          <a:prstGeom prst="rect">
            <a:avLst/>
          </a:prstGeom>
        </p:spPr>
        <p:txBody>
          <a:bodyPr vert="horz" wrap="square" lIns="0" tIns="12700" rIns="0" bIns="0" rtlCol="0">
            <a:spAutoFit/>
          </a:bodyPr>
          <a:lstStyle/>
          <a:p>
            <a:pPr marL="12700">
              <a:lnSpc>
                <a:spcPct val="100000"/>
              </a:lnSpc>
              <a:spcBef>
                <a:spcPts val="100"/>
              </a:spcBef>
            </a:pPr>
            <a:r>
              <a:rPr sz="2200" spc="-15" dirty="0">
                <a:solidFill>
                  <a:srgbClr val="444949"/>
                </a:solidFill>
                <a:latin typeface="Roboto" panose="02000000000000000000" pitchFamily="2" charset="0"/>
                <a:ea typeface="Roboto" panose="02000000000000000000" pitchFamily="2" charset="0"/>
                <a:cs typeface="Calibri"/>
              </a:rPr>
              <a:t>Redis</a:t>
            </a:r>
            <a:r>
              <a:rPr sz="2200" spc="-5" dirty="0">
                <a:solidFill>
                  <a:srgbClr val="444949"/>
                </a:solidFill>
                <a:latin typeface="Roboto" panose="02000000000000000000" pitchFamily="2" charset="0"/>
                <a:ea typeface="Roboto" panose="02000000000000000000" pitchFamily="2" charset="0"/>
                <a:cs typeface="Calibri"/>
              </a:rPr>
              <a:t> </a:t>
            </a:r>
            <a:r>
              <a:rPr sz="2200" spc="-10" dirty="0">
                <a:solidFill>
                  <a:srgbClr val="444949"/>
                </a:solidFill>
                <a:latin typeface="Roboto" panose="02000000000000000000" pitchFamily="2" charset="0"/>
                <a:ea typeface="Roboto" panose="02000000000000000000" pitchFamily="2" charset="0"/>
                <a:cs typeface="Calibri"/>
              </a:rPr>
              <a:t>(cluster </a:t>
            </a:r>
            <a:r>
              <a:rPr sz="2200" spc="-5" dirty="0">
                <a:solidFill>
                  <a:srgbClr val="444949"/>
                </a:solidFill>
                <a:latin typeface="Roboto" panose="02000000000000000000" pitchFamily="2" charset="0"/>
                <a:ea typeface="Roboto" panose="02000000000000000000" pitchFamily="2" charset="0"/>
                <a:cs typeface="Calibri"/>
              </a:rPr>
              <a:t>mode</a:t>
            </a:r>
            <a:r>
              <a:rPr sz="2200" dirty="0">
                <a:solidFill>
                  <a:srgbClr val="444949"/>
                </a:solidFill>
                <a:latin typeface="Roboto" panose="02000000000000000000" pitchFamily="2" charset="0"/>
                <a:ea typeface="Roboto" panose="02000000000000000000" pitchFamily="2" charset="0"/>
                <a:cs typeface="Calibri"/>
              </a:rPr>
              <a:t> </a:t>
            </a:r>
            <a:r>
              <a:rPr sz="2200" spc="-10" dirty="0">
                <a:solidFill>
                  <a:srgbClr val="444949"/>
                </a:solidFill>
                <a:latin typeface="Roboto" panose="02000000000000000000" pitchFamily="2" charset="0"/>
                <a:ea typeface="Roboto" panose="02000000000000000000" pitchFamily="2" charset="0"/>
                <a:cs typeface="Calibri"/>
              </a:rPr>
              <a:t>disabled) Cluster</a:t>
            </a:r>
            <a:endParaRPr sz="2200" dirty="0">
              <a:latin typeface="Roboto" panose="02000000000000000000" pitchFamily="2" charset="0"/>
              <a:ea typeface="Roboto" panose="02000000000000000000" pitchFamily="2" charset="0"/>
              <a:cs typeface="Calibri"/>
            </a:endParaRPr>
          </a:p>
        </p:txBody>
      </p:sp>
      <p:sp>
        <p:nvSpPr>
          <p:cNvPr id="16" name="object 16"/>
          <p:cNvSpPr txBox="1"/>
          <p:nvPr/>
        </p:nvSpPr>
        <p:spPr>
          <a:xfrm>
            <a:off x="8491683" y="2263722"/>
            <a:ext cx="2068574" cy="351378"/>
          </a:xfrm>
          <a:prstGeom prst="rect">
            <a:avLst/>
          </a:prstGeom>
        </p:spPr>
        <p:txBody>
          <a:bodyPr vert="horz" wrap="square" lIns="0" tIns="12700" rIns="0" bIns="0" rtlCol="0">
            <a:spAutoFit/>
          </a:bodyPr>
          <a:lstStyle/>
          <a:p>
            <a:pPr marL="12700">
              <a:lnSpc>
                <a:spcPct val="100000"/>
              </a:lnSpc>
              <a:spcBef>
                <a:spcPts val="100"/>
              </a:spcBef>
            </a:pPr>
            <a:r>
              <a:rPr sz="2200" spc="-5" dirty="0">
                <a:solidFill>
                  <a:srgbClr val="444949"/>
                </a:solidFill>
                <a:latin typeface="Roboto" panose="02000000000000000000" pitchFamily="2" charset="0"/>
                <a:ea typeface="Roboto" panose="02000000000000000000" pitchFamily="2" charset="0"/>
                <a:cs typeface="Calibri"/>
              </a:rPr>
              <a:t>with</a:t>
            </a:r>
            <a:r>
              <a:rPr sz="2200" spc="-45" dirty="0">
                <a:solidFill>
                  <a:srgbClr val="444949"/>
                </a:solidFill>
                <a:latin typeface="Roboto" panose="02000000000000000000" pitchFamily="2" charset="0"/>
                <a:ea typeface="Roboto" panose="02000000000000000000" pitchFamily="2" charset="0"/>
                <a:cs typeface="Calibri"/>
              </a:rPr>
              <a:t> </a:t>
            </a:r>
            <a:r>
              <a:rPr sz="2200" spc="-15" dirty="0">
                <a:solidFill>
                  <a:srgbClr val="444949"/>
                </a:solidFill>
                <a:latin typeface="Roboto" panose="02000000000000000000" pitchFamily="2" charset="0"/>
                <a:ea typeface="Roboto" panose="02000000000000000000" pitchFamily="2" charset="0"/>
                <a:cs typeface="Calibri"/>
              </a:rPr>
              <a:t>Replication</a:t>
            </a:r>
            <a:endParaRPr sz="2200" dirty="0">
              <a:latin typeface="Roboto" panose="02000000000000000000" pitchFamily="2" charset="0"/>
              <a:ea typeface="Roboto" panose="02000000000000000000" pitchFamily="2" charset="0"/>
              <a:cs typeface="Calibri"/>
            </a:endParaRPr>
          </a:p>
        </p:txBody>
      </p:sp>
      <p:sp>
        <p:nvSpPr>
          <p:cNvPr id="17" name="object 17"/>
          <p:cNvSpPr/>
          <p:nvPr/>
        </p:nvSpPr>
        <p:spPr>
          <a:xfrm>
            <a:off x="8881669" y="3319576"/>
            <a:ext cx="770890" cy="788670"/>
          </a:xfrm>
          <a:custGeom>
            <a:avLst/>
            <a:gdLst/>
            <a:ahLst/>
            <a:cxnLst/>
            <a:rect l="l" t="t" r="r" b="b"/>
            <a:pathLst>
              <a:path w="770890" h="788670">
                <a:moveTo>
                  <a:pt x="770877" y="8178"/>
                </a:moveTo>
                <a:lnTo>
                  <a:pt x="686079" y="0"/>
                </a:lnTo>
                <a:lnTo>
                  <a:pt x="698627" y="32600"/>
                </a:lnTo>
                <a:lnTo>
                  <a:pt x="571" y="301358"/>
                </a:lnTo>
                <a:lnTo>
                  <a:pt x="1701" y="304330"/>
                </a:lnTo>
                <a:lnTo>
                  <a:pt x="0" y="306997"/>
                </a:lnTo>
                <a:lnTo>
                  <a:pt x="690956" y="749858"/>
                </a:lnTo>
                <a:lnTo>
                  <a:pt x="672109" y="779259"/>
                </a:lnTo>
                <a:lnTo>
                  <a:pt x="756818" y="788301"/>
                </a:lnTo>
                <a:lnTo>
                  <a:pt x="738009" y="756704"/>
                </a:lnTo>
                <a:lnTo>
                  <a:pt x="713232" y="715098"/>
                </a:lnTo>
                <a:lnTo>
                  <a:pt x="694385" y="744512"/>
                </a:lnTo>
                <a:lnTo>
                  <a:pt x="8699" y="305041"/>
                </a:lnTo>
                <a:lnTo>
                  <a:pt x="700913" y="38519"/>
                </a:lnTo>
                <a:lnTo>
                  <a:pt x="713460" y="71120"/>
                </a:lnTo>
                <a:lnTo>
                  <a:pt x="752767" y="28028"/>
                </a:lnTo>
                <a:lnTo>
                  <a:pt x="770877" y="8178"/>
                </a:lnTo>
                <a:close/>
              </a:path>
            </a:pathLst>
          </a:custGeom>
          <a:solidFill>
            <a:srgbClr val="444949"/>
          </a:solidFill>
        </p:spPr>
        <p:txBody>
          <a:bodyPr wrap="square" lIns="0" tIns="0" rIns="0" bIns="0" rtlCol="0"/>
          <a:lstStyle/>
          <a:p>
            <a:endParaRPr>
              <a:latin typeface="Roboto" panose="02000000000000000000" pitchFamily="2" charset="0"/>
              <a:ea typeface="Roboto" panose="02000000000000000000" pitchFamily="2"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10181590" cy="443711"/>
          </a:xfrm>
          <a:prstGeom prst="rect">
            <a:avLst/>
          </a:prstGeom>
        </p:spPr>
        <p:txBody>
          <a:bodyPr vert="horz" wrap="square" lIns="0" tIns="12700" rIns="0" bIns="0" rtlCol="0">
            <a:spAutoFit/>
          </a:bodyPr>
          <a:lstStyle/>
          <a:p>
            <a:pPr marL="12700">
              <a:lnSpc>
                <a:spcPct val="100000"/>
              </a:lnSpc>
              <a:spcBef>
                <a:spcPts val="100"/>
              </a:spcBef>
            </a:pPr>
            <a:r>
              <a:rPr spc="-85" dirty="0">
                <a:latin typeface="Roboto" panose="02000000000000000000" pitchFamily="2" charset="0"/>
                <a:ea typeface="Roboto" panose="02000000000000000000" pitchFamily="2" charset="0"/>
              </a:rPr>
              <a:t>ElastiCache</a:t>
            </a:r>
            <a:r>
              <a:rPr spc="15" dirty="0">
                <a:latin typeface="Roboto" panose="02000000000000000000" pitchFamily="2" charset="0"/>
                <a:ea typeface="Roboto" panose="02000000000000000000" pitchFamily="2" charset="0"/>
              </a:rPr>
              <a:t> </a:t>
            </a:r>
            <a:r>
              <a:rPr spc="-90" dirty="0">
                <a:latin typeface="Roboto" panose="02000000000000000000" pitchFamily="2" charset="0"/>
                <a:ea typeface="Roboto" panose="02000000000000000000" pitchFamily="2" charset="0"/>
              </a:rPr>
              <a:t>Replication:</a:t>
            </a:r>
            <a:r>
              <a:rPr spc="-350" dirty="0">
                <a:latin typeface="Roboto" panose="02000000000000000000" pitchFamily="2" charset="0"/>
                <a:ea typeface="Roboto" panose="02000000000000000000" pitchFamily="2" charset="0"/>
              </a:rPr>
              <a:t> </a:t>
            </a:r>
            <a:r>
              <a:rPr spc="-125" dirty="0">
                <a:latin typeface="Roboto" panose="02000000000000000000" pitchFamily="2" charset="0"/>
                <a:ea typeface="Roboto" panose="02000000000000000000" pitchFamily="2" charset="0"/>
              </a:rPr>
              <a:t>Cluster</a:t>
            </a:r>
            <a:r>
              <a:rPr spc="10" dirty="0">
                <a:latin typeface="Roboto" panose="02000000000000000000" pitchFamily="2" charset="0"/>
                <a:ea typeface="Roboto" panose="02000000000000000000" pitchFamily="2" charset="0"/>
              </a:rPr>
              <a:t> </a:t>
            </a:r>
            <a:r>
              <a:rPr spc="-15" dirty="0">
                <a:latin typeface="Roboto" panose="02000000000000000000" pitchFamily="2" charset="0"/>
                <a:ea typeface="Roboto" panose="02000000000000000000" pitchFamily="2" charset="0"/>
              </a:rPr>
              <a:t>Mode</a:t>
            </a:r>
            <a:r>
              <a:rPr spc="20" dirty="0">
                <a:latin typeface="Roboto" panose="02000000000000000000" pitchFamily="2" charset="0"/>
                <a:ea typeface="Roboto" panose="02000000000000000000" pitchFamily="2" charset="0"/>
              </a:rPr>
              <a:t> </a:t>
            </a:r>
            <a:r>
              <a:rPr spc="-40" dirty="0">
                <a:latin typeface="Roboto" panose="02000000000000000000" pitchFamily="2" charset="0"/>
                <a:ea typeface="Roboto" panose="02000000000000000000" pitchFamily="2" charset="0"/>
              </a:rPr>
              <a:t>Enabled</a:t>
            </a:r>
          </a:p>
        </p:txBody>
      </p:sp>
      <p:sp>
        <p:nvSpPr>
          <p:cNvPr id="5" name="object 5"/>
          <p:cNvSpPr txBox="1"/>
          <p:nvPr/>
        </p:nvSpPr>
        <p:spPr>
          <a:xfrm>
            <a:off x="916939" y="1397886"/>
            <a:ext cx="5540375" cy="2281137"/>
          </a:xfrm>
          <a:prstGeom prst="rect">
            <a:avLst/>
          </a:prstGeom>
        </p:spPr>
        <p:txBody>
          <a:bodyPr vert="horz" wrap="square" lIns="0" tIns="86360" rIns="0" bIns="0" rtlCol="0">
            <a:spAutoFit/>
          </a:bodyPr>
          <a:lstStyle/>
          <a:p>
            <a:pPr marL="241300" marR="5080" indent="-228600">
              <a:lnSpc>
                <a:spcPts val="2460"/>
              </a:lnSpc>
              <a:spcBef>
                <a:spcPts val="680"/>
              </a:spcBef>
              <a:buSzPct val="101960"/>
              <a:buFont typeface="Arial"/>
              <a:buChar char="•"/>
              <a:tabLst>
                <a:tab pos="241300" algn="l"/>
              </a:tabLst>
            </a:pPr>
            <a:r>
              <a:rPr sz="3825" spc="-7" baseline="1089" dirty="0">
                <a:solidFill>
                  <a:srgbClr val="444949"/>
                </a:solidFill>
                <a:latin typeface="Roboto" panose="02000000000000000000" pitchFamily="2" charset="0"/>
                <a:ea typeface="Roboto" panose="02000000000000000000" pitchFamily="2" charset="0"/>
                <a:cs typeface="Gill Sans MT"/>
              </a:rPr>
              <a:t>Data</a:t>
            </a:r>
            <a:r>
              <a:rPr sz="3825" spc="15" baseline="1089" dirty="0">
                <a:solidFill>
                  <a:srgbClr val="444949"/>
                </a:solidFill>
                <a:latin typeface="Roboto" panose="02000000000000000000" pitchFamily="2" charset="0"/>
                <a:ea typeface="Roboto" panose="02000000000000000000" pitchFamily="2" charset="0"/>
                <a:cs typeface="Gill Sans MT"/>
              </a:rPr>
              <a:t> </a:t>
            </a:r>
            <a:r>
              <a:rPr sz="3825" spc="-104" baseline="1089" dirty="0">
                <a:solidFill>
                  <a:srgbClr val="444949"/>
                </a:solidFill>
                <a:latin typeface="Roboto" panose="02000000000000000000" pitchFamily="2" charset="0"/>
                <a:ea typeface="Roboto" panose="02000000000000000000" pitchFamily="2" charset="0"/>
                <a:cs typeface="Gill Sans MT"/>
              </a:rPr>
              <a:t>is</a:t>
            </a:r>
            <a:r>
              <a:rPr sz="3825" spc="22" baseline="1089" dirty="0">
                <a:solidFill>
                  <a:srgbClr val="444949"/>
                </a:solidFill>
                <a:latin typeface="Roboto" panose="02000000000000000000" pitchFamily="2" charset="0"/>
                <a:ea typeface="Roboto" panose="02000000000000000000" pitchFamily="2" charset="0"/>
                <a:cs typeface="Gill Sans MT"/>
              </a:rPr>
              <a:t> </a:t>
            </a:r>
            <a:r>
              <a:rPr sz="3825" spc="-15" baseline="1089" dirty="0">
                <a:solidFill>
                  <a:srgbClr val="444949"/>
                </a:solidFill>
                <a:latin typeface="Roboto" panose="02000000000000000000" pitchFamily="2" charset="0"/>
                <a:ea typeface="Roboto" panose="02000000000000000000" pitchFamily="2" charset="0"/>
                <a:cs typeface="Gill Sans MT"/>
              </a:rPr>
              <a:t>partitioned</a:t>
            </a:r>
            <a:r>
              <a:rPr sz="3825" spc="7" baseline="1089" dirty="0">
                <a:solidFill>
                  <a:srgbClr val="444949"/>
                </a:solidFill>
                <a:latin typeface="Roboto" panose="02000000000000000000" pitchFamily="2" charset="0"/>
                <a:ea typeface="Roboto" panose="02000000000000000000" pitchFamily="2" charset="0"/>
                <a:cs typeface="Gill Sans MT"/>
              </a:rPr>
              <a:t> </a:t>
            </a:r>
            <a:r>
              <a:rPr sz="3825" spc="-75" baseline="1089" dirty="0">
                <a:solidFill>
                  <a:srgbClr val="444949"/>
                </a:solidFill>
                <a:latin typeface="Roboto" panose="02000000000000000000" pitchFamily="2" charset="0"/>
                <a:ea typeface="Roboto" panose="02000000000000000000" pitchFamily="2" charset="0"/>
                <a:cs typeface="Gill Sans MT"/>
              </a:rPr>
              <a:t>across</a:t>
            </a:r>
            <a:r>
              <a:rPr sz="3825" spc="22" baseline="1089" dirty="0">
                <a:solidFill>
                  <a:srgbClr val="444949"/>
                </a:solidFill>
                <a:latin typeface="Roboto" panose="02000000000000000000" pitchFamily="2" charset="0"/>
                <a:ea typeface="Roboto" panose="02000000000000000000" pitchFamily="2" charset="0"/>
                <a:cs typeface="Gill Sans MT"/>
              </a:rPr>
              <a:t> </a:t>
            </a:r>
            <a:r>
              <a:rPr sz="3825" spc="-60" baseline="1089" dirty="0">
                <a:solidFill>
                  <a:srgbClr val="444949"/>
                </a:solidFill>
                <a:latin typeface="Roboto" panose="02000000000000000000" pitchFamily="2" charset="0"/>
                <a:ea typeface="Roboto" panose="02000000000000000000" pitchFamily="2" charset="0"/>
                <a:cs typeface="Gill Sans MT"/>
              </a:rPr>
              <a:t>shards</a:t>
            </a:r>
            <a:r>
              <a:rPr sz="3825" spc="22" baseline="1089" dirty="0">
                <a:solidFill>
                  <a:srgbClr val="444949"/>
                </a:solidFill>
                <a:latin typeface="Roboto" panose="02000000000000000000" pitchFamily="2" charset="0"/>
                <a:ea typeface="Roboto" panose="02000000000000000000" pitchFamily="2" charset="0"/>
                <a:cs typeface="Gill Sans MT"/>
              </a:rPr>
              <a:t> </a:t>
            </a:r>
            <a:r>
              <a:rPr sz="3825" spc="-15" baseline="1089" dirty="0">
                <a:solidFill>
                  <a:srgbClr val="444949"/>
                </a:solidFill>
                <a:latin typeface="Roboto" panose="02000000000000000000" pitchFamily="2" charset="0"/>
                <a:ea typeface="Roboto" panose="02000000000000000000" pitchFamily="2" charset="0"/>
                <a:cs typeface="Gill Sans MT"/>
              </a:rPr>
              <a:t>(helpful </a:t>
            </a:r>
            <a:r>
              <a:rPr sz="3825" spc="-1042" baseline="1089" dirty="0">
                <a:solidFill>
                  <a:srgbClr val="444949"/>
                </a:solidFill>
                <a:latin typeface="Roboto" panose="02000000000000000000" pitchFamily="2" charset="0"/>
                <a:ea typeface="Roboto" panose="02000000000000000000" pitchFamily="2" charset="0"/>
                <a:cs typeface="Gill Sans MT"/>
              </a:rPr>
              <a:t> </a:t>
            </a:r>
            <a:r>
              <a:rPr sz="2550" spc="-35" dirty="0">
                <a:solidFill>
                  <a:srgbClr val="444949"/>
                </a:solidFill>
                <a:latin typeface="Roboto" panose="02000000000000000000" pitchFamily="2" charset="0"/>
                <a:ea typeface="Roboto" panose="02000000000000000000" pitchFamily="2" charset="0"/>
                <a:cs typeface="Gill Sans MT"/>
              </a:rPr>
              <a:t>to</a:t>
            </a:r>
            <a:r>
              <a:rPr sz="2550" spc="15" dirty="0">
                <a:solidFill>
                  <a:srgbClr val="444949"/>
                </a:solidFill>
                <a:latin typeface="Roboto" panose="02000000000000000000" pitchFamily="2" charset="0"/>
                <a:ea typeface="Roboto" panose="02000000000000000000" pitchFamily="2" charset="0"/>
                <a:cs typeface="Gill Sans MT"/>
              </a:rPr>
              <a:t> </a:t>
            </a:r>
            <a:r>
              <a:rPr sz="2550" spc="-25" dirty="0">
                <a:solidFill>
                  <a:srgbClr val="444949"/>
                </a:solidFill>
                <a:latin typeface="Roboto" panose="02000000000000000000" pitchFamily="2" charset="0"/>
                <a:ea typeface="Roboto" panose="02000000000000000000" pitchFamily="2" charset="0"/>
                <a:cs typeface="Gill Sans MT"/>
              </a:rPr>
              <a:t>scale</a:t>
            </a:r>
            <a:r>
              <a:rPr sz="2550" spc="20" dirty="0">
                <a:solidFill>
                  <a:srgbClr val="444949"/>
                </a:solidFill>
                <a:latin typeface="Roboto" panose="02000000000000000000" pitchFamily="2" charset="0"/>
                <a:ea typeface="Roboto" panose="02000000000000000000" pitchFamily="2" charset="0"/>
                <a:cs typeface="Gill Sans MT"/>
              </a:rPr>
              <a:t> </a:t>
            </a:r>
            <a:r>
              <a:rPr sz="2550" spc="-30" dirty="0">
                <a:solidFill>
                  <a:srgbClr val="444949"/>
                </a:solidFill>
                <a:latin typeface="Roboto" panose="02000000000000000000" pitchFamily="2" charset="0"/>
                <a:ea typeface="Roboto" panose="02000000000000000000" pitchFamily="2" charset="0"/>
                <a:cs typeface="Gill Sans MT"/>
              </a:rPr>
              <a:t>writes)</a:t>
            </a:r>
            <a:endParaRPr sz="2550">
              <a:latin typeface="Roboto" panose="02000000000000000000" pitchFamily="2" charset="0"/>
              <a:ea typeface="Roboto" panose="02000000000000000000" pitchFamily="2" charset="0"/>
              <a:cs typeface="Gill Sans MT"/>
            </a:endParaRPr>
          </a:p>
          <a:p>
            <a:pPr marL="241300" marR="159385" indent="-228600">
              <a:lnSpc>
                <a:spcPct val="80000"/>
              </a:lnSpc>
              <a:spcBef>
                <a:spcPts val="1070"/>
              </a:spcBef>
              <a:buFont typeface="Arial"/>
              <a:buChar char="•"/>
              <a:tabLst>
                <a:tab pos="241300" algn="l"/>
              </a:tabLst>
            </a:pPr>
            <a:r>
              <a:rPr sz="2600" spc="-30" dirty="0">
                <a:solidFill>
                  <a:srgbClr val="444949"/>
                </a:solidFill>
                <a:latin typeface="Roboto" panose="02000000000000000000" pitchFamily="2" charset="0"/>
                <a:ea typeface="Roboto" panose="02000000000000000000" pitchFamily="2" charset="0"/>
                <a:cs typeface="Gill Sans MT"/>
              </a:rPr>
              <a:t>Each</a:t>
            </a:r>
            <a:r>
              <a:rPr sz="2600" spc="-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shard</a:t>
            </a:r>
            <a:r>
              <a:rPr sz="2600" spc="-5"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has</a:t>
            </a:r>
            <a:r>
              <a:rPr sz="2600" spc="5" dirty="0">
                <a:solidFill>
                  <a:srgbClr val="444949"/>
                </a:solidFill>
                <a:latin typeface="Roboto" panose="02000000000000000000" pitchFamily="2" charset="0"/>
                <a:ea typeface="Roboto" panose="02000000000000000000" pitchFamily="2" charset="0"/>
                <a:cs typeface="Gill Sans MT"/>
              </a:rPr>
              <a:t> </a:t>
            </a:r>
            <a:r>
              <a:rPr sz="2600" dirty="0">
                <a:solidFill>
                  <a:srgbClr val="444949"/>
                </a:solidFill>
                <a:latin typeface="Roboto" panose="02000000000000000000" pitchFamily="2" charset="0"/>
                <a:ea typeface="Roboto" panose="02000000000000000000" pitchFamily="2" charset="0"/>
                <a:cs typeface="Gill Sans MT"/>
              </a:rPr>
              <a:t>a </a:t>
            </a:r>
            <a:r>
              <a:rPr sz="2600" spc="-35" dirty="0">
                <a:solidFill>
                  <a:srgbClr val="444949"/>
                </a:solidFill>
                <a:latin typeface="Roboto" panose="02000000000000000000" pitchFamily="2" charset="0"/>
                <a:ea typeface="Roboto" panose="02000000000000000000" pitchFamily="2" charset="0"/>
                <a:cs typeface="Gill Sans MT"/>
              </a:rPr>
              <a:t>primary</a:t>
            </a:r>
            <a:r>
              <a:rPr sz="2600" dirty="0">
                <a:solidFill>
                  <a:srgbClr val="444949"/>
                </a:solidFill>
                <a:latin typeface="Roboto" panose="02000000000000000000" pitchFamily="2" charset="0"/>
                <a:ea typeface="Roboto" panose="02000000000000000000" pitchFamily="2" charset="0"/>
                <a:cs typeface="Gill Sans MT"/>
              </a:rPr>
              <a:t> </a:t>
            </a:r>
            <a:r>
              <a:rPr sz="2600" spc="-10" dirty="0">
                <a:solidFill>
                  <a:srgbClr val="444949"/>
                </a:solidFill>
                <a:latin typeface="Roboto" panose="02000000000000000000" pitchFamily="2" charset="0"/>
                <a:ea typeface="Roboto" panose="02000000000000000000" pitchFamily="2" charset="0"/>
                <a:cs typeface="Gill Sans MT"/>
              </a:rPr>
              <a:t>and</a:t>
            </a:r>
            <a:r>
              <a:rPr sz="2600" dirty="0">
                <a:solidFill>
                  <a:srgbClr val="444949"/>
                </a:solidFill>
                <a:latin typeface="Roboto" panose="02000000000000000000" pitchFamily="2" charset="0"/>
                <a:ea typeface="Roboto" panose="02000000000000000000" pitchFamily="2" charset="0"/>
                <a:cs typeface="Gill Sans MT"/>
              </a:rPr>
              <a:t> up</a:t>
            </a:r>
            <a:r>
              <a:rPr sz="2600" spc="-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to</a:t>
            </a:r>
            <a:r>
              <a:rPr sz="2600" dirty="0">
                <a:solidFill>
                  <a:srgbClr val="444949"/>
                </a:solidFill>
                <a:latin typeface="Roboto" panose="02000000000000000000" pitchFamily="2" charset="0"/>
                <a:ea typeface="Roboto" panose="02000000000000000000" pitchFamily="2" charset="0"/>
                <a:cs typeface="Gill Sans MT"/>
              </a:rPr>
              <a:t> 5 </a:t>
            </a:r>
            <a:r>
              <a:rPr sz="2600" spc="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replica</a:t>
            </a:r>
            <a:r>
              <a:rPr sz="2600" spc="-10"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nodes</a:t>
            </a:r>
            <a:r>
              <a:rPr sz="2600" dirty="0">
                <a:solidFill>
                  <a:srgbClr val="444949"/>
                </a:solidFill>
                <a:latin typeface="Roboto" panose="02000000000000000000" pitchFamily="2" charset="0"/>
                <a:ea typeface="Roboto" panose="02000000000000000000" pitchFamily="2" charset="0"/>
                <a:cs typeface="Gill Sans MT"/>
              </a:rPr>
              <a:t> </a:t>
            </a:r>
            <a:r>
              <a:rPr sz="2600" spc="-15" dirty="0">
                <a:solidFill>
                  <a:srgbClr val="444949"/>
                </a:solidFill>
                <a:latin typeface="Roboto" panose="02000000000000000000" pitchFamily="2" charset="0"/>
                <a:ea typeface="Roboto" panose="02000000000000000000" pitchFamily="2" charset="0"/>
                <a:cs typeface="Gill Sans MT"/>
              </a:rPr>
              <a:t>(same</a:t>
            </a:r>
            <a:r>
              <a:rPr sz="2600" spc="-5" dirty="0">
                <a:solidFill>
                  <a:srgbClr val="444949"/>
                </a:solidFill>
                <a:latin typeface="Roboto" panose="02000000000000000000" pitchFamily="2" charset="0"/>
                <a:ea typeface="Roboto" panose="02000000000000000000" pitchFamily="2" charset="0"/>
                <a:cs typeface="Gill Sans MT"/>
              </a:rPr>
              <a:t> </a:t>
            </a:r>
            <a:r>
              <a:rPr sz="2600" spc="-35" dirty="0">
                <a:solidFill>
                  <a:srgbClr val="444949"/>
                </a:solidFill>
                <a:latin typeface="Roboto" panose="02000000000000000000" pitchFamily="2" charset="0"/>
                <a:ea typeface="Roboto" panose="02000000000000000000" pitchFamily="2" charset="0"/>
                <a:cs typeface="Gill Sans MT"/>
              </a:rPr>
              <a:t>concept</a:t>
            </a:r>
            <a:r>
              <a:rPr sz="2600" spc="-5"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as</a:t>
            </a:r>
            <a:r>
              <a:rPr sz="2600"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before)</a:t>
            </a:r>
            <a:endParaRPr sz="2600">
              <a:latin typeface="Roboto" panose="02000000000000000000" pitchFamily="2" charset="0"/>
              <a:ea typeface="Roboto" panose="02000000000000000000" pitchFamily="2" charset="0"/>
              <a:cs typeface="Gill Sans MT"/>
            </a:endParaRPr>
          </a:p>
          <a:p>
            <a:pPr marL="241300" indent="-228600">
              <a:lnSpc>
                <a:spcPct val="100000"/>
              </a:lnSpc>
              <a:spcBef>
                <a:spcPts val="385"/>
              </a:spcBef>
              <a:buFont typeface="Arial"/>
              <a:buChar char="•"/>
              <a:tabLst>
                <a:tab pos="241300" algn="l"/>
              </a:tabLst>
            </a:pPr>
            <a:r>
              <a:rPr sz="2600" spc="-45" dirty="0">
                <a:solidFill>
                  <a:srgbClr val="444949"/>
                </a:solidFill>
                <a:latin typeface="Roboto" panose="02000000000000000000" pitchFamily="2" charset="0"/>
                <a:ea typeface="Roboto" panose="02000000000000000000" pitchFamily="2" charset="0"/>
                <a:cs typeface="Gill Sans MT"/>
              </a:rPr>
              <a:t>Multi-AZ</a:t>
            </a:r>
            <a:r>
              <a:rPr sz="2600" spc="-20" dirty="0">
                <a:solidFill>
                  <a:srgbClr val="444949"/>
                </a:solidFill>
                <a:latin typeface="Roboto" panose="02000000000000000000" pitchFamily="2" charset="0"/>
                <a:ea typeface="Roboto" panose="02000000000000000000" pitchFamily="2" charset="0"/>
                <a:cs typeface="Gill Sans MT"/>
              </a:rPr>
              <a:t> </a:t>
            </a:r>
            <a:r>
              <a:rPr sz="2600" spc="-45" dirty="0">
                <a:solidFill>
                  <a:srgbClr val="444949"/>
                </a:solidFill>
                <a:latin typeface="Roboto" panose="02000000000000000000" pitchFamily="2" charset="0"/>
                <a:ea typeface="Roboto" panose="02000000000000000000" pitchFamily="2" charset="0"/>
                <a:cs typeface="Gill Sans MT"/>
              </a:rPr>
              <a:t>capability</a:t>
            </a:r>
            <a:endParaRPr sz="2600">
              <a:latin typeface="Roboto" panose="02000000000000000000" pitchFamily="2" charset="0"/>
              <a:ea typeface="Roboto" panose="02000000000000000000" pitchFamily="2" charset="0"/>
              <a:cs typeface="Gill Sans MT"/>
            </a:endParaRPr>
          </a:p>
        </p:txBody>
      </p:sp>
      <p:sp>
        <p:nvSpPr>
          <p:cNvPr id="6" name="object 6"/>
          <p:cNvSpPr txBox="1"/>
          <p:nvPr/>
        </p:nvSpPr>
        <p:spPr>
          <a:xfrm>
            <a:off x="916939" y="3790188"/>
            <a:ext cx="5207635" cy="2426305"/>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600" spc="-5" dirty="0">
                <a:solidFill>
                  <a:srgbClr val="444949"/>
                </a:solidFill>
                <a:latin typeface="Roboto" panose="02000000000000000000" pitchFamily="2" charset="0"/>
                <a:ea typeface="Roboto" panose="02000000000000000000" pitchFamily="2" charset="0"/>
                <a:cs typeface="Gill Sans MT"/>
              </a:rPr>
              <a:t>Up</a:t>
            </a:r>
            <a:r>
              <a:rPr sz="2600" spc="-10"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to</a:t>
            </a:r>
            <a:r>
              <a:rPr sz="2600" dirty="0">
                <a:solidFill>
                  <a:srgbClr val="444949"/>
                </a:solidFill>
                <a:latin typeface="Roboto" panose="02000000000000000000" pitchFamily="2" charset="0"/>
                <a:ea typeface="Roboto" panose="02000000000000000000" pitchFamily="2" charset="0"/>
                <a:cs typeface="Gill Sans MT"/>
              </a:rPr>
              <a:t> 500</a:t>
            </a:r>
            <a:r>
              <a:rPr sz="2600" spc="-10"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nodes</a:t>
            </a:r>
            <a:r>
              <a:rPr sz="2600" dirty="0">
                <a:solidFill>
                  <a:srgbClr val="444949"/>
                </a:solidFill>
                <a:latin typeface="Roboto" panose="02000000000000000000" pitchFamily="2" charset="0"/>
                <a:ea typeface="Roboto" panose="02000000000000000000" pitchFamily="2" charset="0"/>
                <a:cs typeface="Gill Sans MT"/>
              </a:rPr>
              <a:t> </a:t>
            </a:r>
            <a:r>
              <a:rPr sz="2600" spc="-50" dirty="0">
                <a:solidFill>
                  <a:srgbClr val="444949"/>
                </a:solidFill>
                <a:latin typeface="Roboto" panose="02000000000000000000" pitchFamily="2" charset="0"/>
                <a:ea typeface="Roboto" panose="02000000000000000000" pitchFamily="2" charset="0"/>
                <a:cs typeface="Gill Sans MT"/>
              </a:rPr>
              <a:t>per</a:t>
            </a:r>
            <a:r>
              <a:rPr sz="2600" spc="-10" dirty="0">
                <a:solidFill>
                  <a:srgbClr val="444949"/>
                </a:solidFill>
                <a:latin typeface="Roboto" panose="02000000000000000000" pitchFamily="2" charset="0"/>
                <a:ea typeface="Roboto" panose="02000000000000000000" pitchFamily="2" charset="0"/>
                <a:cs typeface="Gill Sans MT"/>
              </a:rPr>
              <a:t> </a:t>
            </a:r>
            <a:r>
              <a:rPr sz="2600" spc="-50" dirty="0">
                <a:solidFill>
                  <a:srgbClr val="444949"/>
                </a:solidFill>
                <a:latin typeface="Roboto" panose="02000000000000000000" pitchFamily="2" charset="0"/>
                <a:ea typeface="Roboto" panose="02000000000000000000" pitchFamily="2" charset="0"/>
                <a:cs typeface="Gill Sans MT"/>
              </a:rPr>
              <a:t>cluster:</a:t>
            </a:r>
            <a:endParaRPr sz="2600">
              <a:latin typeface="Roboto" panose="02000000000000000000" pitchFamily="2" charset="0"/>
              <a:ea typeface="Roboto" panose="02000000000000000000" pitchFamily="2" charset="0"/>
              <a:cs typeface="Gill Sans MT"/>
            </a:endParaRPr>
          </a:p>
          <a:p>
            <a:pPr marL="698500" lvl="1" indent="-228600">
              <a:lnSpc>
                <a:spcPts val="2615"/>
              </a:lnSpc>
              <a:spcBef>
                <a:spcPts val="85"/>
              </a:spcBef>
              <a:buFont typeface="Arial"/>
              <a:buChar char="•"/>
              <a:tabLst>
                <a:tab pos="697865" algn="l"/>
                <a:tab pos="698500" algn="l"/>
              </a:tabLst>
            </a:pPr>
            <a:r>
              <a:rPr sz="2200" dirty="0">
                <a:solidFill>
                  <a:srgbClr val="444949"/>
                </a:solidFill>
                <a:latin typeface="Roboto" panose="02000000000000000000" pitchFamily="2" charset="0"/>
                <a:ea typeface="Roboto" panose="02000000000000000000" pitchFamily="2" charset="0"/>
                <a:cs typeface="Gill Sans MT"/>
              </a:rPr>
              <a:t>500</a:t>
            </a:r>
            <a:r>
              <a:rPr sz="2200" spc="-10" dirty="0">
                <a:solidFill>
                  <a:srgbClr val="444949"/>
                </a:solidFill>
                <a:latin typeface="Roboto" panose="02000000000000000000" pitchFamily="2" charset="0"/>
                <a:ea typeface="Roboto" panose="02000000000000000000" pitchFamily="2" charset="0"/>
                <a:cs typeface="Gill Sans MT"/>
              </a:rPr>
              <a:t> </a:t>
            </a:r>
            <a:r>
              <a:rPr sz="2200" spc="-55" dirty="0">
                <a:solidFill>
                  <a:srgbClr val="444949"/>
                </a:solidFill>
                <a:latin typeface="Roboto" panose="02000000000000000000" pitchFamily="2" charset="0"/>
                <a:ea typeface="Roboto" panose="02000000000000000000" pitchFamily="2" charset="0"/>
                <a:cs typeface="Gill Sans MT"/>
              </a:rPr>
              <a:t>shards</a:t>
            </a:r>
            <a:r>
              <a:rPr sz="2200" spc="-10"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with</a:t>
            </a:r>
            <a:r>
              <a:rPr sz="2200" spc="-10"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single</a:t>
            </a:r>
            <a:r>
              <a:rPr sz="2200" spc="-15"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master</a:t>
            </a:r>
            <a:endParaRPr sz="2200">
              <a:latin typeface="Roboto" panose="02000000000000000000" pitchFamily="2" charset="0"/>
              <a:ea typeface="Roboto" panose="02000000000000000000" pitchFamily="2" charset="0"/>
              <a:cs typeface="Gill Sans MT"/>
            </a:endParaRPr>
          </a:p>
          <a:p>
            <a:pPr marL="698500" lvl="1" indent="-228600">
              <a:lnSpc>
                <a:spcPts val="2605"/>
              </a:lnSpc>
              <a:buFont typeface="Arial"/>
              <a:buChar char="•"/>
              <a:tabLst>
                <a:tab pos="697865" algn="l"/>
                <a:tab pos="698500" algn="l"/>
              </a:tabLst>
            </a:pPr>
            <a:r>
              <a:rPr sz="2200" dirty="0">
                <a:solidFill>
                  <a:srgbClr val="444949"/>
                </a:solidFill>
                <a:latin typeface="Roboto" panose="02000000000000000000" pitchFamily="2" charset="0"/>
                <a:ea typeface="Roboto" panose="02000000000000000000" pitchFamily="2" charset="0"/>
                <a:cs typeface="Gill Sans MT"/>
              </a:rPr>
              <a:t>250</a:t>
            </a:r>
            <a:r>
              <a:rPr sz="2200" spc="-5" dirty="0">
                <a:solidFill>
                  <a:srgbClr val="444949"/>
                </a:solidFill>
                <a:latin typeface="Roboto" panose="02000000000000000000" pitchFamily="2" charset="0"/>
                <a:ea typeface="Roboto" panose="02000000000000000000" pitchFamily="2" charset="0"/>
                <a:cs typeface="Gill Sans MT"/>
              </a:rPr>
              <a:t> </a:t>
            </a:r>
            <a:r>
              <a:rPr sz="2200" spc="-55" dirty="0">
                <a:solidFill>
                  <a:srgbClr val="444949"/>
                </a:solidFill>
                <a:latin typeface="Roboto" panose="02000000000000000000" pitchFamily="2" charset="0"/>
                <a:ea typeface="Roboto" panose="02000000000000000000" pitchFamily="2" charset="0"/>
                <a:cs typeface="Gill Sans MT"/>
              </a:rPr>
              <a:t>shards</a:t>
            </a:r>
            <a:r>
              <a:rPr sz="2200" spc="-10"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with</a:t>
            </a:r>
            <a:r>
              <a:rPr sz="2200" spc="-5" dirty="0">
                <a:solidFill>
                  <a:srgbClr val="444949"/>
                </a:solidFill>
                <a:latin typeface="Roboto" panose="02000000000000000000" pitchFamily="2" charset="0"/>
                <a:ea typeface="Roboto" panose="02000000000000000000" pitchFamily="2" charset="0"/>
                <a:cs typeface="Gill Sans MT"/>
              </a:rPr>
              <a:t> </a:t>
            </a:r>
            <a:r>
              <a:rPr sz="2200" dirty="0">
                <a:solidFill>
                  <a:srgbClr val="444949"/>
                </a:solidFill>
                <a:latin typeface="Roboto" panose="02000000000000000000" pitchFamily="2" charset="0"/>
                <a:ea typeface="Roboto" panose="02000000000000000000" pitchFamily="2" charset="0"/>
                <a:cs typeface="Gill Sans MT"/>
              </a:rPr>
              <a:t>1</a:t>
            </a:r>
            <a:r>
              <a:rPr sz="2200" spc="-5"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master</a:t>
            </a:r>
            <a:r>
              <a:rPr sz="2200" spc="5" dirty="0">
                <a:solidFill>
                  <a:srgbClr val="444949"/>
                </a:solidFill>
                <a:latin typeface="Roboto" panose="02000000000000000000" pitchFamily="2" charset="0"/>
                <a:ea typeface="Roboto" panose="02000000000000000000" pitchFamily="2" charset="0"/>
                <a:cs typeface="Gill Sans MT"/>
              </a:rPr>
              <a:t> </a:t>
            </a:r>
            <a:r>
              <a:rPr sz="2200" spc="-15" dirty="0">
                <a:solidFill>
                  <a:srgbClr val="444949"/>
                </a:solidFill>
                <a:latin typeface="Roboto" panose="02000000000000000000" pitchFamily="2" charset="0"/>
                <a:ea typeface="Roboto" panose="02000000000000000000" pitchFamily="2" charset="0"/>
                <a:cs typeface="Gill Sans MT"/>
              </a:rPr>
              <a:t>and</a:t>
            </a:r>
            <a:r>
              <a:rPr sz="2200" spc="-5" dirty="0">
                <a:solidFill>
                  <a:srgbClr val="444949"/>
                </a:solidFill>
                <a:latin typeface="Roboto" panose="02000000000000000000" pitchFamily="2" charset="0"/>
                <a:ea typeface="Roboto" panose="02000000000000000000" pitchFamily="2" charset="0"/>
                <a:cs typeface="Gill Sans MT"/>
              </a:rPr>
              <a:t> </a:t>
            </a:r>
            <a:r>
              <a:rPr sz="2200" dirty="0">
                <a:solidFill>
                  <a:srgbClr val="444949"/>
                </a:solidFill>
                <a:latin typeface="Roboto" panose="02000000000000000000" pitchFamily="2" charset="0"/>
                <a:ea typeface="Roboto" panose="02000000000000000000" pitchFamily="2" charset="0"/>
                <a:cs typeface="Gill Sans MT"/>
              </a:rPr>
              <a:t>1 </a:t>
            </a:r>
            <a:r>
              <a:rPr sz="2200" spc="-50" dirty="0">
                <a:solidFill>
                  <a:srgbClr val="444949"/>
                </a:solidFill>
                <a:latin typeface="Roboto" panose="02000000000000000000" pitchFamily="2" charset="0"/>
                <a:ea typeface="Roboto" panose="02000000000000000000" pitchFamily="2" charset="0"/>
                <a:cs typeface="Gill Sans MT"/>
              </a:rPr>
              <a:t>replica</a:t>
            </a:r>
            <a:endParaRPr sz="2200">
              <a:latin typeface="Roboto" panose="02000000000000000000" pitchFamily="2" charset="0"/>
              <a:ea typeface="Roboto" panose="02000000000000000000" pitchFamily="2" charset="0"/>
              <a:cs typeface="Gill Sans MT"/>
            </a:endParaRPr>
          </a:p>
          <a:p>
            <a:pPr marL="698500" lvl="1" indent="-228600">
              <a:lnSpc>
                <a:spcPts val="2605"/>
              </a:lnSpc>
              <a:buFont typeface="Arial"/>
              <a:buChar char="•"/>
              <a:tabLst>
                <a:tab pos="697865" algn="l"/>
                <a:tab pos="698500" algn="l"/>
              </a:tabLst>
            </a:pPr>
            <a:r>
              <a:rPr sz="2200" dirty="0">
                <a:solidFill>
                  <a:srgbClr val="444949"/>
                </a:solidFill>
                <a:latin typeface="Roboto" panose="02000000000000000000" pitchFamily="2" charset="0"/>
                <a:ea typeface="Roboto" panose="02000000000000000000" pitchFamily="2" charset="0"/>
                <a:cs typeface="Gill Sans MT"/>
              </a:rPr>
              <a:t>…</a:t>
            </a:r>
            <a:endParaRPr sz="2200">
              <a:latin typeface="Roboto" panose="02000000000000000000" pitchFamily="2" charset="0"/>
              <a:ea typeface="Roboto" panose="02000000000000000000" pitchFamily="2" charset="0"/>
              <a:cs typeface="Gill Sans MT"/>
            </a:endParaRPr>
          </a:p>
          <a:p>
            <a:pPr marL="698500" lvl="1" indent="-228600">
              <a:lnSpc>
                <a:spcPts val="2615"/>
              </a:lnSpc>
              <a:buFont typeface="Arial"/>
              <a:buChar char="•"/>
              <a:tabLst>
                <a:tab pos="697865" algn="l"/>
                <a:tab pos="698500" algn="l"/>
              </a:tabLst>
            </a:pPr>
            <a:r>
              <a:rPr sz="2200" dirty="0">
                <a:solidFill>
                  <a:srgbClr val="444949"/>
                </a:solidFill>
                <a:latin typeface="Roboto" panose="02000000000000000000" pitchFamily="2" charset="0"/>
                <a:ea typeface="Roboto" panose="02000000000000000000" pitchFamily="2" charset="0"/>
                <a:cs typeface="Gill Sans MT"/>
              </a:rPr>
              <a:t>83</a:t>
            </a:r>
            <a:r>
              <a:rPr sz="2200" spc="-10" dirty="0">
                <a:solidFill>
                  <a:srgbClr val="444949"/>
                </a:solidFill>
                <a:latin typeface="Roboto" panose="02000000000000000000" pitchFamily="2" charset="0"/>
                <a:ea typeface="Roboto" panose="02000000000000000000" pitchFamily="2" charset="0"/>
                <a:cs typeface="Gill Sans MT"/>
              </a:rPr>
              <a:t> </a:t>
            </a:r>
            <a:r>
              <a:rPr sz="2200" spc="-55" dirty="0">
                <a:solidFill>
                  <a:srgbClr val="444949"/>
                </a:solidFill>
                <a:latin typeface="Roboto" panose="02000000000000000000" pitchFamily="2" charset="0"/>
                <a:ea typeface="Roboto" panose="02000000000000000000" pitchFamily="2" charset="0"/>
                <a:cs typeface="Gill Sans MT"/>
              </a:rPr>
              <a:t>shards</a:t>
            </a:r>
            <a:r>
              <a:rPr sz="2200" spc="-10"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with</a:t>
            </a:r>
            <a:r>
              <a:rPr sz="2200" spc="-10" dirty="0">
                <a:solidFill>
                  <a:srgbClr val="444949"/>
                </a:solidFill>
                <a:latin typeface="Roboto" panose="02000000000000000000" pitchFamily="2" charset="0"/>
                <a:ea typeface="Roboto" panose="02000000000000000000" pitchFamily="2" charset="0"/>
                <a:cs typeface="Gill Sans MT"/>
              </a:rPr>
              <a:t> </a:t>
            </a:r>
            <a:r>
              <a:rPr sz="2200" spc="-20" dirty="0">
                <a:solidFill>
                  <a:srgbClr val="444949"/>
                </a:solidFill>
                <a:latin typeface="Roboto" panose="02000000000000000000" pitchFamily="2" charset="0"/>
                <a:ea typeface="Roboto" panose="02000000000000000000" pitchFamily="2" charset="0"/>
                <a:cs typeface="Gill Sans MT"/>
              </a:rPr>
              <a:t>one</a:t>
            </a:r>
            <a:r>
              <a:rPr sz="2200" spc="-10"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master</a:t>
            </a:r>
            <a:r>
              <a:rPr sz="2200" dirty="0">
                <a:solidFill>
                  <a:srgbClr val="444949"/>
                </a:solidFill>
                <a:latin typeface="Roboto" panose="02000000000000000000" pitchFamily="2" charset="0"/>
                <a:ea typeface="Roboto" panose="02000000000000000000" pitchFamily="2" charset="0"/>
                <a:cs typeface="Gill Sans MT"/>
              </a:rPr>
              <a:t> </a:t>
            </a:r>
            <a:r>
              <a:rPr sz="2200" spc="-15" dirty="0">
                <a:solidFill>
                  <a:srgbClr val="444949"/>
                </a:solidFill>
                <a:latin typeface="Roboto" panose="02000000000000000000" pitchFamily="2" charset="0"/>
                <a:ea typeface="Roboto" panose="02000000000000000000" pitchFamily="2" charset="0"/>
                <a:cs typeface="Gill Sans MT"/>
              </a:rPr>
              <a:t>and</a:t>
            </a:r>
            <a:r>
              <a:rPr sz="2200" spc="-5" dirty="0">
                <a:solidFill>
                  <a:srgbClr val="444949"/>
                </a:solidFill>
                <a:latin typeface="Roboto" panose="02000000000000000000" pitchFamily="2" charset="0"/>
                <a:ea typeface="Roboto" panose="02000000000000000000" pitchFamily="2" charset="0"/>
                <a:cs typeface="Gill Sans MT"/>
              </a:rPr>
              <a:t> </a:t>
            </a:r>
            <a:r>
              <a:rPr sz="2200" dirty="0">
                <a:solidFill>
                  <a:srgbClr val="444949"/>
                </a:solidFill>
                <a:latin typeface="Roboto" panose="02000000000000000000" pitchFamily="2" charset="0"/>
                <a:ea typeface="Roboto" panose="02000000000000000000" pitchFamily="2" charset="0"/>
                <a:cs typeface="Gill Sans MT"/>
              </a:rPr>
              <a:t>5</a:t>
            </a:r>
            <a:r>
              <a:rPr sz="2200" spc="-10"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replicas</a:t>
            </a:r>
            <a:endParaRPr sz="2200">
              <a:latin typeface="Roboto" panose="02000000000000000000" pitchFamily="2" charset="0"/>
              <a:ea typeface="Roboto" panose="02000000000000000000" pitchFamily="2" charset="0"/>
              <a:cs typeface="Gill Sans MT"/>
            </a:endParaRPr>
          </a:p>
        </p:txBody>
      </p:sp>
      <p:sp>
        <p:nvSpPr>
          <p:cNvPr id="7" name="object 7"/>
          <p:cNvSpPr/>
          <p:nvPr/>
        </p:nvSpPr>
        <p:spPr>
          <a:xfrm>
            <a:off x="9112984" y="1742696"/>
            <a:ext cx="1416111" cy="4994910"/>
          </a:xfrm>
          <a:custGeom>
            <a:avLst/>
            <a:gdLst/>
            <a:ahLst/>
            <a:cxnLst/>
            <a:rect l="l" t="t" r="r" b="b"/>
            <a:pathLst>
              <a:path w="1125854" h="4994909">
                <a:moveTo>
                  <a:pt x="0" y="0"/>
                </a:moveTo>
                <a:lnTo>
                  <a:pt x="1125820" y="0"/>
                </a:lnTo>
                <a:lnTo>
                  <a:pt x="1125820" y="4994316"/>
                </a:lnTo>
                <a:lnTo>
                  <a:pt x="0" y="4994316"/>
                </a:lnTo>
                <a:lnTo>
                  <a:pt x="0" y="0"/>
                </a:lnTo>
                <a:close/>
              </a:path>
            </a:pathLst>
          </a:custGeom>
          <a:ln w="12700">
            <a:solidFill>
              <a:srgbClr val="5B9CD5"/>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8" name="object 8"/>
          <p:cNvSpPr txBox="1"/>
          <p:nvPr/>
        </p:nvSpPr>
        <p:spPr>
          <a:xfrm>
            <a:off x="9074238" y="1810003"/>
            <a:ext cx="1158251" cy="377732"/>
          </a:xfrm>
          <a:prstGeom prst="rect">
            <a:avLst/>
          </a:prstGeom>
        </p:spPr>
        <p:txBody>
          <a:bodyPr vert="horz" wrap="square" lIns="0" tIns="6350" rIns="0" bIns="0" rtlCol="0">
            <a:spAutoFit/>
          </a:bodyPr>
          <a:lstStyle/>
          <a:p>
            <a:pPr marL="403225" marR="212090" indent="-182880">
              <a:lnSpc>
                <a:spcPct val="103299"/>
              </a:lnSpc>
              <a:spcBef>
                <a:spcPts val="50"/>
              </a:spcBef>
            </a:pPr>
            <a:r>
              <a:rPr sz="1200" spc="-20" dirty="0">
                <a:solidFill>
                  <a:srgbClr val="5B9CD5"/>
                </a:solidFill>
                <a:latin typeface="Roboto" panose="02000000000000000000" pitchFamily="2" charset="0"/>
                <a:ea typeface="Roboto" panose="02000000000000000000" pitchFamily="2" charset="0"/>
                <a:cs typeface="Calibri"/>
              </a:rPr>
              <a:t>A</a:t>
            </a:r>
            <a:r>
              <a:rPr sz="1200" spc="-25" dirty="0">
                <a:solidFill>
                  <a:srgbClr val="5B9CD5"/>
                </a:solidFill>
                <a:latin typeface="Roboto" panose="02000000000000000000" pitchFamily="2" charset="0"/>
                <a:ea typeface="Roboto" panose="02000000000000000000" pitchFamily="2" charset="0"/>
                <a:cs typeface="Calibri"/>
              </a:rPr>
              <a:t>v</a:t>
            </a:r>
            <a:r>
              <a:rPr sz="1200" dirty="0">
                <a:solidFill>
                  <a:srgbClr val="5B9CD5"/>
                </a:solidFill>
                <a:latin typeface="Roboto" panose="02000000000000000000" pitchFamily="2" charset="0"/>
                <a:ea typeface="Roboto" panose="02000000000000000000" pitchFamily="2" charset="0"/>
                <a:cs typeface="Calibri"/>
              </a:rPr>
              <a:t>aila</a:t>
            </a:r>
            <a:r>
              <a:rPr sz="1200" spc="-10" dirty="0">
                <a:solidFill>
                  <a:srgbClr val="5B9CD5"/>
                </a:solidFill>
                <a:latin typeface="Roboto" panose="02000000000000000000" pitchFamily="2" charset="0"/>
                <a:ea typeface="Roboto" panose="02000000000000000000" pitchFamily="2" charset="0"/>
                <a:cs typeface="Calibri"/>
              </a:rPr>
              <a:t>b</a:t>
            </a:r>
            <a:r>
              <a:rPr sz="1200" dirty="0">
                <a:solidFill>
                  <a:srgbClr val="5B9CD5"/>
                </a:solidFill>
                <a:latin typeface="Roboto" panose="02000000000000000000" pitchFamily="2" charset="0"/>
                <a:ea typeface="Roboto" panose="02000000000000000000" pitchFamily="2" charset="0"/>
                <a:cs typeface="Calibri"/>
              </a:rPr>
              <a:t>ili</a:t>
            </a:r>
            <a:r>
              <a:rPr sz="1200" spc="-5" dirty="0">
                <a:solidFill>
                  <a:srgbClr val="5B9CD5"/>
                </a:solidFill>
                <a:latin typeface="Roboto" panose="02000000000000000000" pitchFamily="2" charset="0"/>
                <a:ea typeface="Roboto" panose="02000000000000000000" pitchFamily="2" charset="0"/>
                <a:cs typeface="Calibri"/>
              </a:rPr>
              <a:t>t</a:t>
            </a:r>
            <a:r>
              <a:rPr sz="1200" dirty="0">
                <a:solidFill>
                  <a:srgbClr val="5B9CD5"/>
                </a:solidFill>
                <a:latin typeface="Roboto" panose="02000000000000000000" pitchFamily="2" charset="0"/>
                <a:ea typeface="Roboto" panose="02000000000000000000" pitchFamily="2" charset="0"/>
                <a:cs typeface="Calibri"/>
              </a:rPr>
              <a:t>y  </a:t>
            </a:r>
            <a:r>
              <a:rPr sz="1200" spc="-10" dirty="0">
                <a:solidFill>
                  <a:srgbClr val="5B9CD5"/>
                </a:solidFill>
                <a:latin typeface="Roboto" panose="02000000000000000000" pitchFamily="2" charset="0"/>
                <a:ea typeface="Roboto" panose="02000000000000000000" pitchFamily="2" charset="0"/>
                <a:cs typeface="Calibri"/>
              </a:rPr>
              <a:t>Zone</a:t>
            </a:r>
            <a:endParaRPr sz="1200" dirty="0">
              <a:latin typeface="Roboto" panose="02000000000000000000" pitchFamily="2" charset="0"/>
              <a:ea typeface="Roboto" panose="02000000000000000000" pitchFamily="2" charset="0"/>
              <a:cs typeface="Calibri"/>
            </a:endParaRPr>
          </a:p>
        </p:txBody>
      </p:sp>
      <p:sp>
        <p:nvSpPr>
          <p:cNvPr id="9" name="object 9"/>
          <p:cNvSpPr txBox="1"/>
          <p:nvPr/>
        </p:nvSpPr>
        <p:spPr>
          <a:xfrm>
            <a:off x="7254761" y="994155"/>
            <a:ext cx="4179570" cy="690245"/>
          </a:xfrm>
          <a:prstGeom prst="rect">
            <a:avLst/>
          </a:prstGeom>
        </p:spPr>
        <p:txBody>
          <a:bodyPr vert="horz" wrap="square" lIns="0" tIns="28575" rIns="0" bIns="0" rtlCol="0">
            <a:spAutoFit/>
          </a:bodyPr>
          <a:lstStyle/>
          <a:p>
            <a:pPr marL="1177290" marR="5080" indent="-1165225">
              <a:lnSpc>
                <a:spcPts val="2590"/>
              </a:lnSpc>
              <a:spcBef>
                <a:spcPts val="225"/>
              </a:spcBef>
            </a:pPr>
            <a:r>
              <a:rPr sz="2200" spc="-15" dirty="0">
                <a:solidFill>
                  <a:srgbClr val="444949"/>
                </a:solidFill>
                <a:latin typeface="Roboto" panose="02000000000000000000" pitchFamily="2" charset="0"/>
                <a:ea typeface="Roboto" panose="02000000000000000000" pitchFamily="2" charset="0"/>
                <a:cs typeface="Calibri"/>
              </a:rPr>
              <a:t>Redis </a:t>
            </a:r>
            <a:r>
              <a:rPr sz="2200" spc="-10" dirty="0">
                <a:solidFill>
                  <a:srgbClr val="444949"/>
                </a:solidFill>
                <a:latin typeface="Roboto" panose="02000000000000000000" pitchFamily="2" charset="0"/>
                <a:ea typeface="Roboto" panose="02000000000000000000" pitchFamily="2" charset="0"/>
                <a:cs typeface="Calibri"/>
              </a:rPr>
              <a:t>(cluster </a:t>
            </a:r>
            <a:r>
              <a:rPr sz="2200" spc="-5" dirty="0">
                <a:solidFill>
                  <a:srgbClr val="444949"/>
                </a:solidFill>
                <a:latin typeface="Roboto" panose="02000000000000000000" pitchFamily="2" charset="0"/>
                <a:ea typeface="Roboto" panose="02000000000000000000" pitchFamily="2" charset="0"/>
                <a:cs typeface="Calibri"/>
              </a:rPr>
              <a:t>mode enabled) </a:t>
            </a:r>
            <a:r>
              <a:rPr sz="2200" spc="-10" dirty="0">
                <a:solidFill>
                  <a:srgbClr val="444949"/>
                </a:solidFill>
                <a:latin typeface="Roboto" panose="02000000000000000000" pitchFamily="2" charset="0"/>
                <a:ea typeface="Roboto" panose="02000000000000000000" pitchFamily="2" charset="0"/>
                <a:cs typeface="Calibri"/>
              </a:rPr>
              <a:t>Cluster </a:t>
            </a:r>
            <a:r>
              <a:rPr sz="2200" spc="-484" dirty="0">
                <a:solidFill>
                  <a:srgbClr val="444949"/>
                </a:solidFill>
                <a:latin typeface="Roboto" panose="02000000000000000000" pitchFamily="2" charset="0"/>
                <a:ea typeface="Roboto" panose="02000000000000000000" pitchFamily="2" charset="0"/>
                <a:cs typeface="Calibri"/>
              </a:rPr>
              <a:t> </a:t>
            </a:r>
            <a:r>
              <a:rPr sz="2200" spc="-5" dirty="0">
                <a:solidFill>
                  <a:srgbClr val="444949"/>
                </a:solidFill>
                <a:latin typeface="Roboto" panose="02000000000000000000" pitchFamily="2" charset="0"/>
                <a:ea typeface="Roboto" panose="02000000000000000000" pitchFamily="2" charset="0"/>
                <a:cs typeface="Calibri"/>
              </a:rPr>
              <a:t>with</a:t>
            </a:r>
            <a:r>
              <a:rPr sz="2200" spc="-10" dirty="0">
                <a:solidFill>
                  <a:srgbClr val="444949"/>
                </a:solidFill>
                <a:latin typeface="Roboto" panose="02000000000000000000" pitchFamily="2" charset="0"/>
                <a:ea typeface="Roboto" panose="02000000000000000000" pitchFamily="2" charset="0"/>
                <a:cs typeface="Calibri"/>
              </a:rPr>
              <a:t> </a:t>
            </a:r>
            <a:r>
              <a:rPr sz="2200" spc="-15" dirty="0">
                <a:solidFill>
                  <a:srgbClr val="444949"/>
                </a:solidFill>
                <a:latin typeface="Roboto" panose="02000000000000000000" pitchFamily="2" charset="0"/>
                <a:ea typeface="Roboto" panose="02000000000000000000" pitchFamily="2" charset="0"/>
                <a:cs typeface="Calibri"/>
              </a:rPr>
              <a:t>Replication</a:t>
            </a:r>
            <a:endParaRPr sz="2200">
              <a:latin typeface="Roboto" panose="02000000000000000000" pitchFamily="2" charset="0"/>
              <a:ea typeface="Roboto" panose="02000000000000000000" pitchFamily="2" charset="0"/>
              <a:cs typeface="Calibri"/>
            </a:endParaRPr>
          </a:p>
        </p:txBody>
      </p:sp>
      <p:grpSp>
        <p:nvGrpSpPr>
          <p:cNvPr id="10" name="object 10"/>
          <p:cNvGrpSpPr/>
          <p:nvPr/>
        </p:nvGrpSpPr>
        <p:grpSpPr>
          <a:xfrm>
            <a:off x="7641851" y="2263966"/>
            <a:ext cx="3032369" cy="2102485"/>
            <a:chOff x="7641851" y="2263966"/>
            <a:chExt cx="2781935" cy="2102485"/>
          </a:xfrm>
        </p:grpSpPr>
        <p:pic>
          <p:nvPicPr>
            <p:cNvPr id="11" name="object 11"/>
            <p:cNvPicPr/>
            <p:nvPr/>
          </p:nvPicPr>
          <p:blipFill>
            <a:blip r:embed="rId2" cstate="print"/>
            <a:stretch>
              <a:fillRect/>
            </a:stretch>
          </p:blipFill>
          <p:spPr>
            <a:xfrm>
              <a:off x="8035476" y="2951441"/>
              <a:ext cx="553511" cy="553511"/>
            </a:xfrm>
            <a:prstGeom prst="rect">
              <a:avLst/>
            </a:prstGeom>
          </p:spPr>
        </p:pic>
        <p:sp>
          <p:nvSpPr>
            <p:cNvPr id="12" name="object 12"/>
            <p:cNvSpPr/>
            <p:nvPr/>
          </p:nvSpPr>
          <p:spPr>
            <a:xfrm>
              <a:off x="7648201" y="2270316"/>
              <a:ext cx="2769235" cy="2089785"/>
            </a:xfrm>
            <a:custGeom>
              <a:avLst/>
              <a:gdLst/>
              <a:ahLst/>
              <a:cxnLst/>
              <a:rect l="l" t="t" r="r" b="b"/>
              <a:pathLst>
                <a:path w="2769234" h="2089785">
                  <a:moveTo>
                    <a:pt x="0" y="0"/>
                  </a:moveTo>
                  <a:lnTo>
                    <a:pt x="2769178" y="0"/>
                  </a:lnTo>
                  <a:lnTo>
                    <a:pt x="2769178" y="2089289"/>
                  </a:lnTo>
                  <a:lnTo>
                    <a:pt x="0" y="2089289"/>
                  </a:lnTo>
                  <a:lnTo>
                    <a:pt x="0" y="0"/>
                  </a:lnTo>
                  <a:close/>
                </a:path>
              </a:pathLst>
            </a:custGeom>
            <a:ln w="12700">
              <a:solidFill>
                <a:srgbClr val="5A6B86"/>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13" name="object 13"/>
          <p:cNvSpPr txBox="1"/>
          <p:nvPr/>
        </p:nvSpPr>
        <p:spPr>
          <a:xfrm>
            <a:off x="8714940" y="2335276"/>
            <a:ext cx="648335" cy="505267"/>
          </a:xfrm>
          <a:prstGeom prst="rect">
            <a:avLst/>
          </a:prstGeom>
        </p:spPr>
        <p:txBody>
          <a:bodyPr vert="horz" wrap="square" lIns="0" tIns="12700" rIns="0" bIns="0" rtlCol="0">
            <a:spAutoFit/>
          </a:bodyPr>
          <a:lstStyle/>
          <a:p>
            <a:pPr>
              <a:lnSpc>
                <a:spcPct val="100000"/>
              </a:lnSpc>
              <a:spcBef>
                <a:spcPts val="100"/>
              </a:spcBef>
            </a:pPr>
            <a:r>
              <a:rPr sz="1600" b="1" spc="-5" dirty="0">
                <a:solidFill>
                  <a:srgbClr val="5A6B86"/>
                </a:solidFill>
                <a:latin typeface="Roboto" panose="02000000000000000000" pitchFamily="2" charset="0"/>
                <a:ea typeface="Roboto" panose="02000000000000000000" pitchFamily="2" charset="0"/>
                <a:cs typeface="Calibri"/>
              </a:rPr>
              <a:t>Shard</a:t>
            </a:r>
            <a:r>
              <a:rPr sz="1600" b="1" spc="-70" dirty="0">
                <a:solidFill>
                  <a:srgbClr val="5A6B86"/>
                </a:solidFill>
                <a:latin typeface="Roboto" panose="02000000000000000000" pitchFamily="2" charset="0"/>
                <a:ea typeface="Roboto" panose="02000000000000000000" pitchFamily="2" charset="0"/>
                <a:cs typeface="Calibri"/>
              </a:rPr>
              <a:t> </a:t>
            </a:r>
            <a:r>
              <a:rPr sz="1600" b="1" dirty="0">
                <a:solidFill>
                  <a:srgbClr val="5A6B86"/>
                </a:solidFill>
                <a:latin typeface="Roboto" panose="02000000000000000000" pitchFamily="2" charset="0"/>
                <a:ea typeface="Roboto" panose="02000000000000000000" pitchFamily="2" charset="0"/>
                <a:cs typeface="Calibri"/>
              </a:rPr>
              <a:t>1</a:t>
            </a:r>
            <a:endParaRPr sz="1600">
              <a:latin typeface="Roboto" panose="02000000000000000000" pitchFamily="2" charset="0"/>
              <a:ea typeface="Roboto" panose="02000000000000000000" pitchFamily="2" charset="0"/>
              <a:cs typeface="Calibri"/>
            </a:endParaRPr>
          </a:p>
        </p:txBody>
      </p:sp>
      <p:sp>
        <p:nvSpPr>
          <p:cNvPr id="14" name="object 14"/>
          <p:cNvSpPr txBox="1"/>
          <p:nvPr/>
        </p:nvSpPr>
        <p:spPr>
          <a:xfrm>
            <a:off x="7891659" y="3553459"/>
            <a:ext cx="919668" cy="197490"/>
          </a:xfrm>
          <a:prstGeom prst="rect">
            <a:avLst/>
          </a:prstGeom>
        </p:spPr>
        <p:txBody>
          <a:bodyPr vert="horz" wrap="square" lIns="0" tIns="12700" rIns="0" bIns="0" rtlCol="0">
            <a:spAutoFit/>
          </a:bodyPr>
          <a:lstStyle/>
          <a:p>
            <a:pPr>
              <a:lnSpc>
                <a:spcPct val="100000"/>
              </a:lnSpc>
              <a:spcBef>
                <a:spcPts val="100"/>
              </a:spcBef>
            </a:pPr>
            <a:r>
              <a:rPr sz="1200" spc="-5" dirty="0">
                <a:solidFill>
                  <a:srgbClr val="444949"/>
                </a:solidFill>
                <a:latin typeface="Roboto" panose="02000000000000000000" pitchFamily="2" charset="0"/>
                <a:ea typeface="Roboto" panose="02000000000000000000" pitchFamily="2" charset="0"/>
                <a:cs typeface="Calibri"/>
              </a:rPr>
              <a:t>Primary</a:t>
            </a:r>
            <a:r>
              <a:rPr sz="1200" spc="-50" dirty="0">
                <a:solidFill>
                  <a:srgbClr val="444949"/>
                </a:solidFill>
                <a:latin typeface="Roboto" panose="02000000000000000000" pitchFamily="2" charset="0"/>
                <a:ea typeface="Roboto" panose="02000000000000000000" pitchFamily="2" charset="0"/>
                <a:cs typeface="Calibri"/>
              </a:rPr>
              <a:t> </a:t>
            </a:r>
            <a:r>
              <a:rPr sz="1200" spc="-5" dirty="0">
                <a:solidFill>
                  <a:srgbClr val="444949"/>
                </a:solidFill>
                <a:latin typeface="Roboto" panose="02000000000000000000" pitchFamily="2" charset="0"/>
                <a:ea typeface="Roboto" panose="02000000000000000000" pitchFamily="2" charset="0"/>
                <a:cs typeface="Calibri"/>
              </a:rPr>
              <a:t>Node</a:t>
            </a:r>
            <a:endParaRPr sz="1200" dirty="0">
              <a:latin typeface="Roboto" panose="02000000000000000000" pitchFamily="2" charset="0"/>
              <a:ea typeface="Roboto" panose="02000000000000000000" pitchFamily="2" charset="0"/>
              <a:cs typeface="Calibri"/>
            </a:endParaRPr>
          </a:p>
        </p:txBody>
      </p:sp>
      <p:grpSp>
        <p:nvGrpSpPr>
          <p:cNvPr id="15" name="object 15"/>
          <p:cNvGrpSpPr/>
          <p:nvPr/>
        </p:nvGrpSpPr>
        <p:grpSpPr>
          <a:xfrm>
            <a:off x="9344102" y="2655298"/>
            <a:ext cx="567690" cy="1334135"/>
            <a:chOff x="9344102" y="2655298"/>
            <a:chExt cx="567690" cy="1334135"/>
          </a:xfrm>
        </p:grpSpPr>
        <p:pic>
          <p:nvPicPr>
            <p:cNvPr id="16" name="object 16"/>
            <p:cNvPicPr/>
            <p:nvPr/>
          </p:nvPicPr>
          <p:blipFill>
            <a:blip r:embed="rId2" cstate="print"/>
            <a:stretch>
              <a:fillRect/>
            </a:stretch>
          </p:blipFill>
          <p:spPr>
            <a:xfrm>
              <a:off x="9344102" y="3435413"/>
              <a:ext cx="553511" cy="553511"/>
            </a:xfrm>
            <a:prstGeom prst="rect">
              <a:avLst/>
            </a:prstGeom>
          </p:spPr>
        </p:pic>
        <p:pic>
          <p:nvPicPr>
            <p:cNvPr id="17" name="object 17"/>
            <p:cNvPicPr/>
            <p:nvPr/>
          </p:nvPicPr>
          <p:blipFill>
            <a:blip r:embed="rId2" cstate="print"/>
            <a:stretch>
              <a:fillRect/>
            </a:stretch>
          </p:blipFill>
          <p:spPr>
            <a:xfrm>
              <a:off x="9358160" y="2655298"/>
              <a:ext cx="553511" cy="553511"/>
            </a:xfrm>
            <a:prstGeom prst="rect">
              <a:avLst/>
            </a:prstGeom>
          </p:spPr>
        </p:pic>
      </p:grpSp>
      <p:sp>
        <p:nvSpPr>
          <p:cNvPr id="18" name="object 18"/>
          <p:cNvSpPr txBox="1"/>
          <p:nvPr/>
        </p:nvSpPr>
        <p:spPr>
          <a:xfrm>
            <a:off x="9218873" y="3523996"/>
            <a:ext cx="1329789" cy="715581"/>
          </a:xfrm>
          <a:prstGeom prst="rect">
            <a:avLst/>
          </a:prstGeom>
        </p:spPr>
        <p:txBody>
          <a:bodyPr vert="horz" wrap="square" lIns="0" tIns="12700" rIns="0" bIns="0" rtlCol="0">
            <a:spAutoFit/>
          </a:bodyPr>
          <a:lstStyle/>
          <a:p>
            <a:pPr marL="784225">
              <a:lnSpc>
                <a:spcPct val="100000"/>
              </a:lnSpc>
              <a:spcBef>
                <a:spcPts val="100"/>
              </a:spcBef>
            </a:pPr>
            <a:r>
              <a:rPr sz="2200" dirty="0">
                <a:solidFill>
                  <a:srgbClr val="312AB9"/>
                </a:solidFill>
                <a:latin typeface="Roboto" panose="02000000000000000000" pitchFamily="2" charset="0"/>
                <a:ea typeface="Roboto" panose="02000000000000000000" pitchFamily="2" charset="0"/>
                <a:cs typeface="Calibri"/>
              </a:rPr>
              <a:t>…</a:t>
            </a:r>
            <a:endParaRPr sz="2200" dirty="0">
              <a:latin typeface="Roboto" panose="02000000000000000000" pitchFamily="2" charset="0"/>
              <a:ea typeface="Roboto" panose="02000000000000000000" pitchFamily="2" charset="0"/>
              <a:cs typeface="Calibri"/>
            </a:endParaRPr>
          </a:p>
          <a:p>
            <a:pPr marL="12700">
              <a:lnSpc>
                <a:spcPct val="100000"/>
              </a:lnSpc>
              <a:spcBef>
                <a:spcPts val="1405"/>
              </a:spcBef>
            </a:pPr>
            <a:r>
              <a:rPr sz="1200" spc="-5" dirty="0">
                <a:solidFill>
                  <a:srgbClr val="444949"/>
                </a:solidFill>
                <a:latin typeface="Roboto" panose="02000000000000000000" pitchFamily="2" charset="0"/>
                <a:ea typeface="Roboto" panose="02000000000000000000" pitchFamily="2" charset="0"/>
                <a:cs typeface="Calibri"/>
              </a:rPr>
              <a:t>0-5</a:t>
            </a:r>
            <a:r>
              <a:rPr sz="1200" spc="-15" dirty="0">
                <a:solidFill>
                  <a:srgbClr val="444949"/>
                </a:solidFill>
                <a:latin typeface="Roboto" panose="02000000000000000000" pitchFamily="2" charset="0"/>
                <a:ea typeface="Roboto" panose="02000000000000000000" pitchFamily="2" charset="0"/>
                <a:cs typeface="Calibri"/>
              </a:rPr>
              <a:t> </a:t>
            </a:r>
            <a:r>
              <a:rPr sz="1200" spc="-10" dirty="0">
                <a:solidFill>
                  <a:srgbClr val="444949"/>
                </a:solidFill>
                <a:latin typeface="Roboto" panose="02000000000000000000" pitchFamily="2" charset="0"/>
                <a:ea typeface="Roboto" panose="02000000000000000000" pitchFamily="2" charset="0"/>
                <a:cs typeface="Calibri"/>
              </a:rPr>
              <a:t>Replica</a:t>
            </a:r>
            <a:r>
              <a:rPr sz="1200" spc="-15" dirty="0">
                <a:solidFill>
                  <a:srgbClr val="444949"/>
                </a:solidFill>
                <a:latin typeface="Roboto" panose="02000000000000000000" pitchFamily="2" charset="0"/>
                <a:ea typeface="Roboto" panose="02000000000000000000" pitchFamily="2" charset="0"/>
                <a:cs typeface="Calibri"/>
              </a:rPr>
              <a:t> </a:t>
            </a:r>
            <a:r>
              <a:rPr sz="1200" spc="-5" dirty="0">
                <a:solidFill>
                  <a:srgbClr val="444949"/>
                </a:solidFill>
                <a:latin typeface="Roboto" panose="02000000000000000000" pitchFamily="2" charset="0"/>
                <a:ea typeface="Roboto" panose="02000000000000000000" pitchFamily="2" charset="0"/>
                <a:cs typeface="Calibri"/>
              </a:rPr>
              <a:t>Nodes</a:t>
            </a:r>
            <a:endParaRPr sz="1200" dirty="0">
              <a:latin typeface="Roboto" panose="02000000000000000000" pitchFamily="2" charset="0"/>
              <a:ea typeface="Roboto" panose="02000000000000000000" pitchFamily="2" charset="0"/>
              <a:cs typeface="Calibri"/>
            </a:endParaRPr>
          </a:p>
        </p:txBody>
      </p:sp>
      <p:grpSp>
        <p:nvGrpSpPr>
          <p:cNvPr id="19" name="object 19"/>
          <p:cNvGrpSpPr/>
          <p:nvPr/>
        </p:nvGrpSpPr>
        <p:grpSpPr>
          <a:xfrm>
            <a:off x="7641851" y="2923877"/>
            <a:ext cx="3018526" cy="3684270"/>
            <a:chOff x="7641851" y="2923877"/>
            <a:chExt cx="2781935" cy="3684270"/>
          </a:xfrm>
        </p:grpSpPr>
        <p:sp>
          <p:nvSpPr>
            <p:cNvPr id="20" name="object 20"/>
            <p:cNvSpPr/>
            <p:nvPr/>
          </p:nvSpPr>
          <p:spPr>
            <a:xfrm>
              <a:off x="8587270" y="2923882"/>
              <a:ext cx="770890" cy="788670"/>
            </a:xfrm>
            <a:custGeom>
              <a:avLst/>
              <a:gdLst/>
              <a:ahLst/>
              <a:cxnLst/>
              <a:rect l="l" t="t" r="r" b="b"/>
              <a:pathLst>
                <a:path w="770890" h="788670">
                  <a:moveTo>
                    <a:pt x="770877" y="8178"/>
                  </a:moveTo>
                  <a:lnTo>
                    <a:pt x="686079" y="0"/>
                  </a:lnTo>
                  <a:lnTo>
                    <a:pt x="698627" y="32588"/>
                  </a:lnTo>
                  <a:lnTo>
                    <a:pt x="571" y="301358"/>
                  </a:lnTo>
                  <a:lnTo>
                    <a:pt x="1714" y="304330"/>
                  </a:lnTo>
                  <a:lnTo>
                    <a:pt x="0" y="306997"/>
                  </a:lnTo>
                  <a:lnTo>
                    <a:pt x="690956" y="749846"/>
                  </a:lnTo>
                  <a:lnTo>
                    <a:pt x="672109" y="779246"/>
                  </a:lnTo>
                  <a:lnTo>
                    <a:pt x="756831" y="788289"/>
                  </a:lnTo>
                  <a:lnTo>
                    <a:pt x="738009" y="756704"/>
                  </a:lnTo>
                  <a:lnTo>
                    <a:pt x="713232" y="715098"/>
                  </a:lnTo>
                  <a:lnTo>
                    <a:pt x="694385" y="744499"/>
                  </a:lnTo>
                  <a:lnTo>
                    <a:pt x="8699" y="305041"/>
                  </a:lnTo>
                  <a:lnTo>
                    <a:pt x="700913" y="38519"/>
                  </a:lnTo>
                  <a:lnTo>
                    <a:pt x="713460" y="71107"/>
                  </a:lnTo>
                  <a:lnTo>
                    <a:pt x="752767" y="28028"/>
                  </a:lnTo>
                  <a:lnTo>
                    <a:pt x="770877" y="8178"/>
                  </a:lnTo>
                  <a:close/>
                </a:path>
              </a:pathLst>
            </a:custGeom>
            <a:solidFill>
              <a:srgbClr val="444949"/>
            </a:solidFill>
          </p:spPr>
          <p:txBody>
            <a:bodyPr wrap="square" lIns="0" tIns="0" rIns="0" bIns="0" rtlCol="0"/>
            <a:lstStyle/>
            <a:p>
              <a:endParaRPr>
                <a:latin typeface="Roboto" panose="02000000000000000000" pitchFamily="2" charset="0"/>
                <a:ea typeface="Roboto" panose="02000000000000000000" pitchFamily="2" charset="0"/>
              </a:endParaRPr>
            </a:p>
          </p:txBody>
        </p:sp>
        <p:pic>
          <p:nvPicPr>
            <p:cNvPr id="21" name="object 21"/>
            <p:cNvPicPr/>
            <p:nvPr/>
          </p:nvPicPr>
          <p:blipFill>
            <a:blip r:embed="rId2" cstate="print"/>
            <a:stretch>
              <a:fillRect/>
            </a:stretch>
          </p:blipFill>
          <p:spPr>
            <a:xfrm>
              <a:off x="8035476" y="5193108"/>
              <a:ext cx="553511" cy="553511"/>
            </a:xfrm>
            <a:prstGeom prst="rect">
              <a:avLst/>
            </a:prstGeom>
          </p:spPr>
        </p:pic>
        <p:sp>
          <p:nvSpPr>
            <p:cNvPr id="22" name="object 22"/>
            <p:cNvSpPr/>
            <p:nvPr/>
          </p:nvSpPr>
          <p:spPr>
            <a:xfrm>
              <a:off x="7648201" y="4511983"/>
              <a:ext cx="2769235" cy="2089785"/>
            </a:xfrm>
            <a:custGeom>
              <a:avLst/>
              <a:gdLst/>
              <a:ahLst/>
              <a:cxnLst/>
              <a:rect l="l" t="t" r="r" b="b"/>
              <a:pathLst>
                <a:path w="2769234" h="2089784">
                  <a:moveTo>
                    <a:pt x="0" y="0"/>
                  </a:moveTo>
                  <a:lnTo>
                    <a:pt x="2769178" y="0"/>
                  </a:lnTo>
                  <a:lnTo>
                    <a:pt x="2769178" y="2089289"/>
                  </a:lnTo>
                  <a:lnTo>
                    <a:pt x="0" y="2089289"/>
                  </a:lnTo>
                  <a:lnTo>
                    <a:pt x="0" y="0"/>
                  </a:lnTo>
                  <a:close/>
                </a:path>
              </a:pathLst>
            </a:custGeom>
            <a:ln w="12700">
              <a:solidFill>
                <a:srgbClr val="5A6B86"/>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23" name="object 23"/>
          <p:cNvSpPr txBox="1"/>
          <p:nvPr/>
        </p:nvSpPr>
        <p:spPr>
          <a:xfrm>
            <a:off x="8699859" y="4578604"/>
            <a:ext cx="679450" cy="505267"/>
          </a:xfrm>
          <a:prstGeom prst="rect">
            <a:avLst/>
          </a:prstGeom>
        </p:spPr>
        <p:txBody>
          <a:bodyPr vert="horz" wrap="square" lIns="0" tIns="12700" rIns="0" bIns="0" rtlCol="0">
            <a:spAutoFit/>
          </a:bodyPr>
          <a:lstStyle/>
          <a:p>
            <a:pPr>
              <a:lnSpc>
                <a:spcPct val="100000"/>
              </a:lnSpc>
              <a:spcBef>
                <a:spcPts val="100"/>
              </a:spcBef>
            </a:pPr>
            <a:r>
              <a:rPr sz="1600" b="1" spc="-5" dirty="0">
                <a:solidFill>
                  <a:srgbClr val="5A6B86"/>
                </a:solidFill>
                <a:latin typeface="Roboto" panose="02000000000000000000" pitchFamily="2" charset="0"/>
                <a:ea typeface="Roboto" panose="02000000000000000000" pitchFamily="2" charset="0"/>
                <a:cs typeface="Calibri"/>
              </a:rPr>
              <a:t>Shard</a:t>
            </a:r>
            <a:r>
              <a:rPr sz="1600" b="1" spc="-70" dirty="0">
                <a:solidFill>
                  <a:srgbClr val="5A6B86"/>
                </a:solidFill>
                <a:latin typeface="Roboto" panose="02000000000000000000" pitchFamily="2" charset="0"/>
                <a:ea typeface="Roboto" panose="02000000000000000000" pitchFamily="2" charset="0"/>
                <a:cs typeface="Calibri"/>
              </a:rPr>
              <a:t> </a:t>
            </a:r>
            <a:r>
              <a:rPr sz="1600" b="1" dirty="0">
                <a:solidFill>
                  <a:srgbClr val="5A6B86"/>
                </a:solidFill>
                <a:latin typeface="Roboto" panose="02000000000000000000" pitchFamily="2" charset="0"/>
                <a:ea typeface="Roboto" panose="02000000000000000000" pitchFamily="2" charset="0"/>
                <a:cs typeface="Calibri"/>
              </a:rPr>
              <a:t>N</a:t>
            </a:r>
            <a:endParaRPr sz="1600">
              <a:latin typeface="Roboto" panose="02000000000000000000" pitchFamily="2" charset="0"/>
              <a:ea typeface="Roboto" panose="02000000000000000000" pitchFamily="2" charset="0"/>
              <a:cs typeface="Calibri"/>
            </a:endParaRPr>
          </a:p>
        </p:txBody>
      </p:sp>
      <p:sp>
        <p:nvSpPr>
          <p:cNvPr id="24" name="object 24"/>
          <p:cNvSpPr txBox="1"/>
          <p:nvPr/>
        </p:nvSpPr>
        <p:spPr>
          <a:xfrm>
            <a:off x="7891659" y="5796788"/>
            <a:ext cx="988278" cy="197490"/>
          </a:xfrm>
          <a:prstGeom prst="rect">
            <a:avLst/>
          </a:prstGeom>
        </p:spPr>
        <p:txBody>
          <a:bodyPr vert="horz" wrap="square" lIns="0" tIns="12700" rIns="0" bIns="0" rtlCol="0">
            <a:spAutoFit/>
          </a:bodyPr>
          <a:lstStyle/>
          <a:p>
            <a:pPr>
              <a:lnSpc>
                <a:spcPct val="100000"/>
              </a:lnSpc>
              <a:spcBef>
                <a:spcPts val="100"/>
              </a:spcBef>
            </a:pPr>
            <a:r>
              <a:rPr sz="1200" spc="-5" dirty="0">
                <a:solidFill>
                  <a:srgbClr val="444949"/>
                </a:solidFill>
                <a:latin typeface="Roboto" panose="02000000000000000000" pitchFamily="2" charset="0"/>
                <a:ea typeface="Roboto" panose="02000000000000000000" pitchFamily="2" charset="0"/>
                <a:cs typeface="Calibri"/>
              </a:rPr>
              <a:t>Primary</a:t>
            </a:r>
            <a:r>
              <a:rPr sz="1200" spc="-50" dirty="0">
                <a:solidFill>
                  <a:srgbClr val="444949"/>
                </a:solidFill>
                <a:latin typeface="Roboto" panose="02000000000000000000" pitchFamily="2" charset="0"/>
                <a:ea typeface="Roboto" panose="02000000000000000000" pitchFamily="2" charset="0"/>
                <a:cs typeface="Calibri"/>
              </a:rPr>
              <a:t> </a:t>
            </a:r>
            <a:r>
              <a:rPr sz="1200" spc="-5" dirty="0">
                <a:solidFill>
                  <a:srgbClr val="444949"/>
                </a:solidFill>
                <a:latin typeface="Roboto" panose="02000000000000000000" pitchFamily="2" charset="0"/>
                <a:ea typeface="Roboto" panose="02000000000000000000" pitchFamily="2" charset="0"/>
                <a:cs typeface="Calibri"/>
              </a:rPr>
              <a:t>Node</a:t>
            </a:r>
            <a:endParaRPr sz="1200" dirty="0">
              <a:latin typeface="Roboto" panose="02000000000000000000" pitchFamily="2" charset="0"/>
              <a:ea typeface="Roboto" panose="02000000000000000000" pitchFamily="2" charset="0"/>
              <a:cs typeface="Calibri"/>
            </a:endParaRPr>
          </a:p>
        </p:txBody>
      </p:sp>
      <p:grpSp>
        <p:nvGrpSpPr>
          <p:cNvPr id="25" name="object 25"/>
          <p:cNvGrpSpPr/>
          <p:nvPr/>
        </p:nvGrpSpPr>
        <p:grpSpPr>
          <a:xfrm>
            <a:off x="9344102" y="4896965"/>
            <a:ext cx="567690" cy="1334135"/>
            <a:chOff x="9344102" y="4896965"/>
            <a:chExt cx="567690" cy="1334135"/>
          </a:xfrm>
        </p:grpSpPr>
        <p:pic>
          <p:nvPicPr>
            <p:cNvPr id="26" name="object 26"/>
            <p:cNvPicPr/>
            <p:nvPr/>
          </p:nvPicPr>
          <p:blipFill>
            <a:blip r:embed="rId2" cstate="print"/>
            <a:stretch>
              <a:fillRect/>
            </a:stretch>
          </p:blipFill>
          <p:spPr>
            <a:xfrm>
              <a:off x="9344102" y="5677079"/>
              <a:ext cx="553511" cy="553511"/>
            </a:xfrm>
            <a:prstGeom prst="rect">
              <a:avLst/>
            </a:prstGeom>
          </p:spPr>
        </p:pic>
        <p:pic>
          <p:nvPicPr>
            <p:cNvPr id="27" name="object 27"/>
            <p:cNvPicPr/>
            <p:nvPr/>
          </p:nvPicPr>
          <p:blipFill>
            <a:blip r:embed="rId2" cstate="print"/>
            <a:stretch>
              <a:fillRect/>
            </a:stretch>
          </p:blipFill>
          <p:spPr>
            <a:xfrm>
              <a:off x="9358160" y="4896965"/>
              <a:ext cx="553511" cy="553511"/>
            </a:xfrm>
            <a:prstGeom prst="rect">
              <a:avLst/>
            </a:prstGeom>
          </p:spPr>
        </p:pic>
      </p:grpSp>
      <p:sp>
        <p:nvSpPr>
          <p:cNvPr id="28" name="object 28"/>
          <p:cNvSpPr txBox="1"/>
          <p:nvPr/>
        </p:nvSpPr>
        <p:spPr>
          <a:xfrm>
            <a:off x="9218873" y="5767323"/>
            <a:ext cx="1310221" cy="715581"/>
          </a:xfrm>
          <a:prstGeom prst="rect">
            <a:avLst/>
          </a:prstGeom>
        </p:spPr>
        <p:txBody>
          <a:bodyPr vert="horz" wrap="square" lIns="0" tIns="12700" rIns="0" bIns="0" rtlCol="0">
            <a:spAutoFit/>
          </a:bodyPr>
          <a:lstStyle/>
          <a:p>
            <a:pPr marL="784225">
              <a:lnSpc>
                <a:spcPct val="100000"/>
              </a:lnSpc>
              <a:spcBef>
                <a:spcPts val="100"/>
              </a:spcBef>
            </a:pPr>
            <a:r>
              <a:rPr sz="2200" dirty="0">
                <a:solidFill>
                  <a:srgbClr val="312AB9"/>
                </a:solidFill>
                <a:latin typeface="Roboto" panose="02000000000000000000" pitchFamily="2" charset="0"/>
                <a:ea typeface="Roboto" panose="02000000000000000000" pitchFamily="2" charset="0"/>
                <a:cs typeface="Calibri"/>
              </a:rPr>
              <a:t>…</a:t>
            </a:r>
            <a:endParaRPr sz="2200" dirty="0">
              <a:latin typeface="Roboto" panose="02000000000000000000" pitchFamily="2" charset="0"/>
              <a:ea typeface="Roboto" panose="02000000000000000000" pitchFamily="2" charset="0"/>
              <a:cs typeface="Calibri"/>
            </a:endParaRPr>
          </a:p>
          <a:p>
            <a:pPr marL="12700">
              <a:lnSpc>
                <a:spcPct val="100000"/>
              </a:lnSpc>
              <a:spcBef>
                <a:spcPts val="1385"/>
              </a:spcBef>
            </a:pPr>
            <a:r>
              <a:rPr sz="1200" spc="-5" dirty="0">
                <a:solidFill>
                  <a:srgbClr val="444949"/>
                </a:solidFill>
                <a:latin typeface="Roboto" panose="02000000000000000000" pitchFamily="2" charset="0"/>
                <a:ea typeface="Roboto" panose="02000000000000000000" pitchFamily="2" charset="0"/>
                <a:cs typeface="Calibri"/>
              </a:rPr>
              <a:t>0-5</a:t>
            </a:r>
            <a:r>
              <a:rPr sz="1200" spc="-15" dirty="0">
                <a:solidFill>
                  <a:srgbClr val="444949"/>
                </a:solidFill>
                <a:latin typeface="Roboto" panose="02000000000000000000" pitchFamily="2" charset="0"/>
                <a:ea typeface="Roboto" panose="02000000000000000000" pitchFamily="2" charset="0"/>
                <a:cs typeface="Calibri"/>
              </a:rPr>
              <a:t> </a:t>
            </a:r>
            <a:r>
              <a:rPr sz="1200" spc="-10" dirty="0">
                <a:solidFill>
                  <a:srgbClr val="444949"/>
                </a:solidFill>
                <a:latin typeface="Roboto" panose="02000000000000000000" pitchFamily="2" charset="0"/>
                <a:ea typeface="Roboto" panose="02000000000000000000" pitchFamily="2" charset="0"/>
                <a:cs typeface="Calibri"/>
              </a:rPr>
              <a:t>Replica</a:t>
            </a:r>
            <a:r>
              <a:rPr sz="1200" spc="-15" dirty="0">
                <a:solidFill>
                  <a:srgbClr val="444949"/>
                </a:solidFill>
                <a:latin typeface="Roboto" panose="02000000000000000000" pitchFamily="2" charset="0"/>
                <a:ea typeface="Roboto" panose="02000000000000000000" pitchFamily="2" charset="0"/>
                <a:cs typeface="Calibri"/>
              </a:rPr>
              <a:t> </a:t>
            </a:r>
            <a:r>
              <a:rPr sz="1200" spc="-5" dirty="0">
                <a:solidFill>
                  <a:srgbClr val="444949"/>
                </a:solidFill>
                <a:latin typeface="Roboto" panose="02000000000000000000" pitchFamily="2" charset="0"/>
                <a:ea typeface="Roboto" panose="02000000000000000000" pitchFamily="2" charset="0"/>
                <a:cs typeface="Calibri"/>
              </a:rPr>
              <a:t>Nodes</a:t>
            </a:r>
            <a:endParaRPr sz="1200" dirty="0">
              <a:latin typeface="Roboto" panose="02000000000000000000" pitchFamily="2" charset="0"/>
              <a:ea typeface="Roboto" panose="02000000000000000000" pitchFamily="2" charset="0"/>
              <a:cs typeface="Calibri"/>
            </a:endParaRPr>
          </a:p>
        </p:txBody>
      </p:sp>
      <p:grpSp>
        <p:nvGrpSpPr>
          <p:cNvPr id="29" name="object 29"/>
          <p:cNvGrpSpPr/>
          <p:nvPr/>
        </p:nvGrpSpPr>
        <p:grpSpPr>
          <a:xfrm>
            <a:off x="7754082" y="1736346"/>
            <a:ext cx="1604645" cy="5020945"/>
            <a:chOff x="7754082" y="1736346"/>
            <a:chExt cx="1604645" cy="5020945"/>
          </a:xfrm>
        </p:grpSpPr>
        <p:sp>
          <p:nvSpPr>
            <p:cNvPr id="30" name="object 30"/>
            <p:cNvSpPr/>
            <p:nvPr/>
          </p:nvSpPr>
          <p:spPr>
            <a:xfrm>
              <a:off x="8587270" y="5165547"/>
              <a:ext cx="770890" cy="788670"/>
            </a:xfrm>
            <a:custGeom>
              <a:avLst/>
              <a:gdLst/>
              <a:ahLst/>
              <a:cxnLst/>
              <a:rect l="l" t="t" r="r" b="b"/>
              <a:pathLst>
                <a:path w="770890" h="788670">
                  <a:moveTo>
                    <a:pt x="770877" y="8178"/>
                  </a:moveTo>
                  <a:lnTo>
                    <a:pt x="686079" y="0"/>
                  </a:lnTo>
                  <a:lnTo>
                    <a:pt x="698627" y="32600"/>
                  </a:lnTo>
                  <a:lnTo>
                    <a:pt x="571" y="301358"/>
                  </a:lnTo>
                  <a:lnTo>
                    <a:pt x="1714" y="304330"/>
                  </a:lnTo>
                  <a:lnTo>
                    <a:pt x="0" y="306997"/>
                  </a:lnTo>
                  <a:lnTo>
                    <a:pt x="690956" y="749846"/>
                  </a:lnTo>
                  <a:lnTo>
                    <a:pt x="672109" y="779259"/>
                  </a:lnTo>
                  <a:lnTo>
                    <a:pt x="756831" y="788289"/>
                  </a:lnTo>
                  <a:lnTo>
                    <a:pt x="738009" y="756704"/>
                  </a:lnTo>
                  <a:lnTo>
                    <a:pt x="713232" y="715098"/>
                  </a:lnTo>
                  <a:lnTo>
                    <a:pt x="694385" y="744499"/>
                  </a:lnTo>
                  <a:lnTo>
                    <a:pt x="8699" y="305041"/>
                  </a:lnTo>
                  <a:lnTo>
                    <a:pt x="700913" y="38519"/>
                  </a:lnTo>
                  <a:lnTo>
                    <a:pt x="713460" y="71120"/>
                  </a:lnTo>
                  <a:lnTo>
                    <a:pt x="752767" y="28028"/>
                  </a:lnTo>
                  <a:lnTo>
                    <a:pt x="770877" y="8178"/>
                  </a:lnTo>
                  <a:close/>
                </a:path>
              </a:pathLst>
            </a:custGeom>
            <a:solidFill>
              <a:srgbClr val="444949"/>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31" name="object 31"/>
            <p:cNvSpPr/>
            <p:nvPr/>
          </p:nvSpPr>
          <p:spPr>
            <a:xfrm>
              <a:off x="7760432" y="1742696"/>
              <a:ext cx="1125855" cy="5008245"/>
            </a:xfrm>
            <a:custGeom>
              <a:avLst/>
              <a:gdLst/>
              <a:ahLst/>
              <a:cxnLst/>
              <a:rect l="l" t="t" r="r" b="b"/>
              <a:pathLst>
                <a:path w="1125854" h="5008245">
                  <a:moveTo>
                    <a:pt x="0" y="0"/>
                  </a:moveTo>
                  <a:lnTo>
                    <a:pt x="1125820" y="0"/>
                  </a:lnTo>
                  <a:lnTo>
                    <a:pt x="1125820" y="5008170"/>
                  </a:lnTo>
                  <a:lnTo>
                    <a:pt x="0" y="5008170"/>
                  </a:lnTo>
                  <a:lnTo>
                    <a:pt x="0" y="0"/>
                  </a:lnTo>
                  <a:close/>
                </a:path>
              </a:pathLst>
            </a:custGeom>
            <a:ln w="12700">
              <a:solidFill>
                <a:srgbClr val="5B9CD5"/>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32" name="object 32"/>
          <p:cNvSpPr txBox="1"/>
          <p:nvPr/>
        </p:nvSpPr>
        <p:spPr>
          <a:xfrm>
            <a:off x="7572481" y="1810003"/>
            <a:ext cx="1416111" cy="377732"/>
          </a:xfrm>
          <a:prstGeom prst="rect">
            <a:avLst/>
          </a:prstGeom>
        </p:spPr>
        <p:txBody>
          <a:bodyPr vert="horz" wrap="square" lIns="0" tIns="6350" rIns="0" bIns="0" rtlCol="0">
            <a:spAutoFit/>
          </a:bodyPr>
          <a:lstStyle/>
          <a:p>
            <a:pPr marL="403225" marR="212090" indent="-182880">
              <a:lnSpc>
                <a:spcPct val="103299"/>
              </a:lnSpc>
              <a:spcBef>
                <a:spcPts val="50"/>
              </a:spcBef>
            </a:pPr>
            <a:r>
              <a:rPr sz="1200" spc="-20" dirty="0">
                <a:solidFill>
                  <a:srgbClr val="5B9CD5"/>
                </a:solidFill>
                <a:latin typeface="Roboto" panose="02000000000000000000" pitchFamily="2" charset="0"/>
                <a:ea typeface="Roboto" panose="02000000000000000000" pitchFamily="2" charset="0"/>
                <a:cs typeface="Calibri"/>
              </a:rPr>
              <a:t>A</a:t>
            </a:r>
            <a:r>
              <a:rPr sz="1200" spc="-25" dirty="0">
                <a:solidFill>
                  <a:srgbClr val="5B9CD5"/>
                </a:solidFill>
                <a:latin typeface="Roboto" panose="02000000000000000000" pitchFamily="2" charset="0"/>
                <a:ea typeface="Roboto" panose="02000000000000000000" pitchFamily="2" charset="0"/>
                <a:cs typeface="Calibri"/>
              </a:rPr>
              <a:t>v</a:t>
            </a:r>
            <a:r>
              <a:rPr sz="1200" dirty="0">
                <a:solidFill>
                  <a:srgbClr val="5B9CD5"/>
                </a:solidFill>
                <a:latin typeface="Roboto" panose="02000000000000000000" pitchFamily="2" charset="0"/>
                <a:ea typeface="Roboto" panose="02000000000000000000" pitchFamily="2" charset="0"/>
                <a:cs typeface="Calibri"/>
              </a:rPr>
              <a:t>aila</a:t>
            </a:r>
            <a:r>
              <a:rPr sz="1200" spc="-10" dirty="0">
                <a:solidFill>
                  <a:srgbClr val="5B9CD5"/>
                </a:solidFill>
                <a:latin typeface="Roboto" panose="02000000000000000000" pitchFamily="2" charset="0"/>
                <a:ea typeface="Roboto" panose="02000000000000000000" pitchFamily="2" charset="0"/>
                <a:cs typeface="Calibri"/>
              </a:rPr>
              <a:t>b</a:t>
            </a:r>
            <a:r>
              <a:rPr sz="1200" dirty="0">
                <a:solidFill>
                  <a:srgbClr val="5B9CD5"/>
                </a:solidFill>
                <a:latin typeface="Roboto" panose="02000000000000000000" pitchFamily="2" charset="0"/>
                <a:ea typeface="Roboto" panose="02000000000000000000" pitchFamily="2" charset="0"/>
                <a:cs typeface="Calibri"/>
              </a:rPr>
              <a:t>ili</a:t>
            </a:r>
            <a:r>
              <a:rPr sz="1200" spc="-5" dirty="0">
                <a:solidFill>
                  <a:srgbClr val="5B9CD5"/>
                </a:solidFill>
                <a:latin typeface="Roboto" panose="02000000000000000000" pitchFamily="2" charset="0"/>
                <a:ea typeface="Roboto" panose="02000000000000000000" pitchFamily="2" charset="0"/>
                <a:cs typeface="Calibri"/>
              </a:rPr>
              <a:t>t</a:t>
            </a:r>
            <a:r>
              <a:rPr sz="1200" dirty="0">
                <a:solidFill>
                  <a:srgbClr val="5B9CD5"/>
                </a:solidFill>
                <a:latin typeface="Roboto" panose="02000000000000000000" pitchFamily="2" charset="0"/>
                <a:ea typeface="Roboto" panose="02000000000000000000" pitchFamily="2" charset="0"/>
                <a:cs typeface="Calibri"/>
              </a:rPr>
              <a:t>y  </a:t>
            </a:r>
            <a:r>
              <a:rPr sz="1200" spc="-10" dirty="0">
                <a:solidFill>
                  <a:srgbClr val="5B9CD5"/>
                </a:solidFill>
                <a:latin typeface="Roboto" panose="02000000000000000000" pitchFamily="2" charset="0"/>
                <a:ea typeface="Roboto" panose="02000000000000000000" pitchFamily="2" charset="0"/>
                <a:cs typeface="Calibri"/>
              </a:rPr>
              <a:t>Zone</a:t>
            </a:r>
            <a:endParaRPr sz="1200" dirty="0">
              <a:latin typeface="Roboto" panose="02000000000000000000" pitchFamily="2" charset="0"/>
              <a:ea typeface="Roboto" panose="02000000000000000000" pitchFamily="2" charset="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E8053-740B-428B-AD33-E7747FE971DD}"/>
              </a:ext>
            </a:extLst>
          </p:cNvPr>
          <p:cNvSpPr>
            <a:spLocks noGrp="1"/>
          </p:cNvSpPr>
          <p:nvPr>
            <p:ph idx="1"/>
          </p:nvPr>
        </p:nvSpPr>
        <p:spPr>
          <a:xfrm>
            <a:off x="102638" y="102637"/>
            <a:ext cx="11971174" cy="6680718"/>
          </a:xfrm>
        </p:spPr>
        <p:txBody>
          <a:bodyPr>
            <a:normAutofit fontScale="85000" lnSpcReduction="20000"/>
          </a:bodyPr>
          <a:lstStyle/>
          <a:p>
            <a:pPr marL="0" indent="0" algn="l">
              <a:buNone/>
            </a:pPr>
            <a:r>
              <a:rPr lang="en-US" b="0" i="0" u="none" strike="noStrike" dirty="0">
                <a:solidFill>
                  <a:srgbClr val="16191F"/>
                </a:solidFill>
                <a:effectLst/>
                <a:latin typeface="Roboto" panose="02000000000000000000" pitchFamily="2" charset="0"/>
                <a:ea typeface="Roboto" panose="02000000000000000000" pitchFamily="2" charset="0"/>
              </a:rPr>
              <a:t>You can have up to 40 Amazon RDS DB instances, with the following limitations:</a:t>
            </a:r>
          </a:p>
          <a:p>
            <a:pPr algn="l">
              <a:buFont typeface="Arial" panose="020B0604020202020204" pitchFamily="34" charset="0"/>
              <a:buChar char="•"/>
            </a:pPr>
            <a:r>
              <a:rPr lang="en-US" b="0" i="0" u="none" strike="noStrike" dirty="0">
                <a:solidFill>
                  <a:srgbClr val="16191F"/>
                </a:solidFill>
                <a:effectLst/>
                <a:latin typeface="Roboto" panose="02000000000000000000" pitchFamily="2" charset="0"/>
                <a:ea typeface="Roboto" panose="02000000000000000000" pitchFamily="2" charset="0"/>
              </a:rPr>
              <a:t>10 for each SQL Server edition (Enterprise, Standard, Web, and Express) under the "license-included" model</a:t>
            </a:r>
          </a:p>
          <a:p>
            <a:pPr algn="l">
              <a:buFont typeface="Arial" panose="020B0604020202020204" pitchFamily="34" charset="0"/>
              <a:buChar char="•"/>
            </a:pPr>
            <a:r>
              <a:rPr lang="en-US" b="0" i="0" u="none" strike="noStrike" dirty="0">
                <a:solidFill>
                  <a:srgbClr val="16191F"/>
                </a:solidFill>
                <a:effectLst/>
                <a:latin typeface="Roboto" panose="02000000000000000000" pitchFamily="2" charset="0"/>
                <a:ea typeface="Roboto" panose="02000000000000000000" pitchFamily="2" charset="0"/>
              </a:rPr>
              <a:t>10 for Oracle under the "license-included" model</a:t>
            </a:r>
          </a:p>
          <a:p>
            <a:pPr algn="l">
              <a:buFont typeface="Arial" panose="020B0604020202020204" pitchFamily="34" charset="0"/>
              <a:buChar char="•"/>
            </a:pPr>
            <a:r>
              <a:rPr lang="en-US" b="0" i="0" u="none" strike="noStrike" dirty="0">
                <a:solidFill>
                  <a:srgbClr val="16191F"/>
                </a:solidFill>
                <a:effectLst/>
                <a:latin typeface="Roboto" panose="02000000000000000000" pitchFamily="2" charset="0"/>
                <a:ea typeface="Roboto" panose="02000000000000000000" pitchFamily="2" charset="0"/>
              </a:rPr>
              <a:t>40 for MySQL, MariaDB, or PostgreSQL</a:t>
            </a:r>
          </a:p>
          <a:p>
            <a:pPr algn="l">
              <a:buFont typeface="Arial" panose="020B0604020202020204" pitchFamily="34" charset="0"/>
              <a:buChar char="•"/>
            </a:pPr>
            <a:r>
              <a:rPr lang="en-US" b="0" i="0" u="none" strike="noStrike" dirty="0">
                <a:solidFill>
                  <a:srgbClr val="16191F"/>
                </a:solidFill>
                <a:effectLst/>
                <a:latin typeface="Roboto" panose="02000000000000000000" pitchFamily="2" charset="0"/>
                <a:ea typeface="Roboto" panose="02000000000000000000" pitchFamily="2" charset="0"/>
              </a:rPr>
              <a:t>40 for Oracle under the "bring-your-own-license" (BYOL) licensing model</a:t>
            </a:r>
          </a:p>
          <a:p>
            <a:pPr marL="0" indent="0" algn="l">
              <a:buNone/>
            </a:pPr>
            <a:r>
              <a:rPr lang="en-US" b="0" i="0" u="none" strike="noStrike" dirty="0">
                <a:solidFill>
                  <a:srgbClr val="16191F"/>
                </a:solidFill>
                <a:effectLst/>
                <a:latin typeface="Roboto" panose="02000000000000000000" pitchFamily="2" charset="0"/>
                <a:ea typeface="Roboto" panose="02000000000000000000" pitchFamily="2" charset="0"/>
              </a:rPr>
              <a:t>Each DB instance has a DB instance identifier. This customer-supplied name uniquely identifies the DB instance when interacting with the Amazon RDS API and AWS CLI commands. The DB instance identifier must be unique for that customer in an AWS Region.</a:t>
            </a:r>
          </a:p>
          <a:p>
            <a:pPr marL="0" indent="0" algn="l">
              <a:buNone/>
            </a:pPr>
            <a:r>
              <a:rPr lang="en-US" b="0" i="0" u="none" strike="noStrike" dirty="0">
                <a:solidFill>
                  <a:srgbClr val="16191F"/>
                </a:solidFill>
                <a:effectLst/>
                <a:latin typeface="Roboto" panose="02000000000000000000" pitchFamily="2" charset="0"/>
                <a:ea typeface="Roboto" panose="02000000000000000000" pitchFamily="2" charset="0"/>
              </a:rPr>
              <a:t>The identifier is used as part of the DNS hostname allocated to your instance by RDS. For example, if you specify db1 as the DB instance identifier, then RDS will automatically allocate a DNS endpoint for your instance, such as db1.123456789012.us-east-1.rds.amazonaws.com, where 123456789012 is the fixed identifier for a specific region for your account.</a:t>
            </a:r>
          </a:p>
          <a:p>
            <a:pPr marL="0" indent="0" algn="l">
              <a:buNone/>
            </a:pPr>
            <a:r>
              <a:rPr lang="en-US" b="0" i="0" u="none" strike="noStrike" dirty="0">
                <a:solidFill>
                  <a:srgbClr val="16191F"/>
                </a:solidFill>
                <a:effectLst/>
                <a:latin typeface="Roboto" panose="02000000000000000000" pitchFamily="2" charset="0"/>
                <a:ea typeface="Roboto" panose="02000000000000000000" pitchFamily="2" charset="0"/>
              </a:rPr>
              <a:t>Each DB instance supports a database engine. Amazon RDS currently supports MySQL, MariaDB, PostgreSQL, Oracle, Microsoft SQL Server, and Amazon Aurora database engines.</a:t>
            </a:r>
          </a:p>
          <a:p>
            <a:pPr marL="0" indent="0" algn="l">
              <a:buNone/>
            </a:pPr>
            <a:r>
              <a:rPr lang="en-US" b="0" i="0" u="none" strike="noStrike" dirty="0">
                <a:solidFill>
                  <a:srgbClr val="16191F"/>
                </a:solidFill>
                <a:effectLst/>
                <a:latin typeface="Roboto" panose="02000000000000000000" pitchFamily="2" charset="0"/>
                <a:ea typeface="Roboto" panose="02000000000000000000" pitchFamily="2" charset="0"/>
              </a:rPr>
              <a:t>When creating a DB instance, some database engines require that a database name be specified. A DB instance can host multiple databases, or a single Oracle database with multiple schemas. The database name value depends on the database engine:</a:t>
            </a:r>
          </a:p>
          <a:p>
            <a:pPr marL="0" indent="0" algn="l">
              <a:buNone/>
            </a:pPr>
            <a:r>
              <a:rPr lang="en-US" b="0" i="0" u="none" strike="noStrike" dirty="0">
                <a:solidFill>
                  <a:srgbClr val="16191F"/>
                </a:solidFill>
                <a:effectLst/>
                <a:latin typeface="Roboto" panose="02000000000000000000" pitchFamily="2" charset="0"/>
                <a:ea typeface="Roboto" panose="02000000000000000000" pitchFamily="2" charset="0"/>
              </a:rPr>
              <a:t>For the MySQL and MariaDB database engines, the database name is the name of a database hosted in your DB instance. Databases hosted by the same DB instance must have a unique name within that instance.</a:t>
            </a:r>
          </a:p>
          <a:p>
            <a:pPr marL="0" indent="0" algn="l">
              <a:buNone/>
            </a:pPr>
            <a:r>
              <a:rPr lang="en-US" b="0" i="0" u="none" strike="noStrike" dirty="0">
                <a:solidFill>
                  <a:srgbClr val="16191F"/>
                </a:solidFill>
                <a:effectLst/>
                <a:latin typeface="Roboto" panose="02000000000000000000" pitchFamily="2" charset="0"/>
                <a:ea typeface="Roboto" panose="02000000000000000000" pitchFamily="2" charset="0"/>
              </a:rPr>
              <a:t>For the Oracle database engine, database name is used to set the value of ORACLE_SID, which must be supplied when connecting to the Oracle RDS instance.</a:t>
            </a:r>
          </a:p>
          <a:p>
            <a:pPr marL="0" indent="0" algn="l">
              <a:buNone/>
            </a:pPr>
            <a:r>
              <a:rPr lang="en-US" b="0" i="0" u="none" strike="noStrike" dirty="0">
                <a:solidFill>
                  <a:srgbClr val="16191F"/>
                </a:solidFill>
                <a:effectLst/>
                <a:latin typeface="Roboto" panose="02000000000000000000" pitchFamily="2" charset="0"/>
                <a:ea typeface="Roboto" panose="02000000000000000000" pitchFamily="2" charset="0"/>
              </a:rPr>
              <a:t>For the Microsoft SQL Server database engine, database name is not a supported parameter.</a:t>
            </a:r>
          </a:p>
          <a:p>
            <a:pPr marL="0" indent="0" algn="l">
              <a:buNone/>
            </a:pPr>
            <a:r>
              <a:rPr lang="en-US" b="0" i="0" u="none" strike="noStrike" dirty="0">
                <a:solidFill>
                  <a:srgbClr val="16191F"/>
                </a:solidFill>
                <a:effectLst/>
                <a:latin typeface="Roboto" panose="02000000000000000000" pitchFamily="2" charset="0"/>
                <a:ea typeface="Roboto" panose="02000000000000000000" pitchFamily="2" charset="0"/>
              </a:rPr>
              <a:t>For the PostgreSQL database engine, the database name is the name of a database hosted in your DB instance. A database name is not required when creating a DB instance. Databases hosted by the same DB instance must have a unique name within that instance.</a:t>
            </a:r>
          </a:p>
          <a:p>
            <a:pPr marL="0" indent="0" algn="l">
              <a:buNone/>
            </a:pPr>
            <a:r>
              <a:rPr lang="en-US" b="0" i="0" u="none" strike="noStrike" dirty="0">
                <a:solidFill>
                  <a:srgbClr val="16191F"/>
                </a:solidFill>
                <a:effectLst/>
                <a:latin typeface="Roboto" panose="02000000000000000000" pitchFamily="2" charset="0"/>
                <a:ea typeface="Roboto" panose="02000000000000000000" pitchFamily="2" charset="0"/>
              </a:rPr>
              <a:t>Amazon RDS creates a master user account for your DB instance as part of the creation process. This master user has permissions to create databases and to perform create, delete, select, update, and insert operations on tables the master user creates. You must set the master user password when you create a DB instance, but you can change it at any time using the Amazon AWS command line tools, Amazon RDS API operations, or the AWS Management Console. You can also change the master user password and manage users using standard SQL commands.</a:t>
            </a:r>
          </a:p>
        </p:txBody>
      </p:sp>
    </p:spTree>
    <p:extLst>
      <p:ext uri="{BB962C8B-B14F-4D97-AF65-F5344CB8AC3E}">
        <p14:creationId xmlns:p14="http://schemas.microsoft.com/office/powerpoint/2010/main" val="1593080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8808085" cy="443711"/>
          </a:xfrm>
          <a:prstGeom prst="rect">
            <a:avLst/>
          </a:prstGeom>
        </p:spPr>
        <p:txBody>
          <a:bodyPr vert="horz" wrap="square" lIns="0" tIns="12700" rIns="0" bIns="0" rtlCol="0">
            <a:spAutoFit/>
          </a:bodyPr>
          <a:lstStyle/>
          <a:p>
            <a:pPr marL="12700">
              <a:lnSpc>
                <a:spcPct val="100000"/>
              </a:lnSpc>
              <a:spcBef>
                <a:spcPts val="100"/>
              </a:spcBef>
            </a:pPr>
            <a:r>
              <a:rPr spc="-70" dirty="0">
                <a:latin typeface="Roboto" panose="02000000000000000000" pitchFamily="2" charset="0"/>
                <a:ea typeface="Roboto" panose="02000000000000000000" pitchFamily="2" charset="0"/>
              </a:rPr>
              <a:t>Caching</a:t>
            </a:r>
            <a:r>
              <a:rPr spc="-20" dirty="0">
                <a:latin typeface="Roboto" panose="02000000000000000000" pitchFamily="2" charset="0"/>
                <a:ea typeface="Roboto" panose="02000000000000000000" pitchFamily="2" charset="0"/>
              </a:rPr>
              <a:t> </a:t>
            </a:r>
            <a:r>
              <a:rPr spc="-65" dirty="0">
                <a:latin typeface="Roboto" panose="02000000000000000000" pitchFamily="2" charset="0"/>
                <a:ea typeface="Roboto" panose="02000000000000000000" pitchFamily="2" charset="0"/>
              </a:rPr>
              <a:t>Implementation</a:t>
            </a:r>
            <a:r>
              <a:rPr spc="-10" dirty="0">
                <a:latin typeface="Roboto" panose="02000000000000000000" pitchFamily="2" charset="0"/>
                <a:ea typeface="Roboto" panose="02000000000000000000" pitchFamily="2" charset="0"/>
              </a:rPr>
              <a:t> </a:t>
            </a:r>
            <a:r>
              <a:rPr spc="-85" dirty="0">
                <a:latin typeface="Roboto" panose="02000000000000000000" pitchFamily="2" charset="0"/>
                <a:ea typeface="Roboto" panose="02000000000000000000" pitchFamily="2" charset="0"/>
              </a:rPr>
              <a:t>Considerations</a:t>
            </a:r>
          </a:p>
        </p:txBody>
      </p:sp>
      <p:sp>
        <p:nvSpPr>
          <p:cNvPr id="5" name="object 5"/>
          <p:cNvSpPr txBox="1"/>
          <p:nvPr/>
        </p:nvSpPr>
        <p:spPr>
          <a:xfrm>
            <a:off x="916939" y="1391412"/>
            <a:ext cx="9318625" cy="5387116"/>
          </a:xfrm>
          <a:prstGeom prst="rect">
            <a:avLst/>
          </a:prstGeom>
        </p:spPr>
        <p:txBody>
          <a:bodyPr vert="horz" wrap="square" lIns="0" tIns="91440" rIns="0" bIns="0" rtlCol="0">
            <a:spAutoFit/>
          </a:bodyPr>
          <a:lstStyle/>
          <a:p>
            <a:pPr marL="241300" marR="835025" indent="-228600">
              <a:lnSpc>
                <a:spcPct val="80000"/>
              </a:lnSpc>
              <a:spcBef>
                <a:spcPts val="720"/>
              </a:spcBef>
              <a:buFont typeface="Arial"/>
              <a:buChar char="•"/>
              <a:tabLst>
                <a:tab pos="241300" algn="l"/>
              </a:tabLst>
            </a:pPr>
            <a:r>
              <a:rPr sz="2600" spc="-50" dirty="0">
                <a:solidFill>
                  <a:srgbClr val="444949"/>
                </a:solidFill>
                <a:latin typeface="Roboto" panose="02000000000000000000" pitchFamily="2" charset="0"/>
                <a:ea typeface="Roboto" panose="02000000000000000000" pitchFamily="2" charset="0"/>
                <a:cs typeface="Gill Sans MT"/>
              </a:rPr>
              <a:t>R</a:t>
            </a:r>
            <a:r>
              <a:rPr sz="2600" spc="-40" dirty="0">
                <a:solidFill>
                  <a:srgbClr val="444949"/>
                </a:solidFill>
                <a:latin typeface="Roboto" panose="02000000000000000000" pitchFamily="2" charset="0"/>
                <a:ea typeface="Roboto" panose="02000000000000000000" pitchFamily="2" charset="0"/>
                <a:cs typeface="Gill Sans MT"/>
              </a:rPr>
              <a:t>e</a:t>
            </a:r>
            <a:r>
              <a:rPr sz="2600" dirty="0">
                <a:solidFill>
                  <a:srgbClr val="444949"/>
                </a:solidFill>
                <a:latin typeface="Roboto" panose="02000000000000000000" pitchFamily="2" charset="0"/>
                <a:ea typeface="Roboto" panose="02000000000000000000" pitchFamily="2" charset="0"/>
                <a:cs typeface="Gill Sans MT"/>
              </a:rPr>
              <a:t>ad </a:t>
            </a:r>
            <a:r>
              <a:rPr sz="2600" spc="-5" dirty="0">
                <a:solidFill>
                  <a:srgbClr val="444949"/>
                </a:solidFill>
                <a:latin typeface="Roboto" panose="02000000000000000000" pitchFamily="2" charset="0"/>
                <a:ea typeface="Roboto" panose="02000000000000000000" pitchFamily="2" charset="0"/>
                <a:cs typeface="Gill Sans MT"/>
              </a:rPr>
              <a:t>m</a:t>
            </a:r>
            <a:r>
              <a:rPr sz="2600" spc="-30" dirty="0">
                <a:solidFill>
                  <a:srgbClr val="444949"/>
                </a:solidFill>
                <a:latin typeface="Roboto" panose="02000000000000000000" pitchFamily="2" charset="0"/>
                <a:ea typeface="Roboto" panose="02000000000000000000" pitchFamily="2" charset="0"/>
                <a:cs typeface="Gill Sans MT"/>
              </a:rPr>
              <a:t>o</a:t>
            </a:r>
            <a:r>
              <a:rPr sz="2600" spc="-80" dirty="0">
                <a:solidFill>
                  <a:srgbClr val="444949"/>
                </a:solidFill>
                <a:latin typeface="Roboto" panose="02000000000000000000" pitchFamily="2" charset="0"/>
                <a:ea typeface="Roboto" panose="02000000000000000000" pitchFamily="2" charset="0"/>
                <a:cs typeface="Gill Sans MT"/>
              </a:rPr>
              <a:t>r</a:t>
            </a:r>
            <a:r>
              <a:rPr sz="2600" spc="-90" dirty="0">
                <a:solidFill>
                  <a:srgbClr val="444949"/>
                </a:solidFill>
                <a:latin typeface="Roboto" panose="02000000000000000000" pitchFamily="2" charset="0"/>
                <a:ea typeface="Roboto" panose="02000000000000000000" pitchFamily="2" charset="0"/>
                <a:cs typeface="Gill Sans MT"/>
              </a:rPr>
              <a:t>e</a:t>
            </a:r>
            <a:r>
              <a:rPr sz="2600" spc="5" dirty="0">
                <a:solidFill>
                  <a:srgbClr val="444949"/>
                </a:solidFill>
                <a:latin typeface="Roboto" panose="02000000000000000000" pitchFamily="2" charset="0"/>
                <a:ea typeface="Roboto" panose="02000000000000000000" pitchFamily="2" charset="0"/>
                <a:cs typeface="Gill Sans MT"/>
              </a:rPr>
              <a:t> </a:t>
            </a:r>
            <a:r>
              <a:rPr sz="2600" dirty="0">
                <a:solidFill>
                  <a:srgbClr val="444949"/>
                </a:solidFill>
                <a:latin typeface="Roboto" panose="02000000000000000000" pitchFamily="2" charset="0"/>
                <a:ea typeface="Roboto" panose="02000000000000000000" pitchFamily="2" charset="0"/>
                <a:cs typeface="Gill Sans MT"/>
              </a:rPr>
              <a:t>a</a:t>
            </a:r>
            <a:r>
              <a:rPr sz="2600" spc="-85" dirty="0">
                <a:solidFill>
                  <a:srgbClr val="444949"/>
                </a:solidFill>
                <a:latin typeface="Roboto" panose="02000000000000000000" pitchFamily="2" charset="0"/>
                <a:ea typeface="Roboto" panose="02000000000000000000" pitchFamily="2" charset="0"/>
                <a:cs typeface="Gill Sans MT"/>
              </a:rPr>
              <a:t>t</a:t>
            </a:r>
            <a:r>
              <a:rPr sz="2600" spc="-114" dirty="0">
                <a:solidFill>
                  <a:srgbClr val="444949"/>
                </a:solidFill>
                <a:latin typeface="Roboto" panose="02000000000000000000" pitchFamily="2" charset="0"/>
                <a:ea typeface="Roboto" panose="02000000000000000000" pitchFamily="2" charset="0"/>
                <a:cs typeface="Gill Sans MT"/>
              </a:rPr>
              <a:t>:</a:t>
            </a:r>
            <a:r>
              <a:rPr sz="2600" spc="-210" dirty="0">
                <a:solidFill>
                  <a:srgbClr val="444949"/>
                </a:solidFill>
                <a:latin typeface="Roboto" panose="02000000000000000000" pitchFamily="2" charset="0"/>
                <a:ea typeface="Roboto" panose="02000000000000000000" pitchFamily="2" charset="0"/>
                <a:cs typeface="Gill Sans MT"/>
              </a:rPr>
              <a:t> </a:t>
            </a:r>
            <a:r>
              <a:rPr sz="2600" u="sng" spc="-55" dirty="0">
                <a:solidFill>
                  <a:srgbClr val="0563C1"/>
                </a:solidFill>
                <a:uFill>
                  <a:solidFill>
                    <a:srgbClr val="0563C1"/>
                  </a:solidFill>
                </a:uFill>
                <a:latin typeface="Roboto" panose="02000000000000000000" pitchFamily="2" charset="0"/>
                <a:ea typeface="Roboto" panose="02000000000000000000" pitchFamily="2" charset="0"/>
                <a:cs typeface="Gill Sans MT"/>
              </a:rPr>
              <a:t>ht</a:t>
            </a:r>
            <a:r>
              <a:rPr sz="2600" u="sng" spc="-85" dirty="0">
                <a:solidFill>
                  <a:srgbClr val="0563C1"/>
                </a:solidFill>
                <a:uFill>
                  <a:solidFill>
                    <a:srgbClr val="0563C1"/>
                  </a:solidFill>
                </a:uFill>
                <a:latin typeface="Roboto" panose="02000000000000000000" pitchFamily="2" charset="0"/>
                <a:ea typeface="Roboto" panose="02000000000000000000" pitchFamily="2" charset="0"/>
                <a:cs typeface="Gill Sans MT"/>
              </a:rPr>
              <a:t>t</a:t>
            </a:r>
            <a:r>
              <a:rPr sz="2600" u="sng" spc="20" dirty="0">
                <a:solidFill>
                  <a:srgbClr val="0563C1"/>
                </a:solidFill>
                <a:uFill>
                  <a:solidFill>
                    <a:srgbClr val="0563C1"/>
                  </a:solidFill>
                </a:uFill>
                <a:latin typeface="Roboto" panose="02000000000000000000" pitchFamily="2" charset="0"/>
                <a:ea typeface="Roboto" panose="02000000000000000000" pitchFamily="2" charset="0"/>
                <a:cs typeface="Gill Sans MT"/>
              </a:rPr>
              <a:t>p</a:t>
            </a:r>
            <a:r>
              <a:rPr sz="2600" u="sng" spc="-80" dirty="0">
                <a:solidFill>
                  <a:srgbClr val="0563C1"/>
                </a:solidFill>
                <a:uFill>
                  <a:solidFill>
                    <a:srgbClr val="0563C1"/>
                  </a:solidFill>
                </a:uFill>
                <a:latin typeface="Roboto" panose="02000000000000000000" pitchFamily="2" charset="0"/>
                <a:ea typeface="Roboto" panose="02000000000000000000" pitchFamily="2" charset="0"/>
                <a:cs typeface="Gill Sans MT"/>
              </a:rPr>
              <a:t>s</a:t>
            </a:r>
            <a:r>
              <a:rPr sz="2600" u="sng" spc="-114" dirty="0">
                <a:solidFill>
                  <a:srgbClr val="0563C1"/>
                </a:solidFill>
                <a:uFill>
                  <a:solidFill>
                    <a:srgbClr val="0563C1"/>
                  </a:solidFill>
                </a:uFill>
                <a:latin typeface="Roboto" panose="02000000000000000000" pitchFamily="2" charset="0"/>
                <a:ea typeface="Roboto" panose="02000000000000000000" pitchFamily="2" charset="0"/>
                <a:cs typeface="Gill Sans MT"/>
              </a:rPr>
              <a:t>:</a:t>
            </a:r>
            <a:r>
              <a:rPr sz="2600" u="sng" spc="-10" dirty="0">
                <a:solidFill>
                  <a:srgbClr val="0563C1"/>
                </a:solidFill>
                <a:uFill>
                  <a:solidFill>
                    <a:srgbClr val="0563C1"/>
                  </a:solidFill>
                </a:uFill>
                <a:latin typeface="Roboto" panose="02000000000000000000" pitchFamily="2" charset="0"/>
                <a:ea typeface="Roboto" panose="02000000000000000000" pitchFamily="2" charset="0"/>
                <a:cs typeface="Gill Sans MT"/>
              </a:rPr>
              <a:t>//</a:t>
            </a:r>
            <a:r>
              <a:rPr sz="2600" u="sng" spc="-40" dirty="0">
                <a:solidFill>
                  <a:srgbClr val="0563C1"/>
                </a:solidFill>
                <a:uFill>
                  <a:solidFill>
                    <a:srgbClr val="0563C1"/>
                  </a:solidFill>
                </a:uFill>
                <a:latin typeface="Roboto" panose="02000000000000000000" pitchFamily="2" charset="0"/>
                <a:ea typeface="Roboto" panose="02000000000000000000" pitchFamily="2" charset="0"/>
                <a:cs typeface="Gill Sans MT"/>
              </a:rPr>
              <a:t>a</a:t>
            </a:r>
            <a:r>
              <a:rPr sz="2600" u="sng" spc="-35" dirty="0">
                <a:solidFill>
                  <a:srgbClr val="0563C1"/>
                </a:solidFill>
                <a:uFill>
                  <a:solidFill>
                    <a:srgbClr val="0563C1"/>
                  </a:solidFill>
                </a:uFill>
                <a:latin typeface="Roboto" panose="02000000000000000000" pitchFamily="2" charset="0"/>
                <a:ea typeface="Roboto" panose="02000000000000000000" pitchFamily="2" charset="0"/>
                <a:cs typeface="Gill Sans MT"/>
              </a:rPr>
              <a:t>w</a:t>
            </a:r>
            <a:r>
              <a:rPr sz="2600" u="sng" spc="-80" dirty="0">
                <a:solidFill>
                  <a:srgbClr val="0563C1"/>
                </a:solidFill>
                <a:uFill>
                  <a:solidFill>
                    <a:srgbClr val="0563C1"/>
                  </a:solidFill>
                </a:uFill>
                <a:latin typeface="Roboto" panose="02000000000000000000" pitchFamily="2" charset="0"/>
                <a:ea typeface="Roboto" panose="02000000000000000000" pitchFamily="2" charset="0"/>
                <a:cs typeface="Gill Sans MT"/>
              </a:rPr>
              <a:t>s</a:t>
            </a:r>
            <a:r>
              <a:rPr sz="2600" u="sng" spc="-114" dirty="0">
                <a:solidFill>
                  <a:srgbClr val="0563C1"/>
                </a:solidFill>
                <a:uFill>
                  <a:solidFill>
                    <a:srgbClr val="0563C1"/>
                  </a:solidFill>
                </a:uFill>
                <a:latin typeface="Roboto" panose="02000000000000000000" pitchFamily="2" charset="0"/>
                <a:ea typeface="Roboto" panose="02000000000000000000" pitchFamily="2" charset="0"/>
                <a:cs typeface="Gill Sans MT"/>
              </a:rPr>
              <a:t>.</a:t>
            </a:r>
            <a:r>
              <a:rPr sz="2600" u="sng" dirty="0">
                <a:solidFill>
                  <a:srgbClr val="0563C1"/>
                </a:solidFill>
                <a:uFill>
                  <a:solidFill>
                    <a:srgbClr val="0563C1"/>
                  </a:solidFill>
                </a:uFill>
                <a:latin typeface="Roboto" panose="02000000000000000000" pitchFamily="2" charset="0"/>
                <a:ea typeface="Roboto" panose="02000000000000000000" pitchFamily="2" charset="0"/>
                <a:cs typeface="Gill Sans MT"/>
              </a:rPr>
              <a:t>a</a:t>
            </a:r>
            <a:r>
              <a:rPr sz="2600" u="sng" spc="-5" dirty="0">
                <a:solidFill>
                  <a:srgbClr val="0563C1"/>
                </a:solidFill>
                <a:uFill>
                  <a:solidFill>
                    <a:srgbClr val="0563C1"/>
                  </a:solidFill>
                </a:uFill>
                <a:latin typeface="Roboto" panose="02000000000000000000" pitchFamily="2" charset="0"/>
                <a:ea typeface="Roboto" panose="02000000000000000000" pitchFamily="2" charset="0"/>
                <a:cs typeface="Gill Sans MT"/>
              </a:rPr>
              <a:t>m</a:t>
            </a:r>
            <a:r>
              <a:rPr sz="2600" u="sng" dirty="0">
                <a:solidFill>
                  <a:srgbClr val="0563C1"/>
                </a:solidFill>
                <a:uFill>
                  <a:solidFill>
                    <a:srgbClr val="0563C1"/>
                  </a:solidFill>
                </a:uFill>
                <a:latin typeface="Roboto" panose="02000000000000000000" pitchFamily="2" charset="0"/>
                <a:ea typeface="Roboto" panose="02000000000000000000" pitchFamily="2" charset="0"/>
                <a:cs typeface="Gill Sans MT"/>
              </a:rPr>
              <a:t>a</a:t>
            </a:r>
            <a:r>
              <a:rPr sz="2600" u="sng" spc="-100" dirty="0">
                <a:solidFill>
                  <a:srgbClr val="0563C1"/>
                </a:solidFill>
                <a:uFill>
                  <a:solidFill>
                    <a:srgbClr val="0563C1"/>
                  </a:solidFill>
                </a:uFill>
                <a:latin typeface="Roboto" panose="02000000000000000000" pitchFamily="2" charset="0"/>
                <a:ea typeface="Roboto" panose="02000000000000000000" pitchFamily="2" charset="0"/>
                <a:cs typeface="Gill Sans MT"/>
              </a:rPr>
              <a:t>z</a:t>
            </a:r>
            <a:r>
              <a:rPr sz="2600" u="sng" spc="-30" dirty="0">
                <a:solidFill>
                  <a:srgbClr val="0563C1"/>
                </a:solidFill>
                <a:uFill>
                  <a:solidFill>
                    <a:srgbClr val="0563C1"/>
                  </a:solidFill>
                </a:uFill>
                <a:latin typeface="Roboto" panose="02000000000000000000" pitchFamily="2" charset="0"/>
                <a:ea typeface="Roboto" panose="02000000000000000000" pitchFamily="2" charset="0"/>
                <a:cs typeface="Gill Sans MT"/>
              </a:rPr>
              <a:t>o</a:t>
            </a:r>
            <a:r>
              <a:rPr sz="2600" u="sng" spc="-70" dirty="0">
                <a:solidFill>
                  <a:srgbClr val="0563C1"/>
                </a:solidFill>
                <a:uFill>
                  <a:solidFill>
                    <a:srgbClr val="0563C1"/>
                  </a:solidFill>
                </a:uFill>
                <a:latin typeface="Roboto" panose="02000000000000000000" pitchFamily="2" charset="0"/>
                <a:ea typeface="Roboto" panose="02000000000000000000" pitchFamily="2" charset="0"/>
                <a:cs typeface="Gill Sans MT"/>
              </a:rPr>
              <a:t>n.</a:t>
            </a:r>
            <a:r>
              <a:rPr sz="2600" u="sng" spc="-55" dirty="0">
                <a:solidFill>
                  <a:srgbClr val="0563C1"/>
                </a:solidFill>
                <a:uFill>
                  <a:solidFill>
                    <a:srgbClr val="0563C1"/>
                  </a:solidFill>
                </a:uFill>
                <a:latin typeface="Roboto" panose="02000000000000000000" pitchFamily="2" charset="0"/>
                <a:ea typeface="Roboto" panose="02000000000000000000" pitchFamily="2" charset="0"/>
                <a:cs typeface="Gill Sans MT"/>
              </a:rPr>
              <a:t>c</a:t>
            </a:r>
            <a:r>
              <a:rPr sz="2600" u="sng" spc="-30" dirty="0">
                <a:solidFill>
                  <a:srgbClr val="0563C1"/>
                </a:solidFill>
                <a:uFill>
                  <a:solidFill>
                    <a:srgbClr val="0563C1"/>
                  </a:solidFill>
                </a:uFill>
                <a:latin typeface="Roboto" panose="02000000000000000000" pitchFamily="2" charset="0"/>
                <a:ea typeface="Roboto" panose="02000000000000000000" pitchFamily="2" charset="0"/>
                <a:cs typeface="Gill Sans MT"/>
              </a:rPr>
              <a:t>o</a:t>
            </a:r>
            <a:r>
              <a:rPr sz="2600" u="sng" spc="-5" dirty="0">
                <a:solidFill>
                  <a:srgbClr val="0563C1"/>
                </a:solidFill>
                <a:uFill>
                  <a:solidFill>
                    <a:srgbClr val="0563C1"/>
                  </a:solidFill>
                </a:uFill>
                <a:latin typeface="Roboto" panose="02000000000000000000" pitchFamily="2" charset="0"/>
                <a:ea typeface="Roboto" panose="02000000000000000000" pitchFamily="2" charset="0"/>
                <a:cs typeface="Gill Sans MT"/>
              </a:rPr>
              <a:t>m</a:t>
            </a:r>
            <a:r>
              <a:rPr sz="2600" u="sng" spc="-10" dirty="0">
                <a:solidFill>
                  <a:srgbClr val="0563C1"/>
                </a:solidFill>
                <a:uFill>
                  <a:solidFill>
                    <a:srgbClr val="0563C1"/>
                  </a:solidFill>
                </a:uFill>
                <a:latin typeface="Roboto" panose="02000000000000000000" pitchFamily="2" charset="0"/>
                <a:ea typeface="Roboto" panose="02000000000000000000" pitchFamily="2" charset="0"/>
                <a:cs typeface="Gill Sans MT"/>
              </a:rPr>
              <a:t>/</a:t>
            </a:r>
            <a:r>
              <a:rPr sz="2600" u="sng" spc="-55" dirty="0">
                <a:solidFill>
                  <a:srgbClr val="0563C1"/>
                </a:solidFill>
                <a:uFill>
                  <a:solidFill>
                    <a:srgbClr val="0563C1"/>
                  </a:solidFill>
                </a:uFill>
                <a:latin typeface="Roboto" panose="02000000000000000000" pitchFamily="2" charset="0"/>
                <a:ea typeface="Roboto" panose="02000000000000000000" pitchFamily="2" charset="0"/>
                <a:cs typeface="Gill Sans MT"/>
              </a:rPr>
              <a:t>c</a:t>
            </a:r>
            <a:r>
              <a:rPr sz="2600" u="sng" dirty="0">
                <a:solidFill>
                  <a:srgbClr val="0563C1"/>
                </a:solidFill>
                <a:uFill>
                  <a:solidFill>
                    <a:srgbClr val="0563C1"/>
                  </a:solidFill>
                </a:uFill>
                <a:latin typeface="Roboto" panose="02000000000000000000" pitchFamily="2" charset="0"/>
                <a:ea typeface="Roboto" panose="02000000000000000000" pitchFamily="2" charset="0"/>
                <a:cs typeface="Gill Sans MT"/>
              </a:rPr>
              <a:t>a</a:t>
            </a:r>
            <a:r>
              <a:rPr sz="2600" u="sng" spc="-55" dirty="0">
                <a:solidFill>
                  <a:srgbClr val="0563C1"/>
                </a:solidFill>
                <a:uFill>
                  <a:solidFill>
                    <a:srgbClr val="0563C1"/>
                  </a:solidFill>
                </a:uFill>
                <a:latin typeface="Roboto" panose="02000000000000000000" pitchFamily="2" charset="0"/>
                <a:ea typeface="Roboto" panose="02000000000000000000" pitchFamily="2" charset="0"/>
                <a:cs typeface="Gill Sans MT"/>
              </a:rPr>
              <a:t>c</a:t>
            </a:r>
            <a:r>
              <a:rPr sz="2600" u="sng" spc="-75" dirty="0">
                <a:solidFill>
                  <a:srgbClr val="0563C1"/>
                </a:solidFill>
                <a:uFill>
                  <a:solidFill>
                    <a:srgbClr val="0563C1"/>
                  </a:solidFill>
                </a:uFill>
                <a:latin typeface="Roboto" panose="02000000000000000000" pitchFamily="2" charset="0"/>
                <a:ea typeface="Roboto" panose="02000000000000000000" pitchFamily="2" charset="0"/>
                <a:cs typeface="Gill Sans MT"/>
              </a:rPr>
              <a:t>h</a:t>
            </a:r>
            <a:r>
              <a:rPr sz="2600" u="sng" spc="-40" dirty="0">
                <a:solidFill>
                  <a:srgbClr val="0563C1"/>
                </a:solidFill>
                <a:uFill>
                  <a:solidFill>
                    <a:srgbClr val="0563C1"/>
                  </a:solidFill>
                </a:uFill>
                <a:latin typeface="Roboto" panose="02000000000000000000" pitchFamily="2" charset="0"/>
                <a:ea typeface="Roboto" panose="02000000000000000000" pitchFamily="2" charset="0"/>
                <a:cs typeface="Gill Sans MT"/>
              </a:rPr>
              <a:t>i</a:t>
            </a:r>
            <a:r>
              <a:rPr sz="2600" u="sng" spc="-15" dirty="0">
                <a:solidFill>
                  <a:srgbClr val="0563C1"/>
                </a:solidFill>
                <a:uFill>
                  <a:solidFill>
                    <a:srgbClr val="0563C1"/>
                  </a:solidFill>
                </a:uFill>
                <a:latin typeface="Roboto" panose="02000000000000000000" pitchFamily="2" charset="0"/>
                <a:ea typeface="Roboto" panose="02000000000000000000" pitchFamily="2" charset="0"/>
                <a:cs typeface="Gill Sans MT"/>
              </a:rPr>
              <a:t>ng</a:t>
            </a:r>
            <a:r>
              <a:rPr sz="2600" u="sng" spc="-10" dirty="0">
                <a:solidFill>
                  <a:srgbClr val="0563C1"/>
                </a:solidFill>
                <a:uFill>
                  <a:solidFill>
                    <a:srgbClr val="0563C1"/>
                  </a:solidFill>
                </a:uFill>
                <a:latin typeface="Roboto" panose="02000000000000000000" pitchFamily="2" charset="0"/>
                <a:ea typeface="Roboto" panose="02000000000000000000" pitchFamily="2" charset="0"/>
                <a:cs typeface="Gill Sans MT"/>
              </a:rPr>
              <a:t>/</a:t>
            </a:r>
            <a:r>
              <a:rPr sz="2600" u="sng" spc="-90" dirty="0">
                <a:solidFill>
                  <a:srgbClr val="0563C1"/>
                </a:solidFill>
                <a:uFill>
                  <a:solidFill>
                    <a:srgbClr val="0563C1"/>
                  </a:solidFill>
                </a:uFill>
                <a:latin typeface="Roboto" panose="02000000000000000000" pitchFamily="2" charset="0"/>
                <a:ea typeface="Roboto" panose="02000000000000000000" pitchFamily="2" charset="0"/>
                <a:cs typeface="Gill Sans MT"/>
              </a:rPr>
              <a:t>i</a:t>
            </a:r>
            <a:r>
              <a:rPr sz="2600" u="sng" spc="-5" dirty="0">
                <a:solidFill>
                  <a:srgbClr val="0563C1"/>
                </a:solidFill>
                <a:uFill>
                  <a:solidFill>
                    <a:srgbClr val="0563C1"/>
                  </a:solidFill>
                </a:uFill>
                <a:latin typeface="Roboto" panose="02000000000000000000" pitchFamily="2" charset="0"/>
                <a:ea typeface="Roboto" panose="02000000000000000000" pitchFamily="2" charset="0"/>
                <a:cs typeface="Gill Sans MT"/>
              </a:rPr>
              <a:t>m</a:t>
            </a:r>
            <a:r>
              <a:rPr sz="2600" u="sng" spc="20" dirty="0">
                <a:solidFill>
                  <a:srgbClr val="0563C1"/>
                </a:solidFill>
                <a:uFill>
                  <a:solidFill>
                    <a:srgbClr val="0563C1"/>
                  </a:solidFill>
                </a:uFill>
                <a:latin typeface="Roboto" panose="02000000000000000000" pitchFamily="2" charset="0"/>
                <a:ea typeface="Roboto" panose="02000000000000000000" pitchFamily="2" charset="0"/>
                <a:cs typeface="Gill Sans MT"/>
              </a:rPr>
              <a:t>p</a:t>
            </a:r>
            <a:r>
              <a:rPr sz="2600" u="sng" spc="-90" dirty="0">
                <a:solidFill>
                  <a:srgbClr val="0563C1"/>
                </a:solidFill>
                <a:uFill>
                  <a:solidFill>
                    <a:srgbClr val="0563C1"/>
                  </a:solidFill>
                </a:uFill>
                <a:latin typeface="Roboto" panose="02000000000000000000" pitchFamily="2" charset="0"/>
                <a:ea typeface="Roboto" panose="02000000000000000000" pitchFamily="2" charset="0"/>
                <a:cs typeface="Gill Sans MT"/>
              </a:rPr>
              <a:t>l</a:t>
            </a:r>
            <a:r>
              <a:rPr sz="2600" u="sng" dirty="0">
                <a:solidFill>
                  <a:srgbClr val="0563C1"/>
                </a:solidFill>
                <a:uFill>
                  <a:solidFill>
                    <a:srgbClr val="0563C1"/>
                  </a:solidFill>
                </a:uFill>
                <a:latin typeface="Roboto" panose="02000000000000000000" pitchFamily="2" charset="0"/>
                <a:ea typeface="Roboto" panose="02000000000000000000" pitchFamily="2" charset="0"/>
                <a:cs typeface="Gill Sans MT"/>
              </a:rPr>
              <a:t>e</a:t>
            </a:r>
            <a:r>
              <a:rPr sz="2600" u="sng" spc="-5" dirty="0">
                <a:solidFill>
                  <a:srgbClr val="0563C1"/>
                </a:solidFill>
                <a:uFill>
                  <a:solidFill>
                    <a:srgbClr val="0563C1"/>
                  </a:solidFill>
                </a:uFill>
                <a:latin typeface="Roboto" panose="02000000000000000000" pitchFamily="2" charset="0"/>
                <a:ea typeface="Roboto" panose="02000000000000000000" pitchFamily="2" charset="0"/>
                <a:cs typeface="Gill Sans MT"/>
              </a:rPr>
              <a:t>m</a:t>
            </a:r>
            <a:r>
              <a:rPr sz="2600" u="sng" dirty="0">
                <a:solidFill>
                  <a:srgbClr val="0563C1"/>
                </a:solidFill>
                <a:uFill>
                  <a:solidFill>
                    <a:srgbClr val="0563C1"/>
                  </a:solidFill>
                </a:uFill>
                <a:latin typeface="Roboto" panose="02000000000000000000" pitchFamily="2" charset="0"/>
                <a:ea typeface="Roboto" panose="02000000000000000000" pitchFamily="2" charset="0"/>
                <a:cs typeface="Gill Sans MT"/>
              </a:rPr>
              <a:t>e</a:t>
            </a:r>
            <a:r>
              <a:rPr sz="2600" u="sng" spc="-55" dirty="0">
                <a:solidFill>
                  <a:srgbClr val="0563C1"/>
                </a:solidFill>
                <a:uFill>
                  <a:solidFill>
                    <a:srgbClr val="0563C1"/>
                  </a:solidFill>
                </a:uFill>
                <a:latin typeface="Roboto" panose="02000000000000000000" pitchFamily="2" charset="0"/>
                <a:ea typeface="Roboto" panose="02000000000000000000" pitchFamily="2" charset="0"/>
                <a:cs typeface="Gill Sans MT"/>
              </a:rPr>
              <a:t>nt</a:t>
            </a:r>
            <a:r>
              <a:rPr sz="2600" u="sng" dirty="0">
                <a:solidFill>
                  <a:srgbClr val="0563C1"/>
                </a:solidFill>
                <a:uFill>
                  <a:solidFill>
                    <a:srgbClr val="0563C1"/>
                  </a:solidFill>
                </a:uFill>
                <a:latin typeface="Roboto" panose="02000000000000000000" pitchFamily="2" charset="0"/>
                <a:ea typeface="Roboto" panose="02000000000000000000" pitchFamily="2" charset="0"/>
                <a:cs typeface="Gill Sans MT"/>
              </a:rPr>
              <a:t>a</a:t>
            </a:r>
            <a:r>
              <a:rPr sz="2600" u="sng" spc="-85" dirty="0">
                <a:solidFill>
                  <a:srgbClr val="0563C1"/>
                </a:solidFill>
                <a:uFill>
                  <a:solidFill>
                    <a:srgbClr val="0563C1"/>
                  </a:solidFill>
                </a:uFill>
                <a:latin typeface="Roboto" panose="02000000000000000000" pitchFamily="2" charset="0"/>
                <a:ea typeface="Roboto" panose="02000000000000000000" pitchFamily="2" charset="0"/>
                <a:cs typeface="Gill Sans MT"/>
              </a:rPr>
              <a:t>t</a:t>
            </a:r>
            <a:r>
              <a:rPr sz="2600" u="sng" spc="-90" dirty="0">
                <a:solidFill>
                  <a:srgbClr val="0563C1"/>
                </a:solidFill>
                <a:uFill>
                  <a:solidFill>
                    <a:srgbClr val="0563C1"/>
                  </a:solidFill>
                </a:uFill>
                <a:latin typeface="Roboto" panose="02000000000000000000" pitchFamily="2" charset="0"/>
                <a:ea typeface="Roboto" panose="02000000000000000000" pitchFamily="2" charset="0"/>
                <a:cs typeface="Gill Sans MT"/>
              </a:rPr>
              <a:t>i</a:t>
            </a:r>
            <a:r>
              <a:rPr sz="2600" u="sng" spc="-30" dirty="0">
                <a:solidFill>
                  <a:srgbClr val="0563C1"/>
                </a:solidFill>
                <a:uFill>
                  <a:solidFill>
                    <a:srgbClr val="0563C1"/>
                  </a:solidFill>
                </a:uFill>
                <a:latin typeface="Roboto" panose="02000000000000000000" pitchFamily="2" charset="0"/>
                <a:ea typeface="Roboto" panose="02000000000000000000" pitchFamily="2" charset="0"/>
                <a:cs typeface="Gill Sans MT"/>
              </a:rPr>
              <a:t>o</a:t>
            </a:r>
            <a:r>
              <a:rPr sz="2600" u="sng" spc="-35" dirty="0">
                <a:solidFill>
                  <a:srgbClr val="0563C1"/>
                </a:solidFill>
                <a:uFill>
                  <a:solidFill>
                    <a:srgbClr val="0563C1"/>
                  </a:solidFill>
                </a:uFill>
                <a:latin typeface="Roboto" panose="02000000000000000000" pitchFamily="2" charset="0"/>
                <a:ea typeface="Roboto" panose="02000000000000000000" pitchFamily="2" charset="0"/>
                <a:cs typeface="Gill Sans MT"/>
              </a:rPr>
              <a:t>n</a:t>
            </a:r>
            <a:r>
              <a:rPr sz="2600" u="sng" spc="-25" dirty="0">
                <a:solidFill>
                  <a:srgbClr val="0563C1"/>
                </a:solidFill>
                <a:uFill>
                  <a:solidFill>
                    <a:srgbClr val="0563C1"/>
                  </a:solidFill>
                </a:uFill>
                <a:latin typeface="Roboto" panose="02000000000000000000" pitchFamily="2" charset="0"/>
                <a:ea typeface="Roboto" panose="02000000000000000000" pitchFamily="2" charset="0"/>
                <a:cs typeface="Gill Sans MT"/>
              </a:rPr>
              <a:t>- </a:t>
            </a:r>
            <a:r>
              <a:rPr sz="2600" spc="-25" dirty="0">
                <a:solidFill>
                  <a:srgbClr val="0563C1"/>
                </a:solidFill>
                <a:latin typeface="Roboto" panose="02000000000000000000" pitchFamily="2" charset="0"/>
                <a:ea typeface="Roboto" panose="02000000000000000000" pitchFamily="2" charset="0"/>
                <a:cs typeface="Gill Sans MT"/>
              </a:rPr>
              <a:t> </a:t>
            </a:r>
            <a:r>
              <a:rPr sz="2600" u="sng" spc="-45" dirty="0">
                <a:solidFill>
                  <a:srgbClr val="0563C1"/>
                </a:solidFill>
                <a:uFill>
                  <a:solidFill>
                    <a:srgbClr val="0563C1"/>
                  </a:solidFill>
                </a:uFill>
                <a:latin typeface="Roboto" panose="02000000000000000000" pitchFamily="2" charset="0"/>
                <a:ea typeface="Roboto" panose="02000000000000000000" pitchFamily="2" charset="0"/>
                <a:cs typeface="Gill Sans MT"/>
              </a:rPr>
              <a:t>considerations/</a:t>
            </a:r>
            <a:endParaRPr sz="2600">
              <a:latin typeface="Roboto" panose="02000000000000000000" pitchFamily="2" charset="0"/>
              <a:ea typeface="Roboto" panose="02000000000000000000" pitchFamily="2" charset="0"/>
              <a:cs typeface="Gill Sans MT"/>
            </a:endParaRPr>
          </a:p>
          <a:p>
            <a:pPr>
              <a:lnSpc>
                <a:spcPct val="100000"/>
              </a:lnSpc>
              <a:spcBef>
                <a:spcPts val="5"/>
              </a:spcBef>
              <a:buClr>
                <a:srgbClr val="444949"/>
              </a:buClr>
              <a:buFont typeface="Arial"/>
              <a:buChar char="•"/>
            </a:pPr>
            <a:endParaRPr sz="3350">
              <a:latin typeface="Roboto" panose="02000000000000000000" pitchFamily="2" charset="0"/>
              <a:ea typeface="Roboto" panose="02000000000000000000" pitchFamily="2" charset="0"/>
              <a:cs typeface="Gill Sans MT"/>
            </a:endParaRPr>
          </a:p>
          <a:p>
            <a:pPr marL="241300" indent="-228600">
              <a:lnSpc>
                <a:spcPct val="100000"/>
              </a:lnSpc>
              <a:buSzPct val="101960"/>
              <a:buFont typeface="Arial"/>
              <a:buChar char="•"/>
              <a:tabLst>
                <a:tab pos="241300" algn="l"/>
              </a:tabLst>
            </a:pPr>
            <a:r>
              <a:rPr sz="3825" spc="-127" baseline="1089" dirty="0">
                <a:solidFill>
                  <a:srgbClr val="444949"/>
                </a:solidFill>
                <a:latin typeface="Roboto" panose="02000000000000000000" pitchFamily="2" charset="0"/>
                <a:ea typeface="Roboto" panose="02000000000000000000" pitchFamily="2" charset="0"/>
                <a:cs typeface="Gill Sans MT"/>
              </a:rPr>
              <a:t>Is</a:t>
            </a:r>
            <a:r>
              <a:rPr sz="3825" spc="30" baseline="1089" dirty="0">
                <a:solidFill>
                  <a:srgbClr val="444949"/>
                </a:solidFill>
                <a:latin typeface="Roboto" panose="02000000000000000000" pitchFamily="2" charset="0"/>
                <a:ea typeface="Roboto" panose="02000000000000000000" pitchFamily="2" charset="0"/>
                <a:cs typeface="Gill Sans MT"/>
              </a:rPr>
              <a:t> </a:t>
            </a:r>
            <a:r>
              <a:rPr sz="3825" spc="-104" baseline="1089" dirty="0">
                <a:solidFill>
                  <a:srgbClr val="444949"/>
                </a:solidFill>
                <a:latin typeface="Roboto" panose="02000000000000000000" pitchFamily="2" charset="0"/>
                <a:ea typeface="Roboto" panose="02000000000000000000" pitchFamily="2" charset="0"/>
                <a:cs typeface="Gill Sans MT"/>
              </a:rPr>
              <a:t>it</a:t>
            </a:r>
            <a:r>
              <a:rPr sz="3825" spc="30" baseline="1089" dirty="0">
                <a:solidFill>
                  <a:srgbClr val="444949"/>
                </a:solidFill>
                <a:latin typeface="Roboto" panose="02000000000000000000" pitchFamily="2" charset="0"/>
                <a:ea typeface="Roboto" panose="02000000000000000000" pitchFamily="2" charset="0"/>
                <a:cs typeface="Gill Sans MT"/>
              </a:rPr>
              <a:t> </a:t>
            </a:r>
            <a:r>
              <a:rPr sz="3825" spc="-30" baseline="1089" dirty="0">
                <a:solidFill>
                  <a:srgbClr val="444949"/>
                </a:solidFill>
                <a:latin typeface="Roboto" panose="02000000000000000000" pitchFamily="2" charset="0"/>
                <a:ea typeface="Roboto" panose="02000000000000000000" pitchFamily="2" charset="0"/>
                <a:cs typeface="Gill Sans MT"/>
              </a:rPr>
              <a:t>safe</a:t>
            </a:r>
            <a:r>
              <a:rPr sz="3825" spc="30" baseline="1089" dirty="0">
                <a:solidFill>
                  <a:srgbClr val="444949"/>
                </a:solidFill>
                <a:latin typeface="Roboto" panose="02000000000000000000" pitchFamily="2" charset="0"/>
                <a:ea typeface="Roboto" panose="02000000000000000000" pitchFamily="2" charset="0"/>
                <a:cs typeface="Gill Sans MT"/>
              </a:rPr>
              <a:t> </a:t>
            </a:r>
            <a:r>
              <a:rPr sz="3825" spc="-52" baseline="1089" dirty="0">
                <a:solidFill>
                  <a:srgbClr val="444949"/>
                </a:solidFill>
                <a:latin typeface="Roboto" panose="02000000000000000000" pitchFamily="2" charset="0"/>
                <a:ea typeface="Roboto" panose="02000000000000000000" pitchFamily="2" charset="0"/>
                <a:cs typeface="Gill Sans MT"/>
              </a:rPr>
              <a:t>to</a:t>
            </a:r>
            <a:r>
              <a:rPr sz="3825" spc="37" baseline="1089" dirty="0">
                <a:solidFill>
                  <a:srgbClr val="444949"/>
                </a:solidFill>
                <a:latin typeface="Roboto" panose="02000000000000000000" pitchFamily="2" charset="0"/>
                <a:ea typeface="Roboto" panose="02000000000000000000" pitchFamily="2" charset="0"/>
                <a:cs typeface="Gill Sans MT"/>
              </a:rPr>
              <a:t> </a:t>
            </a:r>
            <a:r>
              <a:rPr sz="3825" spc="-7" baseline="1089" dirty="0">
                <a:solidFill>
                  <a:srgbClr val="444949"/>
                </a:solidFill>
                <a:latin typeface="Roboto" panose="02000000000000000000" pitchFamily="2" charset="0"/>
                <a:ea typeface="Roboto" panose="02000000000000000000" pitchFamily="2" charset="0"/>
                <a:cs typeface="Gill Sans MT"/>
              </a:rPr>
              <a:t>cache</a:t>
            </a:r>
            <a:r>
              <a:rPr sz="3825" spc="30" baseline="1089" dirty="0">
                <a:solidFill>
                  <a:srgbClr val="444949"/>
                </a:solidFill>
                <a:latin typeface="Roboto" panose="02000000000000000000" pitchFamily="2" charset="0"/>
                <a:ea typeface="Roboto" panose="02000000000000000000" pitchFamily="2" charset="0"/>
                <a:cs typeface="Gill Sans MT"/>
              </a:rPr>
              <a:t> </a:t>
            </a:r>
            <a:r>
              <a:rPr sz="3825" spc="-37" baseline="1089" dirty="0">
                <a:solidFill>
                  <a:srgbClr val="444949"/>
                </a:solidFill>
                <a:latin typeface="Roboto" panose="02000000000000000000" pitchFamily="2" charset="0"/>
                <a:ea typeface="Roboto" panose="02000000000000000000" pitchFamily="2" charset="0"/>
                <a:cs typeface="Gill Sans MT"/>
              </a:rPr>
              <a:t>data?</a:t>
            </a:r>
            <a:r>
              <a:rPr sz="3825" spc="44" baseline="1089"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Data</a:t>
            </a:r>
            <a:r>
              <a:rPr sz="2600" spc="5" dirty="0">
                <a:solidFill>
                  <a:srgbClr val="444949"/>
                </a:solidFill>
                <a:latin typeface="Roboto" panose="02000000000000000000" pitchFamily="2" charset="0"/>
                <a:ea typeface="Roboto" panose="02000000000000000000" pitchFamily="2" charset="0"/>
                <a:cs typeface="Gill Sans MT"/>
              </a:rPr>
              <a:t> </a:t>
            </a:r>
            <a:r>
              <a:rPr sz="2600" spc="-35" dirty="0">
                <a:solidFill>
                  <a:srgbClr val="444949"/>
                </a:solidFill>
                <a:latin typeface="Roboto" panose="02000000000000000000" pitchFamily="2" charset="0"/>
                <a:ea typeface="Roboto" panose="02000000000000000000" pitchFamily="2" charset="0"/>
                <a:cs typeface="Gill Sans MT"/>
              </a:rPr>
              <a:t>may</a:t>
            </a:r>
            <a:r>
              <a:rPr sz="2600" spc="10" dirty="0">
                <a:solidFill>
                  <a:srgbClr val="444949"/>
                </a:solidFill>
                <a:latin typeface="Roboto" panose="02000000000000000000" pitchFamily="2" charset="0"/>
                <a:ea typeface="Roboto" panose="02000000000000000000" pitchFamily="2" charset="0"/>
                <a:cs typeface="Gill Sans MT"/>
              </a:rPr>
              <a:t> be</a:t>
            </a:r>
            <a:r>
              <a:rPr sz="2600" spc="5" dirty="0">
                <a:solidFill>
                  <a:srgbClr val="444949"/>
                </a:solidFill>
                <a:latin typeface="Roboto" panose="02000000000000000000" pitchFamily="2" charset="0"/>
                <a:ea typeface="Roboto" panose="02000000000000000000" pitchFamily="2" charset="0"/>
                <a:cs typeface="Gill Sans MT"/>
              </a:rPr>
              <a:t> </a:t>
            </a:r>
            <a:r>
              <a:rPr sz="2600" spc="-45" dirty="0">
                <a:solidFill>
                  <a:srgbClr val="444949"/>
                </a:solidFill>
                <a:latin typeface="Roboto" panose="02000000000000000000" pitchFamily="2" charset="0"/>
                <a:ea typeface="Roboto" panose="02000000000000000000" pitchFamily="2" charset="0"/>
                <a:cs typeface="Gill Sans MT"/>
              </a:rPr>
              <a:t>out</a:t>
            </a:r>
            <a:r>
              <a:rPr sz="2600" spc="5"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of</a:t>
            </a:r>
            <a:r>
              <a:rPr sz="2600" dirty="0">
                <a:solidFill>
                  <a:srgbClr val="444949"/>
                </a:solidFill>
                <a:latin typeface="Roboto" panose="02000000000000000000" pitchFamily="2" charset="0"/>
                <a:ea typeface="Roboto" panose="02000000000000000000" pitchFamily="2" charset="0"/>
                <a:cs typeface="Gill Sans MT"/>
              </a:rPr>
              <a:t> </a:t>
            </a:r>
            <a:r>
              <a:rPr sz="2600" spc="-25" dirty="0">
                <a:solidFill>
                  <a:srgbClr val="444949"/>
                </a:solidFill>
                <a:latin typeface="Roboto" panose="02000000000000000000" pitchFamily="2" charset="0"/>
                <a:ea typeface="Roboto" panose="02000000000000000000" pitchFamily="2" charset="0"/>
                <a:cs typeface="Gill Sans MT"/>
              </a:rPr>
              <a:t>date,</a:t>
            </a:r>
            <a:r>
              <a:rPr sz="2600" spc="-200" dirty="0">
                <a:solidFill>
                  <a:srgbClr val="444949"/>
                </a:solidFill>
                <a:latin typeface="Roboto" panose="02000000000000000000" pitchFamily="2" charset="0"/>
                <a:ea typeface="Roboto" panose="02000000000000000000" pitchFamily="2" charset="0"/>
                <a:cs typeface="Gill Sans MT"/>
              </a:rPr>
              <a:t> </a:t>
            </a:r>
            <a:r>
              <a:rPr sz="2600" spc="-50" dirty="0">
                <a:solidFill>
                  <a:srgbClr val="444949"/>
                </a:solidFill>
                <a:latin typeface="Roboto" panose="02000000000000000000" pitchFamily="2" charset="0"/>
                <a:ea typeface="Roboto" panose="02000000000000000000" pitchFamily="2" charset="0"/>
                <a:cs typeface="Gill Sans MT"/>
              </a:rPr>
              <a:t>eventually</a:t>
            </a:r>
            <a:r>
              <a:rPr sz="2600" spc="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consistent</a:t>
            </a:r>
            <a:endParaRPr sz="2600">
              <a:latin typeface="Roboto" panose="02000000000000000000" pitchFamily="2" charset="0"/>
              <a:ea typeface="Roboto" panose="02000000000000000000" pitchFamily="2" charset="0"/>
              <a:cs typeface="Gill Sans MT"/>
            </a:endParaRPr>
          </a:p>
          <a:p>
            <a:pPr marL="241300" indent="-228600">
              <a:lnSpc>
                <a:spcPct val="100000"/>
              </a:lnSpc>
              <a:spcBef>
                <a:spcPts val="409"/>
              </a:spcBef>
              <a:buSzPct val="101960"/>
              <a:buFont typeface="Arial"/>
              <a:buChar char="•"/>
              <a:tabLst>
                <a:tab pos="241300" algn="l"/>
              </a:tabLst>
            </a:pPr>
            <a:r>
              <a:rPr sz="3825" spc="-127" baseline="1089" dirty="0">
                <a:solidFill>
                  <a:srgbClr val="444949"/>
                </a:solidFill>
                <a:latin typeface="Roboto" panose="02000000000000000000" pitchFamily="2" charset="0"/>
                <a:ea typeface="Roboto" panose="02000000000000000000" pitchFamily="2" charset="0"/>
                <a:cs typeface="Gill Sans MT"/>
              </a:rPr>
              <a:t>Is</a:t>
            </a:r>
            <a:r>
              <a:rPr sz="3825" spc="15" baseline="1089" dirty="0">
                <a:solidFill>
                  <a:srgbClr val="444949"/>
                </a:solidFill>
                <a:latin typeface="Roboto" panose="02000000000000000000" pitchFamily="2" charset="0"/>
                <a:ea typeface="Roboto" panose="02000000000000000000" pitchFamily="2" charset="0"/>
                <a:cs typeface="Gill Sans MT"/>
              </a:rPr>
              <a:t> </a:t>
            </a:r>
            <a:r>
              <a:rPr sz="3825" spc="-22" baseline="1089" dirty="0">
                <a:solidFill>
                  <a:srgbClr val="444949"/>
                </a:solidFill>
                <a:latin typeface="Roboto" panose="02000000000000000000" pitchFamily="2" charset="0"/>
                <a:ea typeface="Roboto" panose="02000000000000000000" pitchFamily="2" charset="0"/>
                <a:cs typeface="Gill Sans MT"/>
              </a:rPr>
              <a:t>caching</a:t>
            </a:r>
            <a:r>
              <a:rPr sz="3825" spc="15" baseline="1089" dirty="0">
                <a:solidFill>
                  <a:srgbClr val="444949"/>
                </a:solidFill>
                <a:latin typeface="Roboto" panose="02000000000000000000" pitchFamily="2" charset="0"/>
                <a:ea typeface="Roboto" panose="02000000000000000000" pitchFamily="2" charset="0"/>
                <a:cs typeface="Gill Sans MT"/>
              </a:rPr>
              <a:t> </a:t>
            </a:r>
            <a:r>
              <a:rPr sz="3825" spc="-37" baseline="1089" dirty="0">
                <a:solidFill>
                  <a:srgbClr val="444949"/>
                </a:solidFill>
                <a:latin typeface="Roboto" panose="02000000000000000000" pitchFamily="2" charset="0"/>
                <a:ea typeface="Roboto" panose="02000000000000000000" pitchFamily="2" charset="0"/>
                <a:cs typeface="Gill Sans MT"/>
              </a:rPr>
              <a:t>effective</a:t>
            </a:r>
            <a:r>
              <a:rPr sz="3825" spc="22" baseline="1089" dirty="0">
                <a:solidFill>
                  <a:srgbClr val="444949"/>
                </a:solidFill>
                <a:latin typeface="Roboto" panose="02000000000000000000" pitchFamily="2" charset="0"/>
                <a:ea typeface="Roboto" panose="02000000000000000000" pitchFamily="2" charset="0"/>
                <a:cs typeface="Gill Sans MT"/>
              </a:rPr>
              <a:t> </a:t>
            </a:r>
            <a:r>
              <a:rPr sz="3825" spc="-89" baseline="1089" dirty="0">
                <a:solidFill>
                  <a:srgbClr val="444949"/>
                </a:solidFill>
                <a:latin typeface="Roboto" panose="02000000000000000000" pitchFamily="2" charset="0"/>
                <a:ea typeface="Roboto" panose="02000000000000000000" pitchFamily="2" charset="0"/>
                <a:cs typeface="Gill Sans MT"/>
              </a:rPr>
              <a:t>for</a:t>
            </a:r>
            <a:r>
              <a:rPr sz="3825" spc="7" baseline="1089" dirty="0">
                <a:solidFill>
                  <a:srgbClr val="444949"/>
                </a:solidFill>
                <a:latin typeface="Roboto" panose="02000000000000000000" pitchFamily="2" charset="0"/>
                <a:ea typeface="Roboto" panose="02000000000000000000" pitchFamily="2" charset="0"/>
                <a:cs typeface="Gill Sans MT"/>
              </a:rPr>
              <a:t> </a:t>
            </a:r>
            <a:r>
              <a:rPr sz="3825" spc="-44" baseline="1089" dirty="0">
                <a:solidFill>
                  <a:srgbClr val="444949"/>
                </a:solidFill>
                <a:latin typeface="Roboto" panose="02000000000000000000" pitchFamily="2" charset="0"/>
                <a:ea typeface="Roboto" panose="02000000000000000000" pitchFamily="2" charset="0"/>
                <a:cs typeface="Gill Sans MT"/>
              </a:rPr>
              <a:t>that</a:t>
            </a:r>
            <a:r>
              <a:rPr sz="3825" spc="7" baseline="1089" dirty="0">
                <a:solidFill>
                  <a:srgbClr val="444949"/>
                </a:solidFill>
                <a:latin typeface="Roboto" panose="02000000000000000000" pitchFamily="2" charset="0"/>
                <a:ea typeface="Roboto" panose="02000000000000000000" pitchFamily="2" charset="0"/>
                <a:cs typeface="Gill Sans MT"/>
              </a:rPr>
              <a:t> </a:t>
            </a:r>
            <a:r>
              <a:rPr sz="3825" spc="-37" baseline="1089" dirty="0">
                <a:solidFill>
                  <a:srgbClr val="444949"/>
                </a:solidFill>
                <a:latin typeface="Roboto" panose="02000000000000000000" pitchFamily="2" charset="0"/>
                <a:ea typeface="Roboto" panose="02000000000000000000" pitchFamily="2" charset="0"/>
                <a:cs typeface="Gill Sans MT"/>
              </a:rPr>
              <a:t>data?</a:t>
            </a:r>
            <a:endParaRPr sz="3825" baseline="1089">
              <a:latin typeface="Roboto" panose="02000000000000000000" pitchFamily="2" charset="0"/>
              <a:ea typeface="Roboto" panose="02000000000000000000" pitchFamily="2" charset="0"/>
              <a:cs typeface="Gill Sans MT"/>
            </a:endParaRPr>
          </a:p>
          <a:p>
            <a:pPr marL="698500" lvl="1" indent="-228600">
              <a:lnSpc>
                <a:spcPts val="2615"/>
              </a:lnSpc>
              <a:spcBef>
                <a:spcPts val="5"/>
              </a:spcBef>
              <a:buFont typeface="Arial"/>
              <a:buChar char="•"/>
              <a:tabLst>
                <a:tab pos="697865" algn="l"/>
                <a:tab pos="698500" algn="l"/>
              </a:tabLst>
            </a:pPr>
            <a:r>
              <a:rPr sz="2200" spc="-55" dirty="0">
                <a:solidFill>
                  <a:srgbClr val="444949"/>
                </a:solidFill>
                <a:latin typeface="Roboto" panose="02000000000000000000" pitchFamily="2" charset="0"/>
                <a:ea typeface="Roboto" panose="02000000000000000000" pitchFamily="2" charset="0"/>
                <a:cs typeface="Gill Sans MT"/>
              </a:rPr>
              <a:t>Pattern:</a:t>
            </a:r>
            <a:r>
              <a:rPr sz="2200" spc="-175" dirty="0">
                <a:solidFill>
                  <a:srgbClr val="444949"/>
                </a:solidFill>
                <a:latin typeface="Roboto" panose="02000000000000000000" pitchFamily="2" charset="0"/>
                <a:ea typeface="Roboto" panose="02000000000000000000" pitchFamily="2" charset="0"/>
                <a:cs typeface="Gill Sans MT"/>
              </a:rPr>
              <a:t> </a:t>
            </a:r>
            <a:r>
              <a:rPr sz="2200" spc="-20" dirty="0">
                <a:solidFill>
                  <a:srgbClr val="444949"/>
                </a:solidFill>
                <a:latin typeface="Roboto" panose="02000000000000000000" pitchFamily="2" charset="0"/>
                <a:ea typeface="Roboto" panose="02000000000000000000" pitchFamily="2" charset="0"/>
                <a:cs typeface="Gill Sans MT"/>
              </a:rPr>
              <a:t>data</a:t>
            </a:r>
            <a:r>
              <a:rPr sz="2200" spc="5" dirty="0">
                <a:solidFill>
                  <a:srgbClr val="444949"/>
                </a:solidFill>
                <a:latin typeface="Roboto" panose="02000000000000000000" pitchFamily="2" charset="0"/>
                <a:ea typeface="Roboto" panose="02000000000000000000" pitchFamily="2" charset="0"/>
                <a:cs typeface="Gill Sans MT"/>
              </a:rPr>
              <a:t> </a:t>
            </a:r>
            <a:r>
              <a:rPr sz="2200" spc="-30" dirty="0">
                <a:solidFill>
                  <a:srgbClr val="444949"/>
                </a:solidFill>
                <a:latin typeface="Roboto" panose="02000000000000000000" pitchFamily="2" charset="0"/>
                <a:ea typeface="Roboto" panose="02000000000000000000" pitchFamily="2" charset="0"/>
                <a:cs typeface="Gill Sans MT"/>
              </a:rPr>
              <a:t>changing</a:t>
            </a:r>
            <a:r>
              <a:rPr sz="2200" spc="10" dirty="0">
                <a:solidFill>
                  <a:srgbClr val="444949"/>
                </a:solidFill>
                <a:latin typeface="Roboto" panose="02000000000000000000" pitchFamily="2" charset="0"/>
                <a:ea typeface="Roboto" panose="02000000000000000000" pitchFamily="2" charset="0"/>
                <a:cs typeface="Gill Sans MT"/>
              </a:rPr>
              <a:t> </a:t>
            </a:r>
            <a:r>
              <a:rPr sz="2200" spc="-100" dirty="0">
                <a:solidFill>
                  <a:srgbClr val="444949"/>
                </a:solidFill>
                <a:latin typeface="Roboto" panose="02000000000000000000" pitchFamily="2" charset="0"/>
                <a:ea typeface="Roboto" panose="02000000000000000000" pitchFamily="2" charset="0"/>
                <a:cs typeface="Gill Sans MT"/>
              </a:rPr>
              <a:t>slowly,</a:t>
            </a:r>
            <a:r>
              <a:rPr sz="2200" spc="-175" dirty="0">
                <a:solidFill>
                  <a:srgbClr val="444949"/>
                </a:solidFill>
                <a:latin typeface="Roboto" panose="02000000000000000000" pitchFamily="2" charset="0"/>
                <a:ea typeface="Roboto" panose="02000000000000000000" pitchFamily="2" charset="0"/>
                <a:cs typeface="Gill Sans MT"/>
              </a:rPr>
              <a:t> </a:t>
            </a:r>
            <a:r>
              <a:rPr sz="2200" spc="-35" dirty="0">
                <a:solidFill>
                  <a:srgbClr val="444949"/>
                </a:solidFill>
                <a:latin typeface="Roboto" panose="02000000000000000000" pitchFamily="2" charset="0"/>
                <a:ea typeface="Roboto" panose="02000000000000000000" pitchFamily="2" charset="0"/>
                <a:cs typeface="Gill Sans MT"/>
              </a:rPr>
              <a:t>few</a:t>
            </a:r>
            <a:r>
              <a:rPr sz="2200" spc="10" dirty="0">
                <a:solidFill>
                  <a:srgbClr val="444949"/>
                </a:solidFill>
                <a:latin typeface="Roboto" panose="02000000000000000000" pitchFamily="2" charset="0"/>
                <a:ea typeface="Roboto" panose="02000000000000000000" pitchFamily="2" charset="0"/>
                <a:cs typeface="Gill Sans MT"/>
              </a:rPr>
              <a:t> </a:t>
            </a:r>
            <a:r>
              <a:rPr sz="2200" spc="-70" dirty="0">
                <a:solidFill>
                  <a:srgbClr val="444949"/>
                </a:solidFill>
                <a:latin typeface="Roboto" panose="02000000000000000000" pitchFamily="2" charset="0"/>
                <a:ea typeface="Roboto" panose="02000000000000000000" pitchFamily="2" charset="0"/>
                <a:cs typeface="Gill Sans MT"/>
              </a:rPr>
              <a:t>keys</a:t>
            </a:r>
            <a:r>
              <a:rPr sz="2200" spc="5"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are</a:t>
            </a:r>
            <a:r>
              <a:rPr sz="2200"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frequently</a:t>
            </a:r>
            <a:r>
              <a:rPr sz="2200" spc="5" dirty="0">
                <a:solidFill>
                  <a:srgbClr val="444949"/>
                </a:solidFill>
                <a:latin typeface="Roboto" panose="02000000000000000000" pitchFamily="2" charset="0"/>
                <a:ea typeface="Roboto" panose="02000000000000000000" pitchFamily="2" charset="0"/>
                <a:cs typeface="Gill Sans MT"/>
              </a:rPr>
              <a:t> </a:t>
            </a:r>
            <a:r>
              <a:rPr sz="2200" spc="-10" dirty="0">
                <a:solidFill>
                  <a:srgbClr val="444949"/>
                </a:solidFill>
                <a:latin typeface="Roboto" panose="02000000000000000000" pitchFamily="2" charset="0"/>
                <a:ea typeface="Roboto" panose="02000000000000000000" pitchFamily="2" charset="0"/>
                <a:cs typeface="Gill Sans MT"/>
              </a:rPr>
              <a:t>needed</a:t>
            </a:r>
            <a:endParaRPr sz="2200">
              <a:latin typeface="Roboto" panose="02000000000000000000" pitchFamily="2" charset="0"/>
              <a:ea typeface="Roboto" panose="02000000000000000000" pitchFamily="2" charset="0"/>
              <a:cs typeface="Gill Sans MT"/>
            </a:endParaRPr>
          </a:p>
          <a:p>
            <a:pPr marL="698500" lvl="1" indent="-228600">
              <a:lnSpc>
                <a:spcPts val="2615"/>
              </a:lnSpc>
              <a:buFont typeface="Arial"/>
              <a:buChar char="•"/>
              <a:tabLst>
                <a:tab pos="697865" algn="l"/>
                <a:tab pos="698500" algn="l"/>
              </a:tabLst>
            </a:pPr>
            <a:r>
              <a:rPr sz="2200" spc="-45" dirty="0">
                <a:solidFill>
                  <a:srgbClr val="444949"/>
                </a:solidFill>
                <a:latin typeface="Roboto" panose="02000000000000000000" pitchFamily="2" charset="0"/>
                <a:ea typeface="Roboto" panose="02000000000000000000" pitchFamily="2" charset="0"/>
                <a:cs typeface="Gill Sans MT"/>
              </a:rPr>
              <a:t>Anti</a:t>
            </a:r>
            <a:r>
              <a:rPr sz="2200" spc="5"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patterns:</a:t>
            </a:r>
            <a:r>
              <a:rPr sz="2200" spc="-180" dirty="0">
                <a:solidFill>
                  <a:srgbClr val="444949"/>
                </a:solidFill>
                <a:latin typeface="Roboto" panose="02000000000000000000" pitchFamily="2" charset="0"/>
                <a:ea typeface="Roboto" panose="02000000000000000000" pitchFamily="2" charset="0"/>
                <a:cs typeface="Gill Sans MT"/>
              </a:rPr>
              <a:t> </a:t>
            </a:r>
            <a:r>
              <a:rPr sz="2200" spc="-20" dirty="0">
                <a:solidFill>
                  <a:srgbClr val="444949"/>
                </a:solidFill>
                <a:latin typeface="Roboto" panose="02000000000000000000" pitchFamily="2" charset="0"/>
                <a:ea typeface="Roboto" panose="02000000000000000000" pitchFamily="2" charset="0"/>
                <a:cs typeface="Gill Sans MT"/>
              </a:rPr>
              <a:t>data</a:t>
            </a:r>
            <a:r>
              <a:rPr sz="2200" spc="5" dirty="0">
                <a:solidFill>
                  <a:srgbClr val="444949"/>
                </a:solidFill>
                <a:latin typeface="Roboto" panose="02000000000000000000" pitchFamily="2" charset="0"/>
                <a:ea typeface="Roboto" panose="02000000000000000000" pitchFamily="2" charset="0"/>
                <a:cs typeface="Gill Sans MT"/>
              </a:rPr>
              <a:t> </a:t>
            </a:r>
            <a:r>
              <a:rPr sz="2200" spc="-30" dirty="0">
                <a:solidFill>
                  <a:srgbClr val="444949"/>
                </a:solidFill>
                <a:latin typeface="Roboto" panose="02000000000000000000" pitchFamily="2" charset="0"/>
                <a:ea typeface="Roboto" panose="02000000000000000000" pitchFamily="2" charset="0"/>
                <a:cs typeface="Gill Sans MT"/>
              </a:rPr>
              <a:t>changing</a:t>
            </a:r>
            <a:r>
              <a:rPr sz="2200" spc="10"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rapidly,</a:t>
            </a:r>
            <a:r>
              <a:rPr sz="2200" spc="-180"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all</a:t>
            </a:r>
            <a:r>
              <a:rPr sz="2200" spc="5" dirty="0">
                <a:solidFill>
                  <a:srgbClr val="444949"/>
                </a:solidFill>
                <a:latin typeface="Roboto" panose="02000000000000000000" pitchFamily="2" charset="0"/>
                <a:ea typeface="Roboto" panose="02000000000000000000" pitchFamily="2" charset="0"/>
                <a:cs typeface="Gill Sans MT"/>
              </a:rPr>
              <a:t> </a:t>
            </a:r>
            <a:r>
              <a:rPr sz="2200" spc="-35" dirty="0">
                <a:solidFill>
                  <a:srgbClr val="444949"/>
                </a:solidFill>
                <a:latin typeface="Roboto" panose="02000000000000000000" pitchFamily="2" charset="0"/>
                <a:ea typeface="Roboto" panose="02000000000000000000" pitchFamily="2" charset="0"/>
                <a:cs typeface="Gill Sans MT"/>
              </a:rPr>
              <a:t>large</a:t>
            </a:r>
            <a:r>
              <a:rPr sz="2200" spc="5" dirty="0">
                <a:solidFill>
                  <a:srgbClr val="444949"/>
                </a:solidFill>
                <a:latin typeface="Roboto" panose="02000000000000000000" pitchFamily="2" charset="0"/>
                <a:ea typeface="Roboto" panose="02000000000000000000" pitchFamily="2" charset="0"/>
                <a:cs typeface="Gill Sans MT"/>
              </a:rPr>
              <a:t> </a:t>
            </a:r>
            <a:r>
              <a:rPr sz="2200" spc="-65" dirty="0">
                <a:solidFill>
                  <a:srgbClr val="444949"/>
                </a:solidFill>
                <a:latin typeface="Roboto" panose="02000000000000000000" pitchFamily="2" charset="0"/>
                <a:ea typeface="Roboto" panose="02000000000000000000" pitchFamily="2" charset="0"/>
                <a:cs typeface="Gill Sans MT"/>
              </a:rPr>
              <a:t>key</a:t>
            </a:r>
            <a:r>
              <a:rPr sz="2200" dirty="0">
                <a:solidFill>
                  <a:srgbClr val="444949"/>
                </a:solidFill>
                <a:latin typeface="Roboto" panose="02000000000000000000" pitchFamily="2" charset="0"/>
                <a:ea typeface="Roboto" panose="02000000000000000000" pitchFamily="2" charset="0"/>
                <a:cs typeface="Gill Sans MT"/>
              </a:rPr>
              <a:t> </a:t>
            </a:r>
            <a:r>
              <a:rPr sz="2200" spc="-25" dirty="0">
                <a:solidFill>
                  <a:srgbClr val="444949"/>
                </a:solidFill>
                <a:latin typeface="Roboto" panose="02000000000000000000" pitchFamily="2" charset="0"/>
                <a:ea typeface="Roboto" panose="02000000000000000000" pitchFamily="2" charset="0"/>
                <a:cs typeface="Gill Sans MT"/>
              </a:rPr>
              <a:t>space</a:t>
            </a:r>
            <a:r>
              <a:rPr sz="2200"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frequently</a:t>
            </a:r>
            <a:r>
              <a:rPr sz="2200" dirty="0">
                <a:solidFill>
                  <a:srgbClr val="444949"/>
                </a:solidFill>
                <a:latin typeface="Roboto" panose="02000000000000000000" pitchFamily="2" charset="0"/>
                <a:ea typeface="Roboto" panose="02000000000000000000" pitchFamily="2" charset="0"/>
                <a:cs typeface="Gill Sans MT"/>
              </a:rPr>
              <a:t> </a:t>
            </a:r>
            <a:r>
              <a:rPr sz="2200" spc="-10" dirty="0">
                <a:solidFill>
                  <a:srgbClr val="444949"/>
                </a:solidFill>
                <a:latin typeface="Roboto" panose="02000000000000000000" pitchFamily="2" charset="0"/>
                <a:ea typeface="Roboto" panose="02000000000000000000" pitchFamily="2" charset="0"/>
                <a:cs typeface="Gill Sans MT"/>
              </a:rPr>
              <a:t>needed</a:t>
            </a:r>
            <a:endParaRPr sz="2200">
              <a:latin typeface="Roboto" panose="02000000000000000000" pitchFamily="2" charset="0"/>
              <a:ea typeface="Roboto" panose="02000000000000000000" pitchFamily="2" charset="0"/>
              <a:cs typeface="Gill Sans MT"/>
            </a:endParaRPr>
          </a:p>
          <a:p>
            <a:pPr marL="241300" indent="-228600">
              <a:lnSpc>
                <a:spcPts val="3050"/>
              </a:lnSpc>
              <a:spcBef>
                <a:spcPts val="415"/>
              </a:spcBef>
              <a:buSzPct val="101960"/>
              <a:buFont typeface="Arial"/>
              <a:buChar char="•"/>
              <a:tabLst>
                <a:tab pos="241300" algn="l"/>
              </a:tabLst>
            </a:pPr>
            <a:r>
              <a:rPr sz="3825" spc="-127" baseline="1089" dirty="0">
                <a:solidFill>
                  <a:srgbClr val="444949"/>
                </a:solidFill>
                <a:latin typeface="Roboto" panose="02000000000000000000" pitchFamily="2" charset="0"/>
                <a:ea typeface="Roboto" panose="02000000000000000000" pitchFamily="2" charset="0"/>
                <a:cs typeface="Gill Sans MT"/>
              </a:rPr>
              <a:t>Is</a:t>
            </a:r>
            <a:r>
              <a:rPr sz="3825" spc="22" baseline="1089" dirty="0">
                <a:solidFill>
                  <a:srgbClr val="444949"/>
                </a:solidFill>
                <a:latin typeface="Roboto" panose="02000000000000000000" pitchFamily="2" charset="0"/>
                <a:ea typeface="Roboto" panose="02000000000000000000" pitchFamily="2" charset="0"/>
                <a:cs typeface="Gill Sans MT"/>
              </a:rPr>
              <a:t> </a:t>
            </a:r>
            <a:r>
              <a:rPr sz="3825" baseline="1089" dirty="0">
                <a:solidFill>
                  <a:srgbClr val="444949"/>
                </a:solidFill>
                <a:latin typeface="Roboto" panose="02000000000000000000" pitchFamily="2" charset="0"/>
                <a:ea typeface="Roboto" panose="02000000000000000000" pitchFamily="2" charset="0"/>
                <a:cs typeface="Gill Sans MT"/>
              </a:rPr>
              <a:t>data</a:t>
            </a:r>
            <a:r>
              <a:rPr sz="3825" spc="15" baseline="1089" dirty="0">
                <a:solidFill>
                  <a:srgbClr val="444949"/>
                </a:solidFill>
                <a:latin typeface="Roboto" panose="02000000000000000000" pitchFamily="2" charset="0"/>
                <a:ea typeface="Roboto" panose="02000000000000000000" pitchFamily="2" charset="0"/>
                <a:cs typeface="Gill Sans MT"/>
              </a:rPr>
              <a:t> </a:t>
            </a:r>
            <a:r>
              <a:rPr sz="3825" spc="-60" baseline="1089" dirty="0">
                <a:solidFill>
                  <a:srgbClr val="444949"/>
                </a:solidFill>
                <a:latin typeface="Roboto" panose="02000000000000000000" pitchFamily="2" charset="0"/>
                <a:ea typeface="Roboto" panose="02000000000000000000" pitchFamily="2" charset="0"/>
                <a:cs typeface="Gill Sans MT"/>
              </a:rPr>
              <a:t>structured</a:t>
            </a:r>
            <a:r>
              <a:rPr sz="3825" spc="22" baseline="1089" dirty="0">
                <a:solidFill>
                  <a:srgbClr val="444949"/>
                </a:solidFill>
                <a:latin typeface="Roboto" panose="02000000000000000000" pitchFamily="2" charset="0"/>
                <a:ea typeface="Roboto" panose="02000000000000000000" pitchFamily="2" charset="0"/>
                <a:cs typeface="Gill Sans MT"/>
              </a:rPr>
              <a:t> </a:t>
            </a:r>
            <a:r>
              <a:rPr sz="3825" spc="-60" baseline="1089" dirty="0">
                <a:solidFill>
                  <a:srgbClr val="444949"/>
                </a:solidFill>
                <a:latin typeface="Roboto" panose="02000000000000000000" pitchFamily="2" charset="0"/>
                <a:ea typeface="Roboto" panose="02000000000000000000" pitchFamily="2" charset="0"/>
                <a:cs typeface="Gill Sans MT"/>
              </a:rPr>
              <a:t>well</a:t>
            </a:r>
            <a:r>
              <a:rPr sz="3825" spc="15" baseline="1089" dirty="0">
                <a:solidFill>
                  <a:srgbClr val="444949"/>
                </a:solidFill>
                <a:latin typeface="Roboto" panose="02000000000000000000" pitchFamily="2" charset="0"/>
                <a:ea typeface="Roboto" panose="02000000000000000000" pitchFamily="2" charset="0"/>
                <a:cs typeface="Gill Sans MT"/>
              </a:rPr>
              <a:t> </a:t>
            </a:r>
            <a:r>
              <a:rPr sz="3825" spc="-89" baseline="1089" dirty="0">
                <a:solidFill>
                  <a:srgbClr val="444949"/>
                </a:solidFill>
                <a:latin typeface="Roboto" panose="02000000000000000000" pitchFamily="2" charset="0"/>
                <a:ea typeface="Roboto" panose="02000000000000000000" pitchFamily="2" charset="0"/>
                <a:cs typeface="Gill Sans MT"/>
              </a:rPr>
              <a:t>for</a:t>
            </a:r>
            <a:r>
              <a:rPr sz="3825" spc="7" baseline="1089" dirty="0">
                <a:solidFill>
                  <a:srgbClr val="444949"/>
                </a:solidFill>
                <a:latin typeface="Roboto" panose="02000000000000000000" pitchFamily="2" charset="0"/>
                <a:ea typeface="Roboto" panose="02000000000000000000" pitchFamily="2" charset="0"/>
                <a:cs typeface="Gill Sans MT"/>
              </a:rPr>
              <a:t> </a:t>
            </a:r>
            <a:r>
              <a:rPr sz="3825" spc="-44" baseline="1089" dirty="0">
                <a:solidFill>
                  <a:srgbClr val="444949"/>
                </a:solidFill>
                <a:latin typeface="Roboto" panose="02000000000000000000" pitchFamily="2" charset="0"/>
                <a:ea typeface="Roboto" panose="02000000000000000000" pitchFamily="2" charset="0"/>
                <a:cs typeface="Gill Sans MT"/>
              </a:rPr>
              <a:t>caching?</a:t>
            </a:r>
            <a:endParaRPr sz="3825" baseline="1089">
              <a:latin typeface="Roboto" panose="02000000000000000000" pitchFamily="2" charset="0"/>
              <a:ea typeface="Roboto" panose="02000000000000000000" pitchFamily="2" charset="0"/>
              <a:cs typeface="Gill Sans MT"/>
            </a:endParaRPr>
          </a:p>
          <a:p>
            <a:pPr marL="698500" lvl="1" indent="-228600">
              <a:lnSpc>
                <a:spcPts val="2630"/>
              </a:lnSpc>
              <a:buFont typeface="Arial"/>
              <a:buChar char="•"/>
              <a:tabLst>
                <a:tab pos="697865" algn="l"/>
                <a:tab pos="698500" algn="l"/>
              </a:tabLst>
            </a:pPr>
            <a:r>
              <a:rPr sz="2200" spc="-30" dirty="0">
                <a:solidFill>
                  <a:srgbClr val="444949"/>
                </a:solidFill>
                <a:latin typeface="Roboto" panose="02000000000000000000" pitchFamily="2" charset="0"/>
                <a:ea typeface="Roboto" panose="02000000000000000000" pitchFamily="2" charset="0"/>
                <a:cs typeface="Gill Sans MT"/>
              </a:rPr>
              <a:t>example:</a:t>
            </a:r>
            <a:r>
              <a:rPr sz="2200" spc="-180" dirty="0">
                <a:solidFill>
                  <a:srgbClr val="444949"/>
                </a:solidFill>
                <a:latin typeface="Roboto" panose="02000000000000000000" pitchFamily="2" charset="0"/>
                <a:ea typeface="Roboto" panose="02000000000000000000" pitchFamily="2" charset="0"/>
                <a:cs typeface="Gill Sans MT"/>
              </a:rPr>
              <a:t> </a:t>
            </a:r>
            <a:r>
              <a:rPr sz="2200" spc="-65" dirty="0">
                <a:solidFill>
                  <a:srgbClr val="444949"/>
                </a:solidFill>
                <a:latin typeface="Roboto" panose="02000000000000000000" pitchFamily="2" charset="0"/>
                <a:ea typeface="Roboto" panose="02000000000000000000" pitchFamily="2" charset="0"/>
                <a:cs typeface="Gill Sans MT"/>
              </a:rPr>
              <a:t>key</a:t>
            </a:r>
            <a:r>
              <a:rPr sz="2200" spc="-5" dirty="0">
                <a:solidFill>
                  <a:srgbClr val="444949"/>
                </a:solidFill>
                <a:latin typeface="Roboto" panose="02000000000000000000" pitchFamily="2" charset="0"/>
                <a:ea typeface="Roboto" panose="02000000000000000000" pitchFamily="2" charset="0"/>
                <a:cs typeface="Gill Sans MT"/>
              </a:rPr>
              <a:t> </a:t>
            </a:r>
            <a:r>
              <a:rPr sz="2200" spc="-30" dirty="0">
                <a:solidFill>
                  <a:srgbClr val="444949"/>
                </a:solidFill>
                <a:latin typeface="Roboto" panose="02000000000000000000" pitchFamily="2" charset="0"/>
                <a:ea typeface="Roboto" panose="02000000000000000000" pitchFamily="2" charset="0"/>
                <a:cs typeface="Gill Sans MT"/>
              </a:rPr>
              <a:t>value</a:t>
            </a:r>
            <a:r>
              <a:rPr sz="2200" spc="-5"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caching,</a:t>
            </a:r>
            <a:r>
              <a:rPr sz="2200" spc="-175" dirty="0">
                <a:solidFill>
                  <a:srgbClr val="444949"/>
                </a:solidFill>
                <a:latin typeface="Roboto" panose="02000000000000000000" pitchFamily="2" charset="0"/>
                <a:ea typeface="Roboto" panose="02000000000000000000" pitchFamily="2" charset="0"/>
                <a:cs typeface="Gill Sans MT"/>
              </a:rPr>
              <a:t> </a:t>
            </a:r>
            <a:r>
              <a:rPr sz="2200" spc="-85" dirty="0">
                <a:solidFill>
                  <a:srgbClr val="444949"/>
                </a:solidFill>
                <a:latin typeface="Roboto" panose="02000000000000000000" pitchFamily="2" charset="0"/>
                <a:ea typeface="Roboto" panose="02000000000000000000" pitchFamily="2" charset="0"/>
                <a:cs typeface="Gill Sans MT"/>
              </a:rPr>
              <a:t>or</a:t>
            </a:r>
            <a:r>
              <a:rPr sz="2200" spc="5" dirty="0">
                <a:solidFill>
                  <a:srgbClr val="444949"/>
                </a:solidFill>
                <a:latin typeface="Roboto" panose="02000000000000000000" pitchFamily="2" charset="0"/>
                <a:ea typeface="Roboto" panose="02000000000000000000" pitchFamily="2" charset="0"/>
                <a:cs typeface="Gill Sans MT"/>
              </a:rPr>
              <a:t> </a:t>
            </a:r>
            <a:r>
              <a:rPr sz="2200" spc="-35" dirty="0">
                <a:solidFill>
                  <a:srgbClr val="444949"/>
                </a:solidFill>
                <a:latin typeface="Roboto" panose="02000000000000000000" pitchFamily="2" charset="0"/>
                <a:ea typeface="Roboto" panose="02000000000000000000" pitchFamily="2" charset="0"/>
                <a:cs typeface="Gill Sans MT"/>
              </a:rPr>
              <a:t>caching</a:t>
            </a:r>
            <a:r>
              <a:rPr sz="2200" spc="-5" dirty="0">
                <a:solidFill>
                  <a:srgbClr val="444949"/>
                </a:solidFill>
                <a:latin typeface="Roboto" panose="02000000000000000000" pitchFamily="2" charset="0"/>
                <a:ea typeface="Roboto" panose="02000000000000000000" pitchFamily="2" charset="0"/>
                <a:cs typeface="Gill Sans MT"/>
              </a:rPr>
              <a:t> </a:t>
            </a:r>
            <a:r>
              <a:rPr sz="2200" spc="-30" dirty="0">
                <a:solidFill>
                  <a:srgbClr val="444949"/>
                </a:solidFill>
                <a:latin typeface="Roboto" panose="02000000000000000000" pitchFamily="2" charset="0"/>
                <a:ea typeface="Roboto" panose="02000000000000000000" pitchFamily="2" charset="0"/>
                <a:cs typeface="Gill Sans MT"/>
              </a:rPr>
              <a:t>of</a:t>
            </a:r>
            <a:r>
              <a:rPr sz="2200" dirty="0">
                <a:solidFill>
                  <a:srgbClr val="444949"/>
                </a:solidFill>
                <a:latin typeface="Roboto" panose="02000000000000000000" pitchFamily="2" charset="0"/>
                <a:ea typeface="Roboto" panose="02000000000000000000" pitchFamily="2" charset="0"/>
                <a:cs typeface="Gill Sans MT"/>
              </a:rPr>
              <a:t> </a:t>
            </a:r>
            <a:r>
              <a:rPr sz="2200" spc="-40" dirty="0">
                <a:solidFill>
                  <a:srgbClr val="444949"/>
                </a:solidFill>
                <a:latin typeface="Roboto" panose="02000000000000000000" pitchFamily="2" charset="0"/>
                <a:ea typeface="Roboto" panose="02000000000000000000" pitchFamily="2" charset="0"/>
                <a:cs typeface="Gill Sans MT"/>
              </a:rPr>
              <a:t>aggregations</a:t>
            </a:r>
            <a:r>
              <a:rPr sz="2200" spc="-5" dirty="0">
                <a:solidFill>
                  <a:srgbClr val="444949"/>
                </a:solidFill>
                <a:latin typeface="Roboto" panose="02000000000000000000" pitchFamily="2" charset="0"/>
                <a:ea typeface="Roboto" panose="02000000000000000000" pitchFamily="2" charset="0"/>
                <a:cs typeface="Gill Sans MT"/>
              </a:rPr>
              <a:t> </a:t>
            </a:r>
            <a:r>
              <a:rPr sz="2200" spc="-65" dirty="0">
                <a:solidFill>
                  <a:srgbClr val="444949"/>
                </a:solidFill>
                <a:latin typeface="Roboto" panose="02000000000000000000" pitchFamily="2" charset="0"/>
                <a:ea typeface="Roboto" panose="02000000000000000000" pitchFamily="2" charset="0"/>
                <a:cs typeface="Gill Sans MT"/>
              </a:rPr>
              <a:t>results</a:t>
            </a:r>
            <a:endParaRPr sz="2200">
              <a:latin typeface="Roboto" panose="02000000000000000000" pitchFamily="2" charset="0"/>
              <a:ea typeface="Roboto" panose="02000000000000000000" pitchFamily="2" charset="0"/>
              <a:cs typeface="Gill Sans MT"/>
            </a:endParaRPr>
          </a:p>
          <a:p>
            <a:pPr lvl="1">
              <a:lnSpc>
                <a:spcPct val="100000"/>
              </a:lnSpc>
              <a:spcBef>
                <a:spcPts val="5"/>
              </a:spcBef>
              <a:buClr>
                <a:srgbClr val="444949"/>
              </a:buClr>
              <a:buFont typeface="Arial"/>
              <a:buChar char="•"/>
            </a:pPr>
            <a:endParaRPr sz="2550">
              <a:latin typeface="Roboto" panose="02000000000000000000" pitchFamily="2" charset="0"/>
              <a:ea typeface="Roboto" panose="02000000000000000000" pitchFamily="2" charset="0"/>
              <a:cs typeface="Gill Sans MT"/>
            </a:endParaRPr>
          </a:p>
          <a:p>
            <a:pPr marL="241300" indent="-228600">
              <a:lnSpc>
                <a:spcPct val="100000"/>
              </a:lnSpc>
              <a:buFont typeface="Arial"/>
              <a:buChar char="•"/>
              <a:tabLst>
                <a:tab pos="241300" algn="l"/>
              </a:tabLst>
            </a:pPr>
            <a:r>
              <a:rPr sz="2600" u="sng" spc="-50" dirty="0">
                <a:solidFill>
                  <a:srgbClr val="444949"/>
                </a:solidFill>
                <a:uFill>
                  <a:solidFill>
                    <a:srgbClr val="444949"/>
                  </a:solidFill>
                </a:uFill>
                <a:latin typeface="Roboto" panose="02000000000000000000" pitchFamily="2" charset="0"/>
                <a:ea typeface="Roboto" panose="02000000000000000000" pitchFamily="2" charset="0"/>
                <a:cs typeface="Gill Sans MT"/>
              </a:rPr>
              <a:t>Which</a:t>
            </a:r>
            <a:r>
              <a:rPr sz="2600" u="sng" dirty="0">
                <a:solidFill>
                  <a:srgbClr val="444949"/>
                </a:solidFill>
                <a:uFill>
                  <a:solidFill>
                    <a:srgbClr val="444949"/>
                  </a:solidFill>
                </a:uFill>
                <a:latin typeface="Roboto" panose="02000000000000000000" pitchFamily="2" charset="0"/>
                <a:ea typeface="Roboto" panose="02000000000000000000" pitchFamily="2" charset="0"/>
                <a:cs typeface="Gill Sans MT"/>
              </a:rPr>
              <a:t> </a:t>
            </a:r>
            <a:r>
              <a:rPr sz="2600" u="sng" spc="-40" dirty="0">
                <a:solidFill>
                  <a:srgbClr val="444949"/>
                </a:solidFill>
                <a:uFill>
                  <a:solidFill>
                    <a:srgbClr val="444949"/>
                  </a:solidFill>
                </a:uFill>
                <a:latin typeface="Roboto" panose="02000000000000000000" pitchFamily="2" charset="0"/>
                <a:ea typeface="Roboto" panose="02000000000000000000" pitchFamily="2" charset="0"/>
                <a:cs typeface="Gill Sans MT"/>
              </a:rPr>
              <a:t>caching</a:t>
            </a:r>
            <a:r>
              <a:rPr sz="2600" u="sng" spc="5" dirty="0">
                <a:solidFill>
                  <a:srgbClr val="444949"/>
                </a:solidFill>
                <a:uFill>
                  <a:solidFill>
                    <a:srgbClr val="444949"/>
                  </a:solidFill>
                </a:uFill>
                <a:latin typeface="Roboto" panose="02000000000000000000" pitchFamily="2" charset="0"/>
                <a:ea typeface="Roboto" panose="02000000000000000000" pitchFamily="2" charset="0"/>
                <a:cs typeface="Gill Sans MT"/>
              </a:rPr>
              <a:t> </a:t>
            </a:r>
            <a:r>
              <a:rPr sz="2600" u="sng" spc="-35" dirty="0">
                <a:solidFill>
                  <a:srgbClr val="444949"/>
                </a:solidFill>
                <a:uFill>
                  <a:solidFill>
                    <a:srgbClr val="444949"/>
                  </a:solidFill>
                </a:uFill>
                <a:latin typeface="Roboto" panose="02000000000000000000" pitchFamily="2" charset="0"/>
                <a:ea typeface="Roboto" panose="02000000000000000000" pitchFamily="2" charset="0"/>
                <a:cs typeface="Gill Sans MT"/>
              </a:rPr>
              <a:t>design</a:t>
            </a:r>
            <a:r>
              <a:rPr sz="2600" u="sng" spc="5" dirty="0">
                <a:solidFill>
                  <a:srgbClr val="444949"/>
                </a:solidFill>
                <a:uFill>
                  <a:solidFill>
                    <a:srgbClr val="444949"/>
                  </a:solidFill>
                </a:uFill>
                <a:latin typeface="Roboto" panose="02000000000000000000" pitchFamily="2" charset="0"/>
                <a:ea typeface="Roboto" panose="02000000000000000000" pitchFamily="2" charset="0"/>
                <a:cs typeface="Gill Sans MT"/>
              </a:rPr>
              <a:t> </a:t>
            </a:r>
            <a:r>
              <a:rPr sz="2600" u="sng" spc="-40" dirty="0">
                <a:solidFill>
                  <a:srgbClr val="444949"/>
                </a:solidFill>
                <a:uFill>
                  <a:solidFill>
                    <a:srgbClr val="444949"/>
                  </a:solidFill>
                </a:uFill>
                <a:latin typeface="Roboto" panose="02000000000000000000" pitchFamily="2" charset="0"/>
                <a:ea typeface="Roboto" panose="02000000000000000000" pitchFamily="2" charset="0"/>
                <a:cs typeface="Gill Sans MT"/>
              </a:rPr>
              <a:t>pattern</a:t>
            </a:r>
            <a:r>
              <a:rPr sz="2600" u="sng" dirty="0">
                <a:solidFill>
                  <a:srgbClr val="444949"/>
                </a:solidFill>
                <a:uFill>
                  <a:solidFill>
                    <a:srgbClr val="444949"/>
                  </a:solidFill>
                </a:uFill>
                <a:latin typeface="Roboto" panose="02000000000000000000" pitchFamily="2" charset="0"/>
                <a:ea typeface="Roboto" panose="02000000000000000000" pitchFamily="2" charset="0"/>
                <a:cs typeface="Gill Sans MT"/>
              </a:rPr>
              <a:t> </a:t>
            </a:r>
            <a:r>
              <a:rPr sz="2600" u="sng" spc="-85" dirty="0">
                <a:solidFill>
                  <a:srgbClr val="444949"/>
                </a:solidFill>
                <a:uFill>
                  <a:solidFill>
                    <a:srgbClr val="444949"/>
                  </a:solidFill>
                </a:uFill>
                <a:latin typeface="Roboto" panose="02000000000000000000" pitchFamily="2" charset="0"/>
                <a:ea typeface="Roboto" panose="02000000000000000000" pitchFamily="2" charset="0"/>
                <a:cs typeface="Gill Sans MT"/>
              </a:rPr>
              <a:t>is</a:t>
            </a:r>
            <a:r>
              <a:rPr sz="2600" u="sng" spc="5" dirty="0">
                <a:solidFill>
                  <a:srgbClr val="444949"/>
                </a:solidFill>
                <a:uFill>
                  <a:solidFill>
                    <a:srgbClr val="444949"/>
                  </a:solidFill>
                </a:uFill>
                <a:latin typeface="Roboto" panose="02000000000000000000" pitchFamily="2" charset="0"/>
                <a:ea typeface="Roboto" panose="02000000000000000000" pitchFamily="2" charset="0"/>
                <a:cs typeface="Gill Sans MT"/>
              </a:rPr>
              <a:t> </a:t>
            </a:r>
            <a:r>
              <a:rPr sz="2600" u="sng" spc="-40" dirty="0">
                <a:solidFill>
                  <a:srgbClr val="444949"/>
                </a:solidFill>
                <a:uFill>
                  <a:solidFill>
                    <a:srgbClr val="444949"/>
                  </a:solidFill>
                </a:uFill>
                <a:latin typeface="Roboto" panose="02000000000000000000" pitchFamily="2" charset="0"/>
                <a:ea typeface="Roboto" panose="02000000000000000000" pitchFamily="2" charset="0"/>
                <a:cs typeface="Gill Sans MT"/>
              </a:rPr>
              <a:t>the</a:t>
            </a:r>
            <a:r>
              <a:rPr sz="2600" u="sng" spc="10" dirty="0">
                <a:solidFill>
                  <a:srgbClr val="444949"/>
                </a:solidFill>
                <a:uFill>
                  <a:solidFill>
                    <a:srgbClr val="444949"/>
                  </a:solidFill>
                </a:uFill>
                <a:latin typeface="Roboto" panose="02000000000000000000" pitchFamily="2" charset="0"/>
                <a:ea typeface="Roboto" panose="02000000000000000000" pitchFamily="2" charset="0"/>
                <a:cs typeface="Gill Sans MT"/>
              </a:rPr>
              <a:t> </a:t>
            </a:r>
            <a:r>
              <a:rPr sz="2600" u="sng" spc="-50" dirty="0">
                <a:solidFill>
                  <a:srgbClr val="444949"/>
                </a:solidFill>
                <a:uFill>
                  <a:solidFill>
                    <a:srgbClr val="444949"/>
                  </a:solidFill>
                </a:uFill>
                <a:latin typeface="Roboto" panose="02000000000000000000" pitchFamily="2" charset="0"/>
                <a:ea typeface="Roboto" panose="02000000000000000000" pitchFamily="2" charset="0"/>
                <a:cs typeface="Gill Sans MT"/>
              </a:rPr>
              <a:t>most</a:t>
            </a:r>
            <a:r>
              <a:rPr sz="2600" u="sng" spc="5" dirty="0">
                <a:solidFill>
                  <a:srgbClr val="444949"/>
                </a:solidFill>
                <a:uFill>
                  <a:solidFill>
                    <a:srgbClr val="444949"/>
                  </a:solidFill>
                </a:uFill>
                <a:latin typeface="Roboto" panose="02000000000000000000" pitchFamily="2" charset="0"/>
                <a:ea typeface="Roboto" panose="02000000000000000000" pitchFamily="2" charset="0"/>
                <a:cs typeface="Gill Sans MT"/>
              </a:rPr>
              <a:t> </a:t>
            </a:r>
            <a:r>
              <a:rPr sz="2600" u="sng" spc="-45" dirty="0">
                <a:solidFill>
                  <a:srgbClr val="444949"/>
                </a:solidFill>
                <a:uFill>
                  <a:solidFill>
                    <a:srgbClr val="444949"/>
                  </a:solidFill>
                </a:uFill>
                <a:latin typeface="Roboto" panose="02000000000000000000" pitchFamily="2" charset="0"/>
                <a:ea typeface="Roboto" panose="02000000000000000000" pitchFamily="2" charset="0"/>
                <a:cs typeface="Gill Sans MT"/>
              </a:rPr>
              <a:t>appropriate?</a:t>
            </a:r>
            <a:endParaRPr sz="2600">
              <a:latin typeface="Roboto" panose="02000000000000000000" pitchFamily="2" charset="0"/>
              <a:ea typeface="Roboto" panose="02000000000000000000" pitchFamily="2" charset="0"/>
              <a:cs typeface="Gill Sans M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9994265" cy="443711"/>
          </a:xfrm>
          <a:prstGeom prst="rect">
            <a:avLst/>
          </a:prstGeom>
        </p:spPr>
        <p:txBody>
          <a:bodyPr vert="horz" wrap="square" lIns="0" tIns="12700" rIns="0" bIns="0" rtlCol="0">
            <a:spAutoFit/>
          </a:bodyPr>
          <a:lstStyle/>
          <a:p>
            <a:pPr marL="12700">
              <a:lnSpc>
                <a:spcPct val="100000"/>
              </a:lnSpc>
              <a:spcBef>
                <a:spcPts val="100"/>
              </a:spcBef>
              <a:tabLst>
                <a:tab pos="2982595" algn="l"/>
              </a:tabLst>
            </a:pPr>
            <a:r>
              <a:rPr spc="-80" dirty="0">
                <a:latin typeface="Roboto" panose="02000000000000000000" pitchFamily="2" charset="0"/>
                <a:ea typeface="Roboto" panose="02000000000000000000" pitchFamily="2" charset="0"/>
              </a:rPr>
              <a:t>Lazy</a:t>
            </a:r>
            <a:r>
              <a:rPr spc="20" dirty="0">
                <a:latin typeface="Roboto" panose="02000000000000000000" pitchFamily="2" charset="0"/>
                <a:ea typeface="Roboto" panose="02000000000000000000" pitchFamily="2" charset="0"/>
              </a:rPr>
              <a:t> </a:t>
            </a:r>
            <a:r>
              <a:rPr spc="-50" dirty="0">
                <a:latin typeface="Roboto" panose="02000000000000000000" pitchFamily="2" charset="0"/>
                <a:ea typeface="Roboto" panose="02000000000000000000" pitchFamily="2" charset="0"/>
              </a:rPr>
              <a:t>Loading	</a:t>
            </a:r>
            <a:r>
              <a:rPr dirty="0">
                <a:latin typeface="Roboto" panose="02000000000000000000" pitchFamily="2" charset="0"/>
                <a:ea typeface="Roboto" panose="02000000000000000000" pitchFamily="2" charset="0"/>
              </a:rPr>
              <a:t>/</a:t>
            </a:r>
            <a:r>
              <a:rPr spc="10" dirty="0">
                <a:latin typeface="Roboto" panose="02000000000000000000" pitchFamily="2" charset="0"/>
                <a:ea typeface="Roboto" panose="02000000000000000000" pitchFamily="2" charset="0"/>
              </a:rPr>
              <a:t> </a:t>
            </a:r>
            <a:r>
              <a:rPr spc="-60" dirty="0">
                <a:latin typeface="Roboto" panose="02000000000000000000" pitchFamily="2" charset="0"/>
                <a:ea typeface="Roboto" panose="02000000000000000000" pitchFamily="2" charset="0"/>
              </a:rPr>
              <a:t>Cache-Aside</a:t>
            </a:r>
            <a:r>
              <a:rPr spc="10" dirty="0">
                <a:latin typeface="Roboto" panose="02000000000000000000" pitchFamily="2" charset="0"/>
                <a:ea typeface="Roboto" panose="02000000000000000000" pitchFamily="2" charset="0"/>
              </a:rPr>
              <a:t> </a:t>
            </a:r>
            <a:r>
              <a:rPr dirty="0">
                <a:latin typeface="Roboto" panose="02000000000000000000" pitchFamily="2" charset="0"/>
                <a:ea typeface="Roboto" panose="02000000000000000000" pitchFamily="2" charset="0"/>
              </a:rPr>
              <a:t>/</a:t>
            </a:r>
            <a:r>
              <a:rPr spc="10" dirty="0">
                <a:latin typeface="Roboto" panose="02000000000000000000" pitchFamily="2" charset="0"/>
                <a:ea typeface="Roboto" panose="02000000000000000000" pitchFamily="2" charset="0"/>
              </a:rPr>
              <a:t> </a:t>
            </a:r>
            <a:r>
              <a:rPr spc="-80" dirty="0">
                <a:latin typeface="Roboto" panose="02000000000000000000" pitchFamily="2" charset="0"/>
                <a:ea typeface="Roboto" panose="02000000000000000000" pitchFamily="2" charset="0"/>
              </a:rPr>
              <a:t>Lazy</a:t>
            </a:r>
            <a:r>
              <a:rPr spc="5" dirty="0">
                <a:latin typeface="Roboto" panose="02000000000000000000" pitchFamily="2" charset="0"/>
                <a:ea typeface="Roboto" panose="02000000000000000000" pitchFamily="2" charset="0"/>
              </a:rPr>
              <a:t> </a:t>
            </a:r>
            <a:r>
              <a:rPr spc="-85" dirty="0">
                <a:latin typeface="Roboto" panose="02000000000000000000" pitchFamily="2" charset="0"/>
                <a:ea typeface="Roboto" panose="02000000000000000000" pitchFamily="2" charset="0"/>
              </a:rPr>
              <a:t>Population</a:t>
            </a:r>
          </a:p>
        </p:txBody>
      </p:sp>
      <p:grpSp>
        <p:nvGrpSpPr>
          <p:cNvPr id="4" name="object 4"/>
          <p:cNvGrpSpPr/>
          <p:nvPr/>
        </p:nvGrpSpPr>
        <p:grpSpPr>
          <a:xfrm>
            <a:off x="2157909" y="1481646"/>
            <a:ext cx="3477895" cy="4281170"/>
            <a:chOff x="2157909" y="1481646"/>
            <a:chExt cx="3477895" cy="4281170"/>
          </a:xfrm>
        </p:grpSpPr>
        <p:sp>
          <p:nvSpPr>
            <p:cNvPr id="5" name="object 5"/>
            <p:cNvSpPr/>
            <p:nvPr/>
          </p:nvSpPr>
          <p:spPr>
            <a:xfrm>
              <a:off x="3611600" y="1487996"/>
              <a:ext cx="2018030" cy="4268470"/>
            </a:xfrm>
            <a:custGeom>
              <a:avLst/>
              <a:gdLst/>
              <a:ahLst/>
              <a:cxnLst/>
              <a:rect l="l" t="t" r="r" b="b"/>
              <a:pathLst>
                <a:path w="2018029" h="4268470">
                  <a:moveTo>
                    <a:pt x="0" y="0"/>
                  </a:moveTo>
                  <a:lnTo>
                    <a:pt x="2017838" y="0"/>
                  </a:lnTo>
                  <a:lnTo>
                    <a:pt x="2017838" y="4268448"/>
                  </a:lnTo>
                  <a:lnTo>
                    <a:pt x="0" y="4268448"/>
                  </a:lnTo>
                  <a:lnTo>
                    <a:pt x="0" y="0"/>
                  </a:lnTo>
                  <a:close/>
                </a:path>
              </a:pathLst>
            </a:custGeom>
            <a:ln w="12700">
              <a:solidFill>
                <a:srgbClr val="444949"/>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6" name="object 6"/>
            <p:cNvSpPr/>
            <p:nvPr/>
          </p:nvSpPr>
          <p:spPr>
            <a:xfrm>
              <a:off x="2164259" y="2894280"/>
              <a:ext cx="1781810" cy="381000"/>
            </a:xfrm>
            <a:custGeom>
              <a:avLst/>
              <a:gdLst/>
              <a:ahLst/>
              <a:cxnLst/>
              <a:rect l="l" t="t" r="r" b="b"/>
              <a:pathLst>
                <a:path w="1781810" h="381000">
                  <a:moveTo>
                    <a:pt x="1591289" y="0"/>
                  </a:moveTo>
                  <a:lnTo>
                    <a:pt x="1591289" y="95251"/>
                  </a:lnTo>
                  <a:lnTo>
                    <a:pt x="190500" y="95251"/>
                  </a:lnTo>
                  <a:lnTo>
                    <a:pt x="190500" y="0"/>
                  </a:lnTo>
                  <a:lnTo>
                    <a:pt x="0" y="190500"/>
                  </a:lnTo>
                  <a:lnTo>
                    <a:pt x="190500" y="381000"/>
                  </a:lnTo>
                  <a:lnTo>
                    <a:pt x="190500" y="285751"/>
                  </a:lnTo>
                  <a:lnTo>
                    <a:pt x="1591289" y="285751"/>
                  </a:lnTo>
                  <a:lnTo>
                    <a:pt x="1591289" y="381000"/>
                  </a:lnTo>
                  <a:lnTo>
                    <a:pt x="1781789" y="190500"/>
                  </a:lnTo>
                  <a:lnTo>
                    <a:pt x="1591289" y="0"/>
                  </a:lnTo>
                  <a:close/>
                </a:path>
              </a:pathLst>
            </a:custGeom>
            <a:solidFill>
              <a:srgbClr val="70AD47"/>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7" name="object 7"/>
            <p:cNvSpPr/>
            <p:nvPr/>
          </p:nvSpPr>
          <p:spPr>
            <a:xfrm>
              <a:off x="2164259" y="2894280"/>
              <a:ext cx="1781810" cy="381000"/>
            </a:xfrm>
            <a:custGeom>
              <a:avLst/>
              <a:gdLst/>
              <a:ahLst/>
              <a:cxnLst/>
              <a:rect l="l" t="t" r="r" b="b"/>
              <a:pathLst>
                <a:path w="1781810" h="381000">
                  <a:moveTo>
                    <a:pt x="1591289" y="0"/>
                  </a:moveTo>
                  <a:lnTo>
                    <a:pt x="1781789" y="190500"/>
                  </a:lnTo>
                  <a:lnTo>
                    <a:pt x="1591289" y="381000"/>
                  </a:lnTo>
                  <a:lnTo>
                    <a:pt x="1591289" y="285751"/>
                  </a:lnTo>
                  <a:lnTo>
                    <a:pt x="190500" y="285751"/>
                  </a:lnTo>
                  <a:lnTo>
                    <a:pt x="190500" y="381000"/>
                  </a:lnTo>
                  <a:lnTo>
                    <a:pt x="0" y="190500"/>
                  </a:lnTo>
                  <a:lnTo>
                    <a:pt x="190500" y="0"/>
                  </a:lnTo>
                  <a:lnTo>
                    <a:pt x="190500" y="95250"/>
                  </a:lnTo>
                  <a:lnTo>
                    <a:pt x="1591289" y="95250"/>
                  </a:lnTo>
                  <a:lnTo>
                    <a:pt x="1591289" y="0"/>
                  </a:lnTo>
                  <a:close/>
                </a:path>
              </a:pathLst>
            </a:custGeom>
            <a:ln w="12700">
              <a:solidFill>
                <a:srgbClr val="507E32"/>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8" name="object 8"/>
          <p:cNvSpPr txBox="1"/>
          <p:nvPr/>
        </p:nvSpPr>
        <p:spPr>
          <a:xfrm>
            <a:off x="536369" y="2465072"/>
            <a:ext cx="1473200" cy="1728678"/>
          </a:xfrm>
          <a:prstGeom prst="rect">
            <a:avLst/>
          </a:prstGeom>
          <a:solidFill>
            <a:srgbClr val="F69802"/>
          </a:solidFill>
          <a:ln w="12700">
            <a:solidFill>
              <a:srgbClr val="B56E01"/>
            </a:solidFill>
          </a:ln>
        </p:spPr>
        <p:txBody>
          <a:bodyPr vert="horz" wrap="square" lIns="0" tIns="0" rIns="0" bIns="0" rtlCol="0">
            <a:spAutoFit/>
          </a:bodyPr>
          <a:lstStyle/>
          <a:p>
            <a:pPr>
              <a:lnSpc>
                <a:spcPct val="100000"/>
              </a:lnSpc>
            </a:pPr>
            <a:endParaRPr sz="2200">
              <a:latin typeface="Roboto" panose="02000000000000000000" pitchFamily="2" charset="0"/>
              <a:ea typeface="Roboto" panose="02000000000000000000" pitchFamily="2" charset="0"/>
              <a:cs typeface="Times New Roman"/>
            </a:endParaRPr>
          </a:p>
          <a:p>
            <a:pPr>
              <a:lnSpc>
                <a:spcPct val="100000"/>
              </a:lnSpc>
            </a:pPr>
            <a:endParaRPr sz="2200">
              <a:latin typeface="Roboto" panose="02000000000000000000" pitchFamily="2" charset="0"/>
              <a:ea typeface="Roboto" panose="02000000000000000000" pitchFamily="2" charset="0"/>
              <a:cs typeface="Times New Roman"/>
            </a:endParaRPr>
          </a:p>
          <a:p>
            <a:pPr>
              <a:lnSpc>
                <a:spcPct val="100000"/>
              </a:lnSpc>
            </a:pPr>
            <a:endParaRPr sz="2200">
              <a:latin typeface="Roboto" panose="02000000000000000000" pitchFamily="2" charset="0"/>
              <a:ea typeface="Roboto" panose="02000000000000000000" pitchFamily="2" charset="0"/>
              <a:cs typeface="Times New Roman"/>
            </a:endParaRPr>
          </a:p>
          <a:p>
            <a:pPr>
              <a:lnSpc>
                <a:spcPct val="100000"/>
              </a:lnSpc>
              <a:spcBef>
                <a:spcPts val="50"/>
              </a:spcBef>
            </a:pPr>
            <a:endParaRPr sz="2750">
              <a:latin typeface="Roboto" panose="02000000000000000000" pitchFamily="2" charset="0"/>
              <a:ea typeface="Roboto" panose="02000000000000000000" pitchFamily="2" charset="0"/>
              <a:cs typeface="Times New Roman"/>
            </a:endParaRPr>
          </a:p>
          <a:p>
            <a:pPr marL="222250">
              <a:lnSpc>
                <a:spcPct val="100000"/>
              </a:lnSpc>
              <a:spcBef>
                <a:spcPts val="5"/>
              </a:spcBef>
            </a:pPr>
            <a:r>
              <a:rPr sz="1800" spc="-5" dirty="0">
                <a:solidFill>
                  <a:srgbClr val="FFFFFF"/>
                </a:solidFill>
                <a:latin typeface="Roboto" panose="02000000000000000000" pitchFamily="2" charset="0"/>
                <a:ea typeface="Roboto" panose="02000000000000000000" pitchFamily="2" charset="0"/>
                <a:cs typeface="Calibri"/>
              </a:rPr>
              <a:t>application</a:t>
            </a:r>
            <a:endParaRPr sz="1800">
              <a:latin typeface="Roboto" panose="02000000000000000000" pitchFamily="2" charset="0"/>
              <a:ea typeface="Roboto" panose="02000000000000000000" pitchFamily="2" charset="0"/>
              <a:cs typeface="Calibri"/>
            </a:endParaRPr>
          </a:p>
        </p:txBody>
      </p:sp>
      <p:sp>
        <p:nvSpPr>
          <p:cNvPr id="9" name="object 9"/>
          <p:cNvSpPr txBox="1"/>
          <p:nvPr/>
        </p:nvSpPr>
        <p:spPr>
          <a:xfrm>
            <a:off x="2520109" y="2602484"/>
            <a:ext cx="1010831"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44949"/>
                </a:solidFill>
                <a:latin typeface="Roboto" panose="02000000000000000000" pitchFamily="2" charset="0"/>
                <a:ea typeface="Roboto" panose="02000000000000000000" pitchFamily="2" charset="0"/>
                <a:cs typeface="Calibri"/>
              </a:rPr>
              <a:t>Cache</a:t>
            </a:r>
            <a:r>
              <a:rPr sz="1800" spc="-45" dirty="0">
                <a:solidFill>
                  <a:srgbClr val="444949"/>
                </a:solidFill>
                <a:latin typeface="Roboto" panose="02000000000000000000" pitchFamily="2" charset="0"/>
                <a:ea typeface="Roboto" panose="02000000000000000000" pitchFamily="2" charset="0"/>
                <a:cs typeface="Calibri"/>
              </a:rPr>
              <a:t> </a:t>
            </a:r>
            <a:r>
              <a:rPr sz="1800" spc="-5" dirty="0">
                <a:solidFill>
                  <a:srgbClr val="444949"/>
                </a:solidFill>
                <a:latin typeface="Roboto" panose="02000000000000000000" pitchFamily="2" charset="0"/>
                <a:ea typeface="Roboto" panose="02000000000000000000" pitchFamily="2" charset="0"/>
                <a:cs typeface="Calibri"/>
              </a:rPr>
              <a:t>hit</a:t>
            </a:r>
            <a:endParaRPr sz="1800" dirty="0">
              <a:latin typeface="Roboto" panose="02000000000000000000" pitchFamily="2" charset="0"/>
              <a:ea typeface="Roboto" panose="02000000000000000000" pitchFamily="2" charset="0"/>
              <a:cs typeface="Calibri"/>
            </a:endParaRPr>
          </a:p>
        </p:txBody>
      </p:sp>
      <p:sp>
        <p:nvSpPr>
          <p:cNvPr id="10" name="object 10"/>
          <p:cNvSpPr txBox="1"/>
          <p:nvPr/>
        </p:nvSpPr>
        <p:spPr>
          <a:xfrm>
            <a:off x="6266279" y="5189220"/>
            <a:ext cx="965382" cy="628377"/>
          </a:xfrm>
          <a:prstGeom prst="rect">
            <a:avLst/>
          </a:prstGeom>
        </p:spPr>
        <p:txBody>
          <a:bodyPr vert="horz" wrap="square" lIns="0" tIns="12700" rIns="0" bIns="0" rtlCol="0">
            <a:spAutoFit/>
          </a:bodyPr>
          <a:lstStyle/>
          <a:p>
            <a:pPr marL="228600" marR="5080" indent="-216535">
              <a:lnSpc>
                <a:spcPct val="100000"/>
              </a:lnSpc>
              <a:spcBef>
                <a:spcPts val="100"/>
              </a:spcBef>
            </a:pPr>
            <a:r>
              <a:rPr sz="2000" b="1" dirty="0">
                <a:solidFill>
                  <a:srgbClr val="444949"/>
                </a:solidFill>
                <a:latin typeface="Roboto" panose="02000000000000000000" pitchFamily="2" charset="0"/>
                <a:ea typeface="Roboto" panose="02000000000000000000" pitchFamily="2" charset="0"/>
                <a:cs typeface="Calibri"/>
              </a:rPr>
              <a:t>A</a:t>
            </a:r>
            <a:r>
              <a:rPr sz="2000" b="1" spc="-5" dirty="0">
                <a:solidFill>
                  <a:srgbClr val="444949"/>
                </a:solidFill>
                <a:latin typeface="Roboto" panose="02000000000000000000" pitchFamily="2" charset="0"/>
                <a:ea typeface="Roboto" panose="02000000000000000000" pitchFamily="2" charset="0"/>
                <a:cs typeface="Calibri"/>
              </a:rPr>
              <a:t>ma</a:t>
            </a:r>
            <a:r>
              <a:rPr sz="2000" b="1" spc="-30" dirty="0">
                <a:solidFill>
                  <a:srgbClr val="444949"/>
                </a:solidFill>
                <a:latin typeface="Roboto" panose="02000000000000000000" pitchFamily="2" charset="0"/>
                <a:ea typeface="Roboto" panose="02000000000000000000" pitchFamily="2" charset="0"/>
                <a:cs typeface="Calibri"/>
              </a:rPr>
              <a:t>z</a:t>
            </a:r>
            <a:r>
              <a:rPr sz="2000" b="1" spc="-5" dirty="0">
                <a:solidFill>
                  <a:srgbClr val="444949"/>
                </a:solidFill>
                <a:latin typeface="Roboto" panose="02000000000000000000" pitchFamily="2" charset="0"/>
                <a:ea typeface="Roboto" panose="02000000000000000000" pitchFamily="2" charset="0"/>
                <a:cs typeface="Calibri"/>
              </a:rPr>
              <a:t>o</a:t>
            </a:r>
            <a:r>
              <a:rPr sz="2000" b="1" dirty="0">
                <a:solidFill>
                  <a:srgbClr val="444949"/>
                </a:solidFill>
                <a:latin typeface="Roboto" panose="02000000000000000000" pitchFamily="2" charset="0"/>
                <a:ea typeface="Roboto" panose="02000000000000000000" pitchFamily="2" charset="0"/>
                <a:cs typeface="Calibri"/>
              </a:rPr>
              <a:t>n  </a:t>
            </a:r>
            <a:r>
              <a:rPr sz="2000" b="1" spc="-5" dirty="0">
                <a:solidFill>
                  <a:srgbClr val="444949"/>
                </a:solidFill>
                <a:latin typeface="Roboto" panose="02000000000000000000" pitchFamily="2" charset="0"/>
                <a:ea typeface="Roboto" panose="02000000000000000000" pitchFamily="2" charset="0"/>
                <a:cs typeface="Calibri"/>
              </a:rPr>
              <a:t>RDS</a:t>
            </a:r>
            <a:endParaRPr sz="2000" dirty="0">
              <a:latin typeface="Roboto" panose="02000000000000000000" pitchFamily="2" charset="0"/>
              <a:ea typeface="Roboto" panose="02000000000000000000" pitchFamily="2" charset="0"/>
              <a:cs typeface="Calibri"/>
            </a:endParaRPr>
          </a:p>
        </p:txBody>
      </p:sp>
      <p:sp>
        <p:nvSpPr>
          <p:cNvPr id="11" name="object 11"/>
          <p:cNvSpPr txBox="1"/>
          <p:nvPr/>
        </p:nvSpPr>
        <p:spPr>
          <a:xfrm>
            <a:off x="3998121" y="1705355"/>
            <a:ext cx="1422965" cy="628377"/>
          </a:xfrm>
          <a:prstGeom prst="rect">
            <a:avLst/>
          </a:prstGeom>
        </p:spPr>
        <p:txBody>
          <a:bodyPr vert="horz" wrap="square" lIns="0" tIns="12700" rIns="0" bIns="0" rtlCol="0">
            <a:spAutoFit/>
          </a:bodyPr>
          <a:lstStyle/>
          <a:p>
            <a:pPr marL="12700" marR="5080" indent="167005">
              <a:lnSpc>
                <a:spcPct val="100000"/>
              </a:lnSpc>
              <a:spcBef>
                <a:spcPts val="100"/>
              </a:spcBef>
            </a:pPr>
            <a:r>
              <a:rPr sz="2000" b="1" spc="-10" dirty="0">
                <a:solidFill>
                  <a:srgbClr val="444949"/>
                </a:solidFill>
                <a:latin typeface="Roboto" panose="02000000000000000000" pitchFamily="2" charset="0"/>
                <a:ea typeface="Roboto" panose="02000000000000000000" pitchFamily="2" charset="0"/>
                <a:cs typeface="Calibri"/>
              </a:rPr>
              <a:t>Amazon </a:t>
            </a:r>
            <a:r>
              <a:rPr sz="2000" b="1" spc="-5" dirty="0">
                <a:solidFill>
                  <a:srgbClr val="444949"/>
                </a:solidFill>
                <a:latin typeface="Roboto" panose="02000000000000000000" pitchFamily="2" charset="0"/>
                <a:ea typeface="Roboto" panose="02000000000000000000" pitchFamily="2" charset="0"/>
                <a:cs typeface="Calibri"/>
              </a:rPr>
              <a:t> Ela</a:t>
            </a:r>
            <a:r>
              <a:rPr sz="2000" b="1" spc="-25" dirty="0">
                <a:solidFill>
                  <a:srgbClr val="444949"/>
                </a:solidFill>
                <a:latin typeface="Roboto" panose="02000000000000000000" pitchFamily="2" charset="0"/>
                <a:ea typeface="Roboto" panose="02000000000000000000" pitchFamily="2" charset="0"/>
                <a:cs typeface="Calibri"/>
              </a:rPr>
              <a:t>s</a:t>
            </a:r>
            <a:r>
              <a:rPr sz="2000" b="1" spc="-10" dirty="0">
                <a:solidFill>
                  <a:srgbClr val="444949"/>
                </a:solidFill>
                <a:latin typeface="Roboto" panose="02000000000000000000" pitchFamily="2" charset="0"/>
                <a:ea typeface="Roboto" panose="02000000000000000000" pitchFamily="2" charset="0"/>
                <a:cs typeface="Calibri"/>
              </a:rPr>
              <a:t>t</a:t>
            </a:r>
            <a:r>
              <a:rPr sz="2000" b="1" spc="-5" dirty="0">
                <a:solidFill>
                  <a:srgbClr val="444949"/>
                </a:solidFill>
                <a:latin typeface="Roboto" panose="02000000000000000000" pitchFamily="2" charset="0"/>
                <a:ea typeface="Roboto" panose="02000000000000000000" pitchFamily="2" charset="0"/>
                <a:cs typeface="Calibri"/>
              </a:rPr>
              <a:t>i</a:t>
            </a:r>
            <a:r>
              <a:rPr sz="2000" b="1" dirty="0">
                <a:solidFill>
                  <a:srgbClr val="444949"/>
                </a:solidFill>
                <a:latin typeface="Roboto" panose="02000000000000000000" pitchFamily="2" charset="0"/>
                <a:ea typeface="Roboto" panose="02000000000000000000" pitchFamily="2" charset="0"/>
                <a:cs typeface="Calibri"/>
              </a:rPr>
              <a:t>C</a:t>
            </a:r>
            <a:r>
              <a:rPr sz="2000" b="1" spc="-5" dirty="0">
                <a:solidFill>
                  <a:srgbClr val="444949"/>
                </a:solidFill>
                <a:latin typeface="Roboto" panose="02000000000000000000" pitchFamily="2" charset="0"/>
                <a:ea typeface="Roboto" panose="02000000000000000000" pitchFamily="2" charset="0"/>
                <a:cs typeface="Calibri"/>
              </a:rPr>
              <a:t>a</a:t>
            </a:r>
            <a:r>
              <a:rPr sz="2000" b="1" dirty="0">
                <a:solidFill>
                  <a:srgbClr val="444949"/>
                </a:solidFill>
                <a:latin typeface="Roboto" panose="02000000000000000000" pitchFamily="2" charset="0"/>
                <a:ea typeface="Roboto" panose="02000000000000000000" pitchFamily="2" charset="0"/>
                <a:cs typeface="Calibri"/>
              </a:rPr>
              <a:t>che</a:t>
            </a:r>
            <a:endParaRPr sz="2000" dirty="0">
              <a:latin typeface="Roboto" panose="02000000000000000000" pitchFamily="2" charset="0"/>
              <a:ea typeface="Roboto" panose="02000000000000000000" pitchFamily="2" charset="0"/>
              <a:cs typeface="Calibri"/>
            </a:endParaRPr>
          </a:p>
        </p:txBody>
      </p:sp>
      <p:grpSp>
        <p:nvGrpSpPr>
          <p:cNvPr id="12" name="object 12"/>
          <p:cNvGrpSpPr/>
          <p:nvPr/>
        </p:nvGrpSpPr>
        <p:grpSpPr>
          <a:xfrm>
            <a:off x="2179059" y="3879355"/>
            <a:ext cx="1794510" cy="375285"/>
            <a:chOff x="2179059" y="3879355"/>
            <a:chExt cx="1794510" cy="375285"/>
          </a:xfrm>
        </p:grpSpPr>
        <p:sp>
          <p:nvSpPr>
            <p:cNvPr id="13" name="object 13"/>
            <p:cNvSpPr/>
            <p:nvPr/>
          </p:nvSpPr>
          <p:spPr>
            <a:xfrm>
              <a:off x="2185409" y="3885705"/>
              <a:ext cx="1781810" cy="362585"/>
            </a:xfrm>
            <a:custGeom>
              <a:avLst/>
              <a:gdLst/>
              <a:ahLst/>
              <a:cxnLst/>
              <a:rect l="l" t="t" r="r" b="b"/>
              <a:pathLst>
                <a:path w="1781810" h="362585">
                  <a:moveTo>
                    <a:pt x="1600572" y="0"/>
                  </a:moveTo>
                  <a:lnTo>
                    <a:pt x="1600572" y="90609"/>
                  </a:lnTo>
                  <a:lnTo>
                    <a:pt x="0" y="90609"/>
                  </a:lnTo>
                  <a:lnTo>
                    <a:pt x="0" y="271828"/>
                  </a:lnTo>
                  <a:lnTo>
                    <a:pt x="1600572" y="271828"/>
                  </a:lnTo>
                  <a:lnTo>
                    <a:pt x="1600572" y="362437"/>
                  </a:lnTo>
                  <a:lnTo>
                    <a:pt x="1781789" y="181218"/>
                  </a:lnTo>
                  <a:lnTo>
                    <a:pt x="1600572" y="0"/>
                  </a:lnTo>
                  <a:close/>
                </a:path>
              </a:pathLst>
            </a:custGeom>
            <a:solidFill>
              <a:srgbClr val="FFC00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4" name="object 14"/>
            <p:cNvSpPr/>
            <p:nvPr/>
          </p:nvSpPr>
          <p:spPr>
            <a:xfrm>
              <a:off x="2185409" y="3885705"/>
              <a:ext cx="1781810" cy="362585"/>
            </a:xfrm>
            <a:custGeom>
              <a:avLst/>
              <a:gdLst/>
              <a:ahLst/>
              <a:cxnLst/>
              <a:rect l="l" t="t" r="r" b="b"/>
              <a:pathLst>
                <a:path w="1781810" h="362585">
                  <a:moveTo>
                    <a:pt x="0" y="90609"/>
                  </a:moveTo>
                  <a:lnTo>
                    <a:pt x="1600571" y="90609"/>
                  </a:lnTo>
                  <a:lnTo>
                    <a:pt x="1600571" y="0"/>
                  </a:lnTo>
                  <a:lnTo>
                    <a:pt x="1781790" y="181219"/>
                  </a:lnTo>
                  <a:lnTo>
                    <a:pt x="1600571" y="362438"/>
                  </a:lnTo>
                  <a:lnTo>
                    <a:pt x="1600571" y="271828"/>
                  </a:lnTo>
                  <a:lnTo>
                    <a:pt x="0" y="271828"/>
                  </a:lnTo>
                  <a:lnTo>
                    <a:pt x="0" y="90609"/>
                  </a:lnTo>
                  <a:close/>
                </a:path>
              </a:pathLst>
            </a:custGeom>
            <a:ln w="12700">
              <a:solidFill>
                <a:srgbClr val="BC8C00"/>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15" name="object 15"/>
          <p:cNvSpPr txBox="1"/>
          <p:nvPr/>
        </p:nvSpPr>
        <p:spPr>
          <a:xfrm>
            <a:off x="2396905" y="3581017"/>
            <a:ext cx="1340015"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44949"/>
                </a:solidFill>
                <a:latin typeface="Roboto" panose="02000000000000000000" pitchFamily="2" charset="0"/>
                <a:ea typeface="Roboto" panose="02000000000000000000" pitchFamily="2" charset="0"/>
                <a:cs typeface="Calibri"/>
              </a:rPr>
              <a:t>Cache</a:t>
            </a:r>
            <a:r>
              <a:rPr sz="1800" spc="-50" dirty="0">
                <a:solidFill>
                  <a:srgbClr val="444949"/>
                </a:solidFill>
                <a:latin typeface="Roboto" panose="02000000000000000000" pitchFamily="2" charset="0"/>
                <a:ea typeface="Roboto" panose="02000000000000000000" pitchFamily="2" charset="0"/>
                <a:cs typeface="Calibri"/>
              </a:rPr>
              <a:t> </a:t>
            </a:r>
            <a:r>
              <a:rPr sz="1800" spc="-5" dirty="0">
                <a:solidFill>
                  <a:srgbClr val="444949"/>
                </a:solidFill>
                <a:latin typeface="Roboto" panose="02000000000000000000" pitchFamily="2" charset="0"/>
                <a:ea typeface="Roboto" panose="02000000000000000000" pitchFamily="2" charset="0"/>
                <a:cs typeface="Calibri"/>
              </a:rPr>
              <a:t>miss</a:t>
            </a:r>
            <a:endParaRPr sz="1800" dirty="0">
              <a:latin typeface="Roboto" panose="02000000000000000000" pitchFamily="2" charset="0"/>
              <a:ea typeface="Roboto" panose="02000000000000000000" pitchFamily="2" charset="0"/>
              <a:cs typeface="Calibri"/>
            </a:endParaRPr>
          </a:p>
        </p:txBody>
      </p:sp>
      <p:grpSp>
        <p:nvGrpSpPr>
          <p:cNvPr id="16" name="object 16"/>
          <p:cNvGrpSpPr/>
          <p:nvPr/>
        </p:nvGrpSpPr>
        <p:grpSpPr>
          <a:xfrm>
            <a:off x="2179059" y="4327680"/>
            <a:ext cx="3825240" cy="410845"/>
            <a:chOff x="2179059" y="4327680"/>
            <a:chExt cx="3825240" cy="410845"/>
          </a:xfrm>
        </p:grpSpPr>
        <p:sp>
          <p:nvSpPr>
            <p:cNvPr id="17" name="object 17"/>
            <p:cNvSpPr/>
            <p:nvPr/>
          </p:nvSpPr>
          <p:spPr>
            <a:xfrm>
              <a:off x="2185409" y="4334030"/>
              <a:ext cx="3812540" cy="398145"/>
            </a:xfrm>
            <a:custGeom>
              <a:avLst/>
              <a:gdLst/>
              <a:ahLst/>
              <a:cxnLst/>
              <a:rect l="l" t="t" r="r" b="b"/>
              <a:pathLst>
                <a:path w="3812540" h="398145">
                  <a:moveTo>
                    <a:pt x="3612920" y="0"/>
                  </a:moveTo>
                  <a:lnTo>
                    <a:pt x="3612920" y="99522"/>
                  </a:lnTo>
                  <a:lnTo>
                    <a:pt x="199044" y="99522"/>
                  </a:lnTo>
                  <a:lnTo>
                    <a:pt x="199044" y="0"/>
                  </a:lnTo>
                  <a:lnTo>
                    <a:pt x="0" y="199045"/>
                  </a:lnTo>
                  <a:lnTo>
                    <a:pt x="199044" y="398086"/>
                  </a:lnTo>
                  <a:lnTo>
                    <a:pt x="199044" y="298563"/>
                  </a:lnTo>
                  <a:lnTo>
                    <a:pt x="3612920" y="298563"/>
                  </a:lnTo>
                  <a:lnTo>
                    <a:pt x="3612920" y="398086"/>
                  </a:lnTo>
                  <a:lnTo>
                    <a:pt x="3811960" y="199045"/>
                  </a:lnTo>
                  <a:lnTo>
                    <a:pt x="3612920" y="0"/>
                  </a:lnTo>
                  <a:close/>
                </a:path>
              </a:pathLst>
            </a:custGeom>
            <a:solidFill>
              <a:srgbClr val="FFC00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8" name="object 18"/>
            <p:cNvSpPr/>
            <p:nvPr/>
          </p:nvSpPr>
          <p:spPr>
            <a:xfrm>
              <a:off x="2185409" y="4334030"/>
              <a:ext cx="3812540" cy="398145"/>
            </a:xfrm>
            <a:custGeom>
              <a:avLst/>
              <a:gdLst/>
              <a:ahLst/>
              <a:cxnLst/>
              <a:rect l="l" t="t" r="r" b="b"/>
              <a:pathLst>
                <a:path w="3812540" h="398145">
                  <a:moveTo>
                    <a:pt x="0" y="199045"/>
                  </a:moveTo>
                  <a:lnTo>
                    <a:pt x="199044" y="0"/>
                  </a:lnTo>
                  <a:lnTo>
                    <a:pt x="199044" y="99522"/>
                  </a:lnTo>
                  <a:lnTo>
                    <a:pt x="3612920" y="99522"/>
                  </a:lnTo>
                  <a:lnTo>
                    <a:pt x="3612920" y="0"/>
                  </a:lnTo>
                  <a:lnTo>
                    <a:pt x="3811960" y="199045"/>
                  </a:lnTo>
                  <a:lnTo>
                    <a:pt x="3612920" y="398086"/>
                  </a:lnTo>
                  <a:lnTo>
                    <a:pt x="3612920" y="298563"/>
                  </a:lnTo>
                  <a:lnTo>
                    <a:pt x="199044" y="298563"/>
                  </a:lnTo>
                  <a:lnTo>
                    <a:pt x="199044" y="398086"/>
                  </a:lnTo>
                  <a:lnTo>
                    <a:pt x="0" y="199045"/>
                  </a:lnTo>
                  <a:close/>
                </a:path>
              </a:pathLst>
            </a:custGeom>
            <a:ln w="12700">
              <a:solidFill>
                <a:srgbClr val="BC8C00"/>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19" name="object 19"/>
          <p:cNvSpPr txBox="1"/>
          <p:nvPr/>
        </p:nvSpPr>
        <p:spPr>
          <a:xfrm>
            <a:off x="4121908" y="4082870"/>
            <a:ext cx="1437581" cy="289823"/>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44949"/>
                </a:solidFill>
                <a:latin typeface="Roboto" panose="02000000000000000000" pitchFamily="2" charset="0"/>
                <a:ea typeface="Roboto" panose="02000000000000000000" pitchFamily="2" charset="0"/>
                <a:cs typeface="Calibri"/>
              </a:rPr>
              <a:t>Read</a:t>
            </a:r>
            <a:r>
              <a:rPr sz="1800" spc="-30" dirty="0">
                <a:solidFill>
                  <a:srgbClr val="444949"/>
                </a:solidFill>
                <a:latin typeface="Roboto" panose="02000000000000000000" pitchFamily="2" charset="0"/>
                <a:ea typeface="Roboto" panose="02000000000000000000" pitchFamily="2" charset="0"/>
                <a:cs typeface="Calibri"/>
              </a:rPr>
              <a:t> </a:t>
            </a:r>
            <a:r>
              <a:rPr sz="1800" spc="-10" dirty="0">
                <a:solidFill>
                  <a:srgbClr val="444949"/>
                </a:solidFill>
                <a:latin typeface="Roboto" panose="02000000000000000000" pitchFamily="2" charset="0"/>
                <a:ea typeface="Roboto" panose="02000000000000000000" pitchFamily="2" charset="0"/>
                <a:cs typeface="Calibri"/>
              </a:rPr>
              <a:t>from</a:t>
            </a:r>
            <a:r>
              <a:rPr sz="1800" spc="-35" dirty="0">
                <a:solidFill>
                  <a:srgbClr val="444949"/>
                </a:solidFill>
                <a:latin typeface="Roboto" panose="02000000000000000000" pitchFamily="2" charset="0"/>
                <a:ea typeface="Roboto" panose="02000000000000000000" pitchFamily="2" charset="0"/>
                <a:cs typeface="Calibri"/>
              </a:rPr>
              <a:t> </a:t>
            </a:r>
            <a:r>
              <a:rPr sz="1800" dirty="0">
                <a:solidFill>
                  <a:srgbClr val="444949"/>
                </a:solidFill>
                <a:latin typeface="Roboto" panose="02000000000000000000" pitchFamily="2" charset="0"/>
                <a:ea typeface="Roboto" panose="02000000000000000000" pitchFamily="2" charset="0"/>
                <a:cs typeface="Calibri"/>
              </a:rPr>
              <a:t>DB</a:t>
            </a:r>
            <a:endParaRPr sz="1800" dirty="0">
              <a:latin typeface="Roboto" panose="02000000000000000000" pitchFamily="2" charset="0"/>
              <a:ea typeface="Roboto" panose="02000000000000000000" pitchFamily="2" charset="0"/>
              <a:cs typeface="Calibri"/>
            </a:endParaRPr>
          </a:p>
        </p:txBody>
      </p:sp>
      <p:grpSp>
        <p:nvGrpSpPr>
          <p:cNvPr id="20" name="object 20"/>
          <p:cNvGrpSpPr/>
          <p:nvPr/>
        </p:nvGrpSpPr>
        <p:grpSpPr>
          <a:xfrm>
            <a:off x="2179059" y="4769715"/>
            <a:ext cx="1794510" cy="375285"/>
            <a:chOff x="2179059" y="4769715"/>
            <a:chExt cx="1794510" cy="375285"/>
          </a:xfrm>
        </p:grpSpPr>
        <p:sp>
          <p:nvSpPr>
            <p:cNvPr id="21" name="object 21"/>
            <p:cNvSpPr/>
            <p:nvPr/>
          </p:nvSpPr>
          <p:spPr>
            <a:xfrm>
              <a:off x="2185409" y="4776065"/>
              <a:ext cx="1781810" cy="362585"/>
            </a:xfrm>
            <a:custGeom>
              <a:avLst/>
              <a:gdLst/>
              <a:ahLst/>
              <a:cxnLst/>
              <a:rect l="l" t="t" r="r" b="b"/>
              <a:pathLst>
                <a:path w="1781810" h="362585">
                  <a:moveTo>
                    <a:pt x="1600572" y="0"/>
                  </a:moveTo>
                  <a:lnTo>
                    <a:pt x="1600572" y="90609"/>
                  </a:lnTo>
                  <a:lnTo>
                    <a:pt x="0" y="90609"/>
                  </a:lnTo>
                  <a:lnTo>
                    <a:pt x="0" y="271828"/>
                  </a:lnTo>
                  <a:lnTo>
                    <a:pt x="1600572" y="271828"/>
                  </a:lnTo>
                  <a:lnTo>
                    <a:pt x="1600572" y="362437"/>
                  </a:lnTo>
                  <a:lnTo>
                    <a:pt x="1781789" y="181218"/>
                  </a:lnTo>
                  <a:lnTo>
                    <a:pt x="1600572" y="0"/>
                  </a:lnTo>
                  <a:close/>
                </a:path>
              </a:pathLst>
            </a:custGeom>
            <a:solidFill>
              <a:srgbClr val="FFC00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22" name="object 22"/>
            <p:cNvSpPr/>
            <p:nvPr/>
          </p:nvSpPr>
          <p:spPr>
            <a:xfrm>
              <a:off x="2185409" y="4776065"/>
              <a:ext cx="1781810" cy="362585"/>
            </a:xfrm>
            <a:custGeom>
              <a:avLst/>
              <a:gdLst/>
              <a:ahLst/>
              <a:cxnLst/>
              <a:rect l="l" t="t" r="r" b="b"/>
              <a:pathLst>
                <a:path w="1781810" h="362585">
                  <a:moveTo>
                    <a:pt x="0" y="90609"/>
                  </a:moveTo>
                  <a:lnTo>
                    <a:pt x="1600571" y="90609"/>
                  </a:lnTo>
                  <a:lnTo>
                    <a:pt x="1600571" y="0"/>
                  </a:lnTo>
                  <a:lnTo>
                    <a:pt x="1781790" y="181219"/>
                  </a:lnTo>
                  <a:lnTo>
                    <a:pt x="1600571" y="362438"/>
                  </a:lnTo>
                  <a:lnTo>
                    <a:pt x="1600571" y="271828"/>
                  </a:lnTo>
                  <a:lnTo>
                    <a:pt x="0" y="271828"/>
                  </a:lnTo>
                  <a:lnTo>
                    <a:pt x="0" y="90609"/>
                  </a:lnTo>
                  <a:close/>
                </a:path>
              </a:pathLst>
            </a:custGeom>
            <a:ln w="12700">
              <a:solidFill>
                <a:srgbClr val="BC8C00"/>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23" name="object 23"/>
          <p:cNvSpPr txBox="1"/>
          <p:nvPr/>
        </p:nvSpPr>
        <p:spPr>
          <a:xfrm>
            <a:off x="2197639" y="5157457"/>
            <a:ext cx="1639151" cy="289823"/>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444949"/>
                </a:solidFill>
                <a:latin typeface="Roboto" panose="02000000000000000000" pitchFamily="2" charset="0"/>
                <a:ea typeface="Roboto" panose="02000000000000000000" pitchFamily="2" charset="0"/>
                <a:cs typeface="Calibri"/>
              </a:rPr>
              <a:t>Write</a:t>
            </a:r>
            <a:r>
              <a:rPr sz="1800" spc="-25" dirty="0">
                <a:solidFill>
                  <a:srgbClr val="444949"/>
                </a:solidFill>
                <a:latin typeface="Roboto" panose="02000000000000000000" pitchFamily="2" charset="0"/>
                <a:ea typeface="Roboto" panose="02000000000000000000" pitchFamily="2" charset="0"/>
                <a:cs typeface="Calibri"/>
              </a:rPr>
              <a:t> </a:t>
            </a:r>
            <a:r>
              <a:rPr sz="1800" spc="-15" dirty="0">
                <a:solidFill>
                  <a:srgbClr val="444949"/>
                </a:solidFill>
                <a:latin typeface="Roboto" panose="02000000000000000000" pitchFamily="2" charset="0"/>
                <a:ea typeface="Roboto" panose="02000000000000000000" pitchFamily="2" charset="0"/>
                <a:cs typeface="Calibri"/>
              </a:rPr>
              <a:t>to</a:t>
            </a:r>
            <a:r>
              <a:rPr sz="1800" spc="-25" dirty="0">
                <a:solidFill>
                  <a:srgbClr val="444949"/>
                </a:solidFill>
                <a:latin typeface="Roboto" panose="02000000000000000000" pitchFamily="2" charset="0"/>
                <a:ea typeface="Roboto" panose="02000000000000000000" pitchFamily="2" charset="0"/>
                <a:cs typeface="Calibri"/>
              </a:rPr>
              <a:t> </a:t>
            </a:r>
            <a:r>
              <a:rPr sz="1800" spc="-5" dirty="0">
                <a:solidFill>
                  <a:srgbClr val="444949"/>
                </a:solidFill>
                <a:latin typeface="Roboto" panose="02000000000000000000" pitchFamily="2" charset="0"/>
                <a:ea typeface="Roboto" panose="02000000000000000000" pitchFamily="2" charset="0"/>
                <a:cs typeface="Calibri"/>
              </a:rPr>
              <a:t>cache</a:t>
            </a:r>
            <a:endParaRPr sz="1800" dirty="0">
              <a:latin typeface="Roboto" panose="02000000000000000000" pitchFamily="2" charset="0"/>
              <a:ea typeface="Roboto" panose="02000000000000000000" pitchFamily="2" charset="0"/>
              <a:cs typeface="Calibri"/>
            </a:endParaRPr>
          </a:p>
        </p:txBody>
      </p:sp>
      <p:grpSp>
        <p:nvGrpSpPr>
          <p:cNvPr id="24" name="object 24"/>
          <p:cNvGrpSpPr/>
          <p:nvPr/>
        </p:nvGrpSpPr>
        <p:grpSpPr>
          <a:xfrm>
            <a:off x="2157908" y="2569464"/>
            <a:ext cx="5271135" cy="2945130"/>
            <a:chOff x="2157908" y="2569464"/>
            <a:chExt cx="5271135" cy="2945130"/>
          </a:xfrm>
        </p:grpSpPr>
        <p:sp>
          <p:nvSpPr>
            <p:cNvPr id="25" name="object 25"/>
            <p:cNvSpPr/>
            <p:nvPr/>
          </p:nvSpPr>
          <p:spPr>
            <a:xfrm>
              <a:off x="2164258" y="3561203"/>
              <a:ext cx="5258435" cy="1946910"/>
            </a:xfrm>
            <a:custGeom>
              <a:avLst/>
              <a:gdLst/>
              <a:ahLst/>
              <a:cxnLst/>
              <a:rect l="l" t="t" r="r" b="b"/>
              <a:pathLst>
                <a:path w="5258434" h="1946910">
                  <a:moveTo>
                    <a:pt x="0" y="324445"/>
                  </a:moveTo>
                  <a:lnTo>
                    <a:pt x="3517" y="276501"/>
                  </a:lnTo>
                  <a:lnTo>
                    <a:pt x="13736" y="230741"/>
                  </a:lnTo>
                  <a:lnTo>
                    <a:pt x="30154" y="187667"/>
                  </a:lnTo>
                  <a:lnTo>
                    <a:pt x="52270" y="147781"/>
                  </a:lnTo>
                  <a:lnTo>
                    <a:pt x="79580" y="111585"/>
                  </a:lnTo>
                  <a:lnTo>
                    <a:pt x="111585" y="79580"/>
                  </a:lnTo>
                  <a:lnTo>
                    <a:pt x="147781" y="52270"/>
                  </a:lnTo>
                  <a:lnTo>
                    <a:pt x="187667" y="30154"/>
                  </a:lnTo>
                  <a:lnTo>
                    <a:pt x="230740" y="13736"/>
                  </a:lnTo>
                  <a:lnTo>
                    <a:pt x="276500" y="3517"/>
                  </a:lnTo>
                  <a:lnTo>
                    <a:pt x="324444" y="0"/>
                  </a:lnTo>
                  <a:lnTo>
                    <a:pt x="4933374" y="0"/>
                  </a:lnTo>
                  <a:lnTo>
                    <a:pt x="4981318" y="3517"/>
                  </a:lnTo>
                  <a:lnTo>
                    <a:pt x="5027078" y="13736"/>
                  </a:lnTo>
                  <a:lnTo>
                    <a:pt x="5070151" y="30154"/>
                  </a:lnTo>
                  <a:lnTo>
                    <a:pt x="5110037" y="52270"/>
                  </a:lnTo>
                  <a:lnTo>
                    <a:pt x="5146233" y="79580"/>
                  </a:lnTo>
                  <a:lnTo>
                    <a:pt x="5178238" y="111585"/>
                  </a:lnTo>
                  <a:lnTo>
                    <a:pt x="5205548" y="147781"/>
                  </a:lnTo>
                  <a:lnTo>
                    <a:pt x="5227664" y="187667"/>
                  </a:lnTo>
                  <a:lnTo>
                    <a:pt x="5244082" y="230741"/>
                  </a:lnTo>
                  <a:lnTo>
                    <a:pt x="5254301" y="276501"/>
                  </a:lnTo>
                  <a:lnTo>
                    <a:pt x="5257819" y="324445"/>
                  </a:lnTo>
                  <a:lnTo>
                    <a:pt x="5257819" y="1622187"/>
                  </a:lnTo>
                  <a:lnTo>
                    <a:pt x="5254301" y="1670131"/>
                  </a:lnTo>
                  <a:lnTo>
                    <a:pt x="5244082" y="1715891"/>
                  </a:lnTo>
                  <a:lnTo>
                    <a:pt x="5227664" y="1758964"/>
                  </a:lnTo>
                  <a:lnTo>
                    <a:pt x="5205548" y="1798850"/>
                  </a:lnTo>
                  <a:lnTo>
                    <a:pt x="5178238" y="1835046"/>
                  </a:lnTo>
                  <a:lnTo>
                    <a:pt x="5146233" y="1867051"/>
                  </a:lnTo>
                  <a:lnTo>
                    <a:pt x="5110037" y="1894361"/>
                  </a:lnTo>
                  <a:lnTo>
                    <a:pt x="5070151" y="1916477"/>
                  </a:lnTo>
                  <a:lnTo>
                    <a:pt x="5027078" y="1932895"/>
                  </a:lnTo>
                  <a:lnTo>
                    <a:pt x="4981318" y="1943114"/>
                  </a:lnTo>
                  <a:lnTo>
                    <a:pt x="4933374" y="1946632"/>
                  </a:lnTo>
                  <a:lnTo>
                    <a:pt x="324444" y="1946632"/>
                  </a:lnTo>
                  <a:lnTo>
                    <a:pt x="276500" y="1943114"/>
                  </a:lnTo>
                  <a:lnTo>
                    <a:pt x="230740" y="1932895"/>
                  </a:lnTo>
                  <a:lnTo>
                    <a:pt x="187667" y="1916477"/>
                  </a:lnTo>
                  <a:lnTo>
                    <a:pt x="147781" y="1894361"/>
                  </a:lnTo>
                  <a:lnTo>
                    <a:pt x="111585" y="1867051"/>
                  </a:lnTo>
                  <a:lnTo>
                    <a:pt x="79580" y="1835046"/>
                  </a:lnTo>
                  <a:lnTo>
                    <a:pt x="52270" y="1798850"/>
                  </a:lnTo>
                  <a:lnTo>
                    <a:pt x="30154" y="1758964"/>
                  </a:lnTo>
                  <a:lnTo>
                    <a:pt x="13736" y="1715891"/>
                  </a:lnTo>
                  <a:lnTo>
                    <a:pt x="3517" y="1670131"/>
                  </a:lnTo>
                  <a:lnTo>
                    <a:pt x="0" y="1622187"/>
                  </a:lnTo>
                  <a:lnTo>
                    <a:pt x="0" y="324445"/>
                  </a:lnTo>
                  <a:close/>
                </a:path>
              </a:pathLst>
            </a:custGeom>
            <a:ln w="12700">
              <a:solidFill>
                <a:srgbClr val="A5A5A5"/>
              </a:solidFill>
            </a:ln>
          </p:spPr>
          <p:txBody>
            <a:bodyPr wrap="square" lIns="0" tIns="0" rIns="0" bIns="0" rtlCol="0"/>
            <a:lstStyle/>
            <a:p>
              <a:endParaRPr>
                <a:latin typeface="Roboto" panose="02000000000000000000" pitchFamily="2" charset="0"/>
                <a:ea typeface="Roboto" panose="02000000000000000000" pitchFamily="2" charset="0"/>
              </a:endParaRPr>
            </a:p>
          </p:txBody>
        </p:sp>
        <p:pic>
          <p:nvPicPr>
            <p:cNvPr id="26" name="object 26"/>
            <p:cNvPicPr/>
            <p:nvPr/>
          </p:nvPicPr>
          <p:blipFill>
            <a:blip r:embed="rId2" cstate="print"/>
            <a:stretch>
              <a:fillRect/>
            </a:stretch>
          </p:blipFill>
          <p:spPr>
            <a:xfrm>
              <a:off x="4175759" y="2569464"/>
              <a:ext cx="859536" cy="862584"/>
            </a:xfrm>
            <a:prstGeom prst="rect">
              <a:avLst/>
            </a:prstGeom>
          </p:spPr>
        </p:pic>
        <p:pic>
          <p:nvPicPr>
            <p:cNvPr id="27" name="object 27"/>
            <p:cNvPicPr/>
            <p:nvPr/>
          </p:nvPicPr>
          <p:blipFill>
            <a:blip r:embed="rId3" cstate="print"/>
            <a:stretch>
              <a:fillRect/>
            </a:stretch>
          </p:blipFill>
          <p:spPr>
            <a:xfrm>
              <a:off x="6224015" y="4005072"/>
              <a:ext cx="1057656" cy="1057656"/>
            </a:xfrm>
            <a:prstGeom prst="rect">
              <a:avLst/>
            </a:prstGeom>
          </p:spPr>
        </p:pic>
      </p:grpSp>
      <p:sp>
        <p:nvSpPr>
          <p:cNvPr id="28" name="object 28"/>
          <p:cNvSpPr txBox="1"/>
          <p:nvPr/>
        </p:nvSpPr>
        <p:spPr>
          <a:xfrm>
            <a:off x="7612746" y="1389379"/>
            <a:ext cx="3539490" cy="5013424"/>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400" spc="-65" dirty="0">
                <a:solidFill>
                  <a:srgbClr val="444949"/>
                </a:solidFill>
                <a:latin typeface="Roboto" panose="02000000000000000000" pitchFamily="2" charset="0"/>
                <a:ea typeface="Roboto" panose="02000000000000000000" pitchFamily="2" charset="0"/>
                <a:cs typeface="Gill Sans MT"/>
              </a:rPr>
              <a:t>Pros</a:t>
            </a:r>
            <a:endParaRPr sz="2400">
              <a:latin typeface="Roboto" panose="02000000000000000000" pitchFamily="2" charset="0"/>
              <a:ea typeface="Roboto" panose="02000000000000000000" pitchFamily="2" charset="0"/>
              <a:cs typeface="Gill Sans MT"/>
            </a:endParaRPr>
          </a:p>
          <a:p>
            <a:pPr marL="698500" marR="50800" lvl="1" indent="-228600">
              <a:lnSpc>
                <a:spcPct val="81000"/>
              </a:lnSpc>
              <a:spcBef>
                <a:spcPts val="495"/>
              </a:spcBef>
              <a:buFont typeface="Arial"/>
              <a:buChar char="•"/>
              <a:tabLst>
                <a:tab pos="697865" algn="l"/>
                <a:tab pos="698500" algn="l"/>
              </a:tabLst>
            </a:pPr>
            <a:r>
              <a:rPr sz="2000" spc="-40" dirty="0">
                <a:solidFill>
                  <a:srgbClr val="444949"/>
                </a:solidFill>
                <a:latin typeface="Roboto" panose="02000000000000000000" pitchFamily="2" charset="0"/>
                <a:ea typeface="Roboto" panose="02000000000000000000" pitchFamily="2" charset="0"/>
                <a:cs typeface="Gill Sans MT"/>
              </a:rPr>
              <a:t>Only</a:t>
            </a:r>
            <a:r>
              <a:rPr sz="2000" spc="-15" dirty="0">
                <a:solidFill>
                  <a:srgbClr val="444949"/>
                </a:solidFill>
                <a:latin typeface="Roboto" panose="02000000000000000000" pitchFamily="2" charset="0"/>
                <a:ea typeface="Roboto" panose="02000000000000000000" pitchFamily="2" charset="0"/>
                <a:cs typeface="Gill Sans MT"/>
              </a:rPr>
              <a:t> </a:t>
            </a:r>
            <a:r>
              <a:rPr sz="2000" spc="-30" dirty="0">
                <a:solidFill>
                  <a:srgbClr val="444949"/>
                </a:solidFill>
                <a:latin typeface="Roboto" panose="02000000000000000000" pitchFamily="2" charset="0"/>
                <a:ea typeface="Roboto" panose="02000000000000000000" pitchFamily="2" charset="0"/>
                <a:cs typeface="Gill Sans MT"/>
              </a:rPr>
              <a:t>requested</a:t>
            </a:r>
            <a:r>
              <a:rPr sz="2000" spc="-5" dirty="0">
                <a:solidFill>
                  <a:srgbClr val="444949"/>
                </a:solidFill>
                <a:latin typeface="Roboto" panose="02000000000000000000" pitchFamily="2" charset="0"/>
                <a:ea typeface="Roboto" panose="02000000000000000000" pitchFamily="2" charset="0"/>
                <a:cs typeface="Gill Sans MT"/>
              </a:rPr>
              <a:t> </a:t>
            </a:r>
            <a:r>
              <a:rPr sz="2000" spc="-20" dirty="0">
                <a:solidFill>
                  <a:srgbClr val="444949"/>
                </a:solidFill>
                <a:latin typeface="Roboto" panose="02000000000000000000" pitchFamily="2" charset="0"/>
                <a:ea typeface="Roboto" panose="02000000000000000000" pitchFamily="2" charset="0"/>
                <a:cs typeface="Gill Sans MT"/>
              </a:rPr>
              <a:t>data </a:t>
            </a:r>
            <a:r>
              <a:rPr sz="2000" spc="-65" dirty="0">
                <a:solidFill>
                  <a:srgbClr val="444949"/>
                </a:solidFill>
                <a:latin typeface="Roboto" panose="02000000000000000000" pitchFamily="2" charset="0"/>
                <a:ea typeface="Roboto" panose="02000000000000000000" pitchFamily="2" charset="0"/>
                <a:cs typeface="Gill Sans MT"/>
              </a:rPr>
              <a:t>is </a:t>
            </a:r>
            <a:r>
              <a:rPr sz="2000" spc="-60" dirty="0">
                <a:solidFill>
                  <a:srgbClr val="444949"/>
                </a:solidFill>
                <a:latin typeface="Roboto" panose="02000000000000000000" pitchFamily="2" charset="0"/>
                <a:ea typeface="Roboto" panose="02000000000000000000" pitchFamily="2" charset="0"/>
                <a:cs typeface="Gill Sans MT"/>
              </a:rPr>
              <a:t> </a:t>
            </a:r>
            <a:r>
              <a:rPr sz="2000" spc="-20" dirty="0">
                <a:solidFill>
                  <a:srgbClr val="444949"/>
                </a:solidFill>
                <a:latin typeface="Roboto" panose="02000000000000000000" pitchFamily="2" charset="0"/>
                <a:ea typeface="Roboto" panose="02000000000000000000" pitchFamily="2" charset="0"/>
                <a:cs typeface="Gill Sans MT"/>
              </a:rPr>
              <a:t>cached (the </a:t>
            </a:r>
            <a:r>
              <a:rPr sz="2000" spc="-25" dirty="0">
                <a:solidFill>
                  <a:srgbClr val="444949"/>
                </a:solidFill>
                <a:latin typeface="Roboto" panose="02000000000000000000" pitchFamily="2" charset="0"/>
                <a:ea typeface="Roboto" panose="02000000000000000000" pitchFamily="2" charset="0"/>
                <a:cs typeface="Gill Sans MT"/>
              </a:rPr>
              <a:t>cache</a:t>
            </a:r>
            <a:r>
              <a:rPr sz="2000" spc="-20" dirty="0">
                <a:solidFill>
                  <a:srgbClr val="444949"/>
                </a:solidFill>
                <a:latin typeface="Roboto" panose="02000000000000000000" pitchFamily="2" charset="0"/>
                <a:ea typeface="Roboto" panose="02000000000000000000" pitchFamily="2" charset="0"/>
                <a:cs typeface="Gill Sans MT"/>
              </a:rPr>
              <a:t> </a:t>
            </a:r>
            <a:r>
              <a:rPr sz="2000" spc="-65" dirty="0">
                <a:solidFill>
                  <a:srgbClr val="444949"/>
                </a:solidFill>
                <a:latin typeface="Roboto" panose="02000000000000000000" pitchFamily="2" charset="0"/>
                <a:ea typeface="Roboto" panose="02000000000000000000" pitchFamily="2" charset="0"/>
                <a:cs typeface="Gill Sans MT"/>
              </a:rPr>
              <a:t>isn’t</a:t>
            </a:r>
            <a:r>
              <a:rPr sz="2000" spc="-25"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filled </a:t>
            </a:r>
            <a:r>
              <a:rPr sz="2000" spc="-540" dirty="0">
                <a:solidFill>
                  <a:srgbClr val="444949"/>
                </a:solidFill>
                <a:latin typeface="Roboto" panose="02000000000000000000" pitchFamily="2" charset="0"/>
                <a:ea typeface="Roboto" panose="02000000000000000000" pitchFamily="2" charset="0"/>
                <a:cs typeface="Gill Sans MT"/>
              </a:rPr>
              <a:t> </a:t>
            </a:r>
            <a:r>
              <a:rPr sz="2000" spc="-5" dirty="0">
                <a:solidFill>
                  <a:srgbClr val="444949"/>
                </a:solidFill>
                <a:latin typeface="Roboto" panose="02000000000000000000" pitchFamily="2" charset="0"/>
                <a:ea typeface="Roboto" panose="02000000000000000000" pitchFamily="2" charset="0"/>
                <a:cs typeface="Gill Sans MT"/>
              </a:rPr>
              <a:t>up</a:t>
            </a:r>
            <a:r>
              <a:rPr sz="2000" spc="-10" dirty="0">
                <a:solidFill>
                  <a:srgbClr val="444949"/>
                </a:solidFill>
                <a:latin typeface="Roboto" panose="02000000000000000000" pitchFamily="2" charset="0"/>
                <a:ea typeface="Roboto" panose="02000000000000000000" pitchFamily="2" charset="0"/>
                <a:cs typeface="Gill Sans MT"/>
              </a:rPr>
              <a:t> </a:t>
            </a:r>
            <a:r>
              <a:rPr sz="2000" spc="-50" dirty="0">
                <a:solidFill>
                  <a:srgbClr val="444949"/>
                </a:solidFill>
                <a:latin typeface="Roboto" panose="02000000000000000000" pitchFamily="2" charset="0"/>
                <a:ea typeface="Roboto" panose="02000000000000000000" pitchFamily="2" charset="0"/>
                <a:cs typeface="Gill Sans MT"/>
              </a:rPr>
              <a:t>with</a:t>
            </a:r>
            <a:r>
              <a:rPr sz="2000" spc="-20" dirty="0">
                <a:solidFill>
                  <a:srgbClr val="444949"/>
                </a:solidFill>
                <a:latin typeface="Roboto" panose="02000000000000000000" pitchFamily="2" charset="0"/>
                <a:ea typeface="Roboto" panose="02000000000000000000" pitchFamily="2" charset="0"/>
                <a:cs typeface="Gill Sans MT"/>
              </a:rPr>
              <a:t> </a:t>
            </a:r>
            <a:r>
              <a:rPr sz="2000" spc="-30" dirty="0">
                <a:solidFill>
                  <a:srgbClr val="444949"/>
                </a:solidFill>
                <a:latin typeface="Roboto" panose="02000000000000000000" pitchFamily="2" charset="0"/>
                <a:ea typeface="Roboto" panose="02000000000000000000" pitchFamily="2" charset="0"/>
                <a:cs typeface="Gill Sans MT"/>
              </a:rPr>
              <a:t>unused</a:t>
            </a:r>
            <a:r>
              <a:rPr sz="2000" spc="-10" dirty="0">
                <a:solidFill>
                  <a:srgbClr val="444949"/>
                </a:solidFill>
                <a:latin typeface="Roboto" panose="02000000000000000000" pitchFamily="2" charset="0"/>
                <a:ea typeface="Roboto" panose="02000000000000000000" pitchFamily="2" charset="0"/>
                <a:cs typeface="Gill Sans MT"/>
              </a:rPr>
              <a:t> </a:t>
            </a:r>
            <a:r>
              <a:rPr sz="2000" spc="-15" dirty="0">
                <a:solidFill>
                  <a:srgbClr val="444949"/>
                </a:solidFill>
                <a:latin typeface="Roboto" panose="02000000000000000000" pitchFamily="2" charset="0"/>
                <a:ea typeface="Roboto" panose="02000000000000000000" pitchFamily="2" charset="0"/>
                <a:cs typeface="Gill Sans MT"/>
              </a:rPr>
              <a:t>data)</a:t>
            </a:r>
            <a:endParaRPr sz="2000">
              <a:latin typeface="Roboto" panose="02000000000000000000" pitchFamily="2" charset="0"/>
              <a:ea typeface="Roboto" panose="02000000000000000000" pitchFamily="2" charset="0"/>
              <a:cs typeface="Gill Sans MT"/>
            </a:endParaRPr>
          </a:p>
          <a:p>
            <a:pPr marL="698500" marR="231775" lvl="1" indent="-228600">
              <a:lnSpc>
                <a:spcPct val="79000"/>
              </a:lnSpc>
              <a:spcBef>
                <a:spcPts val="505"/>
              </a:spcBef>
              <a:buFont typeface="Arial"/>
              <a:buChar char="•"/>
              <a:tabLst>
                <a:tab pos="697865" algn="l"/>
                <a:tab pos="698500" algn="l"/>
              </a:tabLst>
            </a:pPr>
            <a:r>
              <a:rPr sz="2000" spc="-10" dirty="0">
                <a:solidFill>
                  <a:srgbClr val="444949"/>
                </a:solidFill>
                <a:latin typeface="Roboto" panose="02000000000000000000" pitchFamily="2" charset="0"/>
                <a:ea typeface="Roboto" panose="02000000000000000000" pitchFamily="2" charset="0"/>
                <a:cs typeface="Gill Sans MT"/>
              </a:rPr>
              <a:t>Node</a:t>
            </a:r>
            <a:r>
              <a:rPr sz="2000" spc="-20" dirty="0">
                <a:solidFill>
                  <a:srgbClr val="444949"/>
                </a:solidFill>
                <a:latin typeface="Roboto" panose="02000000000000000000" pitchFamily="2" charset="0"/>
                <a:ea typeface="Roboto" panose="02000000000000000000" pitchFamily="2" charset="0"/>
                <a:cs typeface="Gill Sans MT"/>
              </a:rPr>
              <a:t> </a:t>
            </a:r>
            <a:r>
              <a:rPr sz="2000" spc="-50" dirty="0">
                <a:solidFill>
                  <a:srgbClr val="444949"/>
                </a:solidFill>
                <a:latin typeface="Roboto" panose="02000000000000000000" pitchFamily="2" charset="0"/>
                <a:ea typeface="Roboto" panose="02000000000000000000" pitchFamily="2" charset="0"/>
                <a:cs typeface="Gill Sans MT"/>
              </a:rPr>
              <a:t>failures</a:t>
            </a:r>
            <a:r>
              <a:rPr sz="2000" spc="-15" dirty="0">
                <a:solidFill>
                  <a:srgbClr val="444949"/>
                </a:solidFill>
                <a:latin typeface="Roboto" panose="02000000000000000000" pitchFamily="2" charset="0"/>
                <a:ea typeface="Roboto" panose="02000000000000000000" pitchFamily="2" charset="0"/>
                <a:cs typeface="Gill Sans MT"/>
              </a:rPr>
              <a:t> </a:t>
            </a:r>
            <a:r>
              <a:rPr sz="2000" spc="-50" dirty="0">
                <a:solidFill>
                  <a:srgbClr val="444949"/>
                </a:solidFill>
                <a:latin typeface="Roboto" panose="02000000000000000000" pitchFamily="2" charset="0"/>
                <a:ea typeface="Roboto" panose="02000000000000000000" pitchFamily="2" charset="0"/>
                <a:cs typeface="Gill Sans MT"/>
              </a:rPr>
              <a:t>are</a:t>
            </a:r>
            <a:r>
              <a:rPr sz="2000" spc="-15" dirty="0">
                <a:solidFill>
                  <a:srgbClr val="444949"/>
                </a:solidFill>
                <a:latin typeface="Roboto" panose="02000000000000000000" pitchFamily="2" charset="0"/>
                <a:ea typeface="Roboto" panose="02000000000000000000" pitchFamily="2" charset="0"/>
                <a:cs typeface="Gill Sans MT"/>
              </a:rPr>
              <a:t> </a:t>
            </a:r>
            <a:r>
              <a:rPr sz="2000" spc="-40" dirty="0">
                <a:solidFill>
                  <a:srgbClr val="444949"/>
                </a:solidFill>
                <a:latin typeface="Roboto" panose="02000000000000000000" pitchFamily="2" charset="0"/>
                <a:ea typeface="Roboto" panose="02000000000000000000" pitchFamily="2" charset="0"/>
                <a:cs typeface="Gill Sans MT"/>
              </a:rPr>
              <a:t>not</a:t>
            </a:r>
            <a:r>
              <a:rPr sz="2000" spc="-25"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fatal </a:t>
            </a:r>
            <a:r>
              <a:rPr sz="2000" spc="-540"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(just</a:t>
            </a:r>
            <a:r>
              <a:rPr sz="2000" spc="-15" dirty="0">
                <a:solidFill>
                  <a:srgbClr val="444949"/>
                </a:solidFill>
                <a:latin typeface="Roboto" panose="02000000000000000000" pitchFamily="2" charset="0"/>
                <a:ea typeface="Roboto" panose="02000000000000000000" pitchFamily="2" charset="0"/>
                <a:cs typeface="Gill Sans MT"/>
              </a:rPr>
              <a:t> </a:t>
            </a:r>
            <a:r>
              <a:rPr sz="2000" spc="-40" dirty="0">
                <a:solidFill>
                  <a:srgbClr val="444949"/>
                </a:solidFill>
                <a:latin typeface="Roboto" panose="02000000000000000000" pitchFamily="2" charset="0"/>
                <a:ea typeface="Roboto" panose="02000000000000000000" pitchFamily="2" charset="0"/>
                <a:cs typeface="Gill Sans MT"/>
              </a:rPr>
              <a:t>increased</a:t>
            </a:r>
            <a:r>
              <a:rPr sz="2000" spc="-5" dirty="0">
                <a:solidFill>
                  <a:srgbClr val="444949"/>
                </a:solidFill>
                <a:latin typeface="Roboto" panose="02000000000000000000" pitchFamily="2" charset="0"/>
                <a:ea typeface="Roboto" panose="02000000000000000000" pitchFamily="2" charset="0"/>
                <a:cs typeface="Gill Sans MT"/>
              </a:rPr>
              <a:t> </a:t>
            </a:r>
            <a:r>
              <a:rPr sz="2000" spc="-40" dirty="0">
                <a:solidFill>
                  <a:srgbClr val="444949"/>
                </a:solidFill>
                <a:latin typeface="Roboto" panose="02000000000000000000" pitchFamily="2" charset="0"/>
                <a:ea typeface="Roboto" panose="02000000000000000000" pitchFamily="2" charset="0"/>
                <a:cs typeface="Gill Sans MT"/>
              </a:rPr>
              <a:t>latency</a:t>
            </a:r>
            <a:r>
              <a:rPr sz="2000" spc="-5" dirty="0">
                <a:solidFill>
                  <a:srgbClr val="444949"/>
                </a:solidFill>
                <a:latin typeface="Roboto" panose="02000000000000000000" pitchFamily="2" charset="0"/>
                <a:ea typeface="Roboto" panose="02000000000000000000" pitchFamily="2" charset="0"/>
                <a:cs typeface="Gill Sans MT"/>
              </a:rPr>
              <a:t> </a:t>
            </a:r>
            <a:r>
              <a:rPr sz="2000" spc="-50" dirty="0">
                <a:solidFill>
                  <a:srgbClr val="444949"/>
                </a:solidFill>
                <a:latin typeface="Roboto" panose="02000000000000000000" pitchFamily="2" charset="0"/>
                <a:ea typeface="Roboto" panose="02000000000000000000" pitchFamily="2" charset="0"/>
                <a:cs typeface="Gill Sans MT"/>
              </a:rPr>
              <a:t>to </a:t>
            </a:r>
            <a:r>
              <a:rPr sz="2000" spc="-45" dirty="0">
                <a:solidFill>
                  <a:srgbClr val="444949"/>
                </a:solidFill>
                <a:latin typeface="Roboto" panose="02000000000000000000" pitchFamily="2" charset="0"/>
                <a:ea typeface="Roboto" panose="02000000000000000000" pitchFamily="2" charset="0"/>
                <a:cs typeface="Gill Sans MT"/>
              </a:rPr>
              <a:t> </a:t>
            </a:r>
            <a:r>
              <a:rPr sz="2000" spc="-30" dirty="0">
                <a:solidFill>
                  <a:srgbClr val="444949"/>
                </a:solidFill>
                <a:latin typeface="Roboto" panose="02000000000000000000" pitchFamily="2" charset="0"/>
                <a:ea typeface="Roboto" panose="02000000000000000000" pitchFamily="2" charset="0"/>
                <a:cs typeface="Gill Sans MT"/>
              </a:rPr>
              <a:t>warm</a:t>
            </a:r>
            <a:r>
              <a:rPr sz="2000" spc="-20"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the</a:t>
            </a:r>
            <a:r>
              <a:rPr sz="2000" spc="-10" dirty="0">
                <a:solidFill>
                  <a:srgbClr val="444949"/>
                </a:solidFill>
                <a:latin typeface="Roboto" panose="02000000000000000000" pitchFamily="2" charset="0"/>
                <a:ea typeface="Roboto" panose="02000000000000000000" pitchFamily="2" charset="0"/>
                <a:cs typeface="Gill Sans MT"/>
              </a:rPr>
              <a:t> </a:t>
            </a:r>
            <a:r>
              <a:rPr sz="2000" spc="-20" dirty="0">
                <a:solidFill>
                  <a:srgbClr val="444949"/>
                </a:solidFill>
                <a:latin typeface="Roboto" panose="02000000000000000000" pitchFamily="2" charset="0"/>
                <a:ea typeface="Roboto" panose="02000000000000000000" pitchFamily="2" charset="0"/>
                <a:cs typeface="Gill Sans MT"/>
              </a:rPr>
              <a:t>cache)</a:t>
            </a:r>
            <a:endParaRPr sz="2000">
              <a:latin typeface="Roboto" panose="02000000000000000000" pitchFamily="2" charset="0"/>
              <a:ea typeface="Roboto" panose="02000000000000000000" pitchFamily="2" charset="0"/>
              <a:cs typeface="Gill Sans MT"/>
            </a:endParaRPr>
          </a:p>
          <a:p>
            <a:pPr marL="241300" indent="-228600">
              <a:lnSpc>
                <a:spcPct val="100000"/>
              </a:lnSpc>
              <a:spcBef>
                <a:spcPts val="509"/>
              </a:spcBef>
              <a:buFont typeface="Arial"/>
              <a:buChar char="•"/>
              <a:tabLst>
                <a:tab pos="241300" algn="l"/>
              </a:tabLst>
            </a:pPr>
            <a:r>
              <a:rPr sz="2400" spc="-55" dirty="0">
                <a:solidFill>
                  <a:srgbClr val="444949"/>
                </a:solidFill>
                <a:latin typeface="Roboto" panose="02000000000000000000" pitchFamily="2" charset="0"/>
                <a:ea typeface="Roboto" panose="02000000000000000000" pitchFamily="2" charset="0"/>
                <a:cs typeface="Gill Sans MT"/>
              </a:rPr>
              <a:t>Cons</a:t>
            </a:r>
            <a:endParaRPr sz="2400">
              <a:latin typeface="Roboto" panose="02000000000000000000" pitchFamily="2" charset="0"/>
              <a:ea typeface="Roboto" panose="02000000000000000000" pitchFamily="2" charset="0"/>
              <a:cs typeface="Gill Sans MT"/>
            </a:endParaRPr>
          </a:p>
          <a:p>
            <a:pPr marL="698500" marR="429895" lvl="1" indent="-228600" algn="just">
              <a:lnSpc>
                <a:spcPct val="79300"/>
              </a:lnSpc>
              <a:spcBef>
                <a:spcPts val="515"/>
              </a:spcBef>
              <a:buFont typeface="Arial"/>
              <a:buChar char="•"/>
              <a:tabLst>
                <a:tab pos="698500" algn="l"/>
              </a:tabLst>
            </a:pPr>
            <a:r>
              <a:rPr sz="2000" spc="-30" dirty="0">
                <a:solidFill>
                  <a:srgbClr val="444949"/>
                </a:solidFill>
                <a:latin typeface="Roboto" panose="02000000000000000000" pitchFamily="2" charset="0"/>
                <a:ea typeface="Roboto" panose="02000000000000000000" pitchFamily="2" charset="0"/>
                <a:cs typeface="Gill Sans MT"/>
              </a:rPr>
              <a:t>Cache </a:t>
            </a:r>
            <a:r>
              <a:rPr sz="2000" spc="-50" dirty="0">
                <a:solidFill>
                  <a:srgbClr val="444949"/>
                </a:solidFill>
                <a:latin typeface="Roboto" panose="02000000000000000000" pitchFamily="2" charset="0"/>
                <a:ea typeface="Roboto" panose="02000000000000000000" pitchFamily="2" charset="0"/>
                <a:cs typeface="Gill Sans MT"/>
              </a:rPr>
              <a:t>miss </a:t>
            </a:r>
            <a:r>
              <a:rPr sz="2000" spc="-30" dirty="0">
                <a:solidFill>
                  <a:srgbClr val="444949"/>
                </a:solidFill>
                <a:latin typeface="Roboto" panose="02000000000000000000" pitchFamily="2" charset="0"/>
                <a:ea typeface="Roboto" panose="02000000000000000000" pitchFamily="2" charset="0"/>
                <a:cs typeface="Gill Sans MT"/>
              </a:rPr>
              <a:t>penalty </a:t>
            </a:r>
            <a:r>
              <a:rPr sz="2000" spc="-45" dirty="0">
                <a:solidFill>
                  <a:srgbClr val="444949"/>
                </a:solidFill>
                <a:latin typeface="Roboto" panose="02000000000000000000" pitchFamily="2" charset="0"/>
                <a:ea typeface="Roboto" panose="02000000000000000000" pitchFamily="2" charset="0"/>
                <a:cs typeface="Gill Sans MT"/>
              </a:rPr>
              <a:t>that </a:t>
            </a:r>
            <a:r>
              <a:rPr sz="2000" spc="-545" dirty="0">
                <a:solidFill>
                  <a:srgbClr val="444949"/>
                </a:solidFill>
                <a:latin typeface="Roboto" panose="02000000000000000000" pitchFamily="2" charset="0"/>
                <a:ea typeface="Roboto" panose="02000000000000000000" pitchFamily="2" charset="0"/>
                <a:cs typeface="Gill Sans MT"/>
              </a:rPr>
              <a:t> </a:t>
            </a:r>
            <a:r>
              <a:rPr sz="2000" spc="-60" dirty="0">
                <a:solidFill>
                  <a:srgbClr val="444949"/>
                </a:solidFill>
                <a:latin typeface="Roboto" panose="02000000000000000000" pitchFamily="2" charset="0"/>
                <a:ea typeface="Roboto" panose="02000000000000000000" pitchFamily="2" charset="0"/>
                <a:cs typeface="Gill Sans MT"/>
              </a:rPr>
              <a:t>results </a:t>
            </a:r>
            <a:r>
              <a:rPr sz="2000" spc="-45" dirty="0">
                <a:solidFill>
                  <a:srgbClr val="444949"/>
                </a:solidFill>
                <a:latin typeface="Roboto" panose="02000000000000000000" pitchFamily="2" charset="0"/>
                <a:ea typeface="Roboto" panose="02000000000000000000" pitchFamily="2" charset="0"/>
                <a:cs typeface="Gill Sans MT"/>
              </a:rPr>
              <a:t>in </a:t>
            </a:r>
            <a:r>
              <a:rPr sz="2000" dirty="0">
                <a:solidFill>
                  <a:srgbClr val="444949"/>
                </a:solidFill>
                <a:latin typeface="Roboto" panose="02000000000000000000" pitchFamily="2" charset="0"/>
                <a:ea typeface="Roboto" panose="02000000000000000000" pitchFamily="2" charset="0"/>
                <a:cs typeface="Gill Sans MT"/>
              </a:rPr>
              <a:t>3 </a:t>
            </a:r>
            <a:r>
              <a:rPr sz="2000" spc="-45" dirty="0">
                <a:solidFill>
                  <a:srgbClr val="444949"/>
                </a:solidFill>
                <a:latin typeface="Roboto" panose="02000000000000000000" pitchFamily="2" charset="0"/>
                <a:ea typeface="Roboto" panose="02000000000000000000" pitchFamily="2" charset="0"/>
                <a:cs typeface="Gill Sans MT"/>
              </a:rPr>
              <a:t>round </a:t>
            </a:r>
            <a:r>
              <a:rPr sz="2000" spc="-60" dirty="0">
                <a:solidFill>
                  <a:srgbClr val="444949"/>
                </a:solidFill>
                <a:latin typeface="Roboto" panose="02000000000000000000" pitchFamily="2" charset="0"/>
                <a:ea typeface="Roboto" panose="02000000000000000000" pitchFamily="2" charset="0"/>
                <a:cs typeface="Gill Sans MT"/>
              </a:rPr>
              <a:t>trips, </a:t>
            </a:r>
            <a:r>
              <a:rPr sz="2000" spc="-55" dirty="0">
                <a:solidFill>
                  <a:srgbClr val="444949"/>
                </a:solidFill>
                <a:latin typeface="Roboto" panose="02000000000000000000" pitchFamily="2" charset="0"/>
                <a:ea typeface="Roboto" panose="02000000000000000000" pitchFamily="2" charset="0"/>
                <a:cs typeface="Gill Sans MT"/>
              </a:rPr>
              <a:t> </a:t>
            </a:r>
            <a:r>
              <a:rPr sz="2000" spc="-30" dirty="0">
                <a:solidFill>
                  <a:srgbClr val="444949"/>
                </a:solidFill>
                <a:latin typeface="Roboto" panose="02000000000000000000" pitchFamily="2" charset="0"/>
                <a:ea typeface="Roboto" panose="02000000000000000000" pitchFamily="2" charset="0"/>
                <a:cs typeface="Gill Sans MT"/>
              </a:rPr>
              <a:t>noticeable delay </a:t>
            </a:r>
            <a:r>
              <a:rPr sz="2000" spc="-65" dirty="0">
                <a:solidFill>
                  <a:srgbClr val="444949"/>
                </a:solidFill>
                <a:latin typeface="Roboto" panose="02000000000000000000" pitchFamily="2" charset="0"/>
                <a:ea typeface="Roboto" panose="02000000000000000000" pitchFamily="2" charset="0"/>
                <a:cs typeface="Gill Sans MT"/>
              </a:rPr>
              <a:t>for </a:t>
            </a:r>
            <a:r>
              <a:rPr sz="2000" spc="-45" dirty="0">
                <a:solidFill>
                  <a:srgbClr val="444949"/>
                </a:solidFill>
                <a:latin typeface="Roboto" panose="02000000000000000000" pitchFamily="2" charset="0"/>
                <a:ea typeface="Roboto" panose="02000000000000000000" pitchFamily="2" charset="0"/>
                <a:cs typeface="Gill Sans MT"/>
              </a:rPr>
              <a:t>that </a:t>
            </a:r>
            <a:r>
              <a:rPr sz="2000" spc="-545" dirty="0">
                <a:solidFill>
                  <a:srgbClr val="444949"/>
                </a:solidFill>
                <a:latin typeface="Roboto" panose="02000000000000000000" pitchFamily="2" charset="0"/>
                <a:ea typeface="Roboto" panose="02000000000000000000" pitchFamily="2" charset="0"/>
                <a:cs typeface="Gill Sans MT"/>
              </a:rPr>
              <a:t> </a:t>
            </a:r>
            <a:r>
              <a:rPr sz="2000" spc="-40" dirty="0">
                <a:solidFill>
                  <a:srgbClr val="444949"/>
                </a:solidFill>
                <a:latin typeface="Roboto" panose="02000000000000000000" pitchFamily="2" charset="0"/>
                <a:ea typeface="Roboto" panose="02000000000000000000" pitchFamily="2" charset="0"/>
                <a:cs typeface="Gill Sans MT"/>
              </a:rPr>
              <a:t>request</a:t>
            </a:r>
            <a:endParaRPr sz="2000">
              <a:latin typeface="Roboto" panose="02000000000000000000" pitchFamily="2" charset="0"/>
              <a:ea typeface="Roboto" panose="02000000000000000000" pitchFamily="2" charset="0"/>
              <a:cs typeface="Gill Sans MT"/>
            </a:endParaRPr>
          </a:p>
          <a:p>
            <a:pPr marL="698500" marR="5080" lvl="1" indent="-228600">
              <a:lnSpc>
                <a:spcPct val="81000"/>
              </a:lnSpc>
              <a:spcBef>
                <a:spcPts val="455"/>
              </a:spcBef>
              <a:buFont typeface="Arial"/>
              <a:buChar char="•"/>
              <a:tabLst>
                <a:tab pos="697865" algn="l"/>
                <a:tab pos="698500" algn="l"/>
              </a:tabLst>
            </a:pPr>
            <a:r>
              <a:rPr sz="2000" spc="-25" dirty="0">
                <a:solidFill>
                  <a:srgbClr val="444949"/>
                </a:solidFill>
                <a:latin typeface="Roboto" panose="02000000000000000000" pitchFamily="2" charset="0"/>
                <a:ea typeface="Roboto" panose="02000000000000000000" pitchFamily="2" charset="0"/>
                <a:cs typeface="Gill Sans MT"/>
              </a:rPr>
              <a:t>St</a:t>
            </a:r>
            <a:r>
              <a:rPr sz="2000" spc="-5" dirty="0">
                <a:solidFill>
                  <a:srgbClr val="444949"/>
                </a:solidFill>
                <a:latin typeface="Roboto" panose="02000000000000000000" pitchFamily="2" charset="0"/>
                <a:ea typeface="Roboto" panose="02000000000000000000" pitchFamily="2" charset="0"/>
                <a:cs typeface="Gill Sans MT"/>
              </a:rPr>
              <a:t>a</a:t>
            </a:r>
            <a:r>
              <a:rPr sz="2000" spc="-25" dirty="0">
                <a:solidFill>
                  <a:srgbClr val="444949"/>
                </a:solidFill>
                <a:latin typeface="Roboto" panose="02000000000000000000" pitchFamily="2" charset="0"/>
                <a:ea typeface="Roboto" panose="02000000000000000000" pitchFamily="2" charset="0"/>
                <a:cs typeface="Gill Sans MT"/>
              </a:rPr>
              <a:t>l</a:t>
            </a:r>
            <a:r>
              <a:rPr sz="2000" spc="-45" dirty="0">
                <a:solidFill>
                  <a:srgbClr val="444949"/>
                </a:solidFill>
                <a:latin typeface="Roboto" panose="02000000000000000000" pitchFamily="2" charset="0"/>
                <a:ea typeface="Roboto" panose="02000000000000000000" pitchFamily="2" charset="0"/>
                <a:cs typeface="Gill Sans MT"/>
              </a:rPr>
              <a:t>e</a:t>
            </a:r>
            <a:r>
              <a:rPr sz="2000" spc="-5" dirty="0">
                <a:solidFill>
                  <a:srgbClr val="444949"/>
                </a:solidFill>
                <a:latin typeface="Roboto" panose="02000000000000000000" pitchFamily="2" charset="0"/>
                <a:ea typeface="Roboto" panose="02000000000000000000" pitchFamily="2" charset="0"/>
                <a:cs typeface="Gill Sans MT"/>
              </a:rPr>
              <a:t> </a:t>
            </a:r>
            <a:r>
              <a:rPr sz="2000" spc="5" dirty="0">
                <a:solidFill>
                  <a:srgbClr val="444949"/>
                </a:solidFill>
                <a:latin typeface="Roboto" panose="02000000000000000000" pitchFamily="2" charset="0"/>
                <a:ea typeface="Roboto" panose="02000000000000000000" pitchFamily="2" charset="0"/>
                <a:cs typeface="Gill Sans MT"/>
              </a:rPr>
              <a:t>d</a:t>
            </a:r>
            <a:r>
              <a:rPr sz="2000" spc="-5" dirty="0">
                <a:solidFill>
                  <a:srgbClr val="444949"/>
                </a:solidFill>
                <a:latin typeface="Roboto" panose="02000000000000000000" pitchFamily="2" charset="0"/>
                <a:ea typeface="Roboto" panose="02000000000000000000" pitchFamily="2" charset="0"/>
                <a:cs typeface="Gill Sans MT"/>
              </a:rPr>
              <a:t>a</a:t>
            </a:r>
            <a:r>
              <a:rPr sz="2000" spc="-70" dirty="0">
                <a:solidFill>
                  <a:srgbClr val="444949"/>
                </a:solidFill>
                <a:latin typeface="Roboto" panose="02000000000000000000" pitchFamily="2" charset="0"/>
                <a:ea typeface="Roboto" panose="02000000000000000000" pitchFamily="2" charset="0"/>
                <a:cs typeface="Gill Sans MT"/>
              </a:rPr>
              <a:t>t</a:t>
            </a:r>
            <a:r>
              <a:rPr sz="2000" spc="-5" dirty="0">
                <a:solidFill>
                  <a:srgbClr val="444949"/>
                </a:solidFill>
                <a:latin typeface="Roboto" panose="02000000000000000000" pitchFamily="2" charset="0"/>
                <a:ea typeface="Roboto" panose="02000000000000000000" pitchFamily="2" charset="0"/>
                <a:cs typeface="Gill Sans MT"/>
              </a:rPr>
              <a:t>a</a:t>
            </a:r>
            <a:r>
              <a:rPr sz="2000" spc="-85" dirty="0">
                <a:solidFill>
                  <a:srgbClr val="444949"/>
                </a:solidFill>
                <a:latin typeface="Roboto" panose="02000000000000000000" pitchFamily="2" charset="0"/>
                <a:ea typeface="Roboto" panose="02000000000000000000" pitchFamily="2" charset="0"/>
                <a:cs typeface="Gill Sans MT"/>
              </a:rPr>
              <a:t>:</a:t>
            </a:r>
            <a:r>
              <a:rPr sz="2000" spc="-170" dirty="0">
                <a:solidFill>
                  <a:srgbClr val="444949"/>
                </a:solidFill>
                <a:latin typeface="Roboto" panose="02000000000000000000" pitchFamily="2" charset="0"/>
                <a:ea typeface="Roboto" panose="02000000000000000000" pitchFamily="2" charset="0"/>
                <a:cs typeface="Gill Sans MT"/>
              </a:rPr>
              <a:t> </a:t>
            </a:r>
            <a:r>
              <a:rPr sz="2000" spc="5" dirty="0">
                <a:solidFill>
                  <a:srgbClr val="444949"/>
                </a:solidFill>
                <a:latin typeface="Roboto" panose="02000000000000000000" pitchFamily="2" charset="0"/>
                <a:ea typeface="Roboto" panose="02000000000000000000" pitchFamily="2" charset="0"/>
                <a:cs typeface="Gill Sans MT"/>
              </a:rPr>
              <a:t>d</a:t>
            </a:r>
            <a:r>
              <a:rPr sz="2000" spc="-5" dirty="0">
                <a:solidFill>
                  <a:srgbClr val="444949"/>
                </a:solidFill>
                <a:latin typeface="Roboto" panose="02000000000000000000" pitchFamily="2" charset="0"/>
                <a:ea typeface="Roboto" panose="02000000000000000000" pitchFamily="2" charset="0"/>
                <a:cs typeface="Gill Sans MT"/>
              </a:rPr>
              <a:t>a</a:t>
            </a:r>
            <a:r>
              <a:rPr sz="2000" spc="-70" dirty="0">
                <a:solidFill>
                  <a:srgbClr val="444949"/>
                </a:solidFill>
                <a:latin typeface="Roboto" panose="02000000000000000000" pitchFamily="2" charset="0"/>
                <a:ea typeface="Roboto" panose="02000000000000000000" pitchFamily="2" charset="0"/>
                <a:cs typeface="Gill Sans MT"/>
              </a:rPr>
              <a:t>t</a:t>
            </a:r>
            <a:r>
              <a:rPr sz="2000" dirty="0">
                <a:solidFill>
                  <a:srgbClr val="444949"/>
                </a:solidFill>
                <a:latin typeface="Roboto" panose="02000000000000000000" pitchFamily="2" charset="0"/>
                <a:ea typeface="Roboto" panose="02000000000000000000" pitchFamily="2" charset="0"/>
                <a:cs typeface="Gill Sans MT"/>
              </a:rPr>
              <a:t>a</a:t>
            </a:r>
            <a:r>
              <a:rPr sz="2000" spc="-10"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c</a:t>
            </a:r>
            <a:r>
              <a:rPr sz="2000" spc="-5" dirty="0">
                <a:solidFill>
                  <a:srgbClr val="444949"/>
                </a:solidFill>
                <a:latin typeface="Roboto" panose="02000000000000000000" pitchFamily="2" charset="0"/>
                <a:ea typeface="Roboto" panose="02000000000000000000" pitchFamily="2" charset="0"/>
                <a:cs typeface="Gill Sans MT"/>
              </a:rPr>
              <a:t>a</a:t>
            </a:r>
            <a:r>
              <a:rPr sz="2000" spc="-20" dirty="0">
                <a:solidFill>
                  <a:srgbClr val="444949"/>
                </a:solidFill>
                <a:latin typeface="Roboto" panose="02000000000000000000" pitchFamily="2" charset="0"/>
                <a:ea typeface="Roboto" panose="02000000000000000000" pitchFamily="2" charset="0"/>
                <a:cs typeface="Gill Sans MT"/>
              </a:rPr>
              <a:t>n</a:t>
            </a:r>
            <a:r>
              <a:rPr sz="2000" spc="-15" dirty="0">
                <a:solidFill>
                  <a:srgbClr val="444949"/>
                </a:solidFill>
                <a:latin typeface="Roboto" panose="02000000000000000000" pitchFamily="2" charset="0"/>
                <a:ea typeface="Roboto" panose="02000000000000000000" pitchFamily="2" charset="0"/>
                <a:cs typeface="Gill Sans MT"/>
              </a:rPr>
              <a:t> </a:t>
            </a:r>
            <a:r>
              <a:rPr sz="2000" spc="20" dirty="0">
                <a:solidFill>
                  <a:srgbClr val="444949"/>
                </a:solidFill>
                <a:latin typeface="Roboto" panose="02000000000000000000" pitchFamily="2" charset="0"/>
                <a:ea typeface="Roboto" panose="02000000000000000000" pitchFamily="2" charset="0"/>
                <a:cs typeface="Gill Sans MT"/>
              </a:rPr>
              <a:t>b</a:t>
            </a:r>
            <a:r>
              <a:rPr sz="2000" dirty="0">
                <a:solidFill>
                  <a:srgbClr val="444949"/>
                </a:solidFill>
                <a:latin typeface="Roboto" panose="02000000000000000000" pitchFamily="2" charset="0"/>
                <a:ea typeface="Roboto" panose="02000000000000000000" pitchFamily="2" charset="0"/>
                <a:cs typeface="Gill Sans MT"/>
              </a:rPr>
              <a:t>e  </a:t>
            </a:r>
            <a:r>
              <a:rPr sz="2000" spc="-15" dirty="0">
                <a:solidFill>
                  <a:srgbClr val="444949"/>
                </a:solidFill>
                <a:latin typeface="Roboto" panose="02000000000000000000" pitchFamily="2" charset="0"/>
                <a:ea typeface="Roboto" panose="02000000000000000000" pitchFamily="2" charset="0"/>
                <a:cs typeface="Gill Sans MT"/>
              </a:rPr>
              <a:t>updated</a:t>
            </a:r>
            <a:r>
              <a:rPr sz="2000" spc="-20"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in</a:t>
            </a:r>
            <a:r>
              <a:rPr sz="2000" spc="-25"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the</a:t>
            </a:r>
            <a:r>
              <a:rPr sz="2000" spc="-15" dirty="0">
                <a:solidFill>
                  <a:srgbClr val="444949"/>
                </a:solidFill>
                <a:latin typeface="Roboto" panose="02000000000000000000" pitchFamily="2" charset="0"/>
                <a:ea typeface="Roboto" panose="02000000000000000000" pitchFamily="2" charset="0"/>
                <a:cs typeface="Gill Sans MT"/>
              </a:rPr>
              <a:t> database and </a:t>
            </a:r>
            <a:r>
              <a:rPr sz="2000" spc="-540" dirty="0">
                <a:solidFill>
                  <a:srgbClr val="444949"/>
                </a:solidFill>
                <a:latin typeface="Roboto" panose="02000000000000000000" pitchFamily="2" charset="0"/>
                <a:ea typeface="Roboto" panose="02000000000000000000" pitchFamily="2" charset="0"/>
                <a:cs typeface="Gill Sans MT"/>
              </a:rPr>
              <a:t> </a:t>
            </a:r>
            <a:r>
              <a:rPr sz="2000" spc="-25" dirty="0">
                <a:solidFill>
                  <a:srgbClr val="444949"/>
                </a:solidFill>
                <a:latin typeface="Roboto" panose="02000000000000000000" pitchFamily="2" charset="0"/>
                <a:ea typeface="Roboto" panose="02000000000000000000" pitchFamily="2" charset="0"/>
                <a:cs typeface="Gill Sans MT"/>
              </a:rPr>
              <a:t>outdated</a:t>
            </a:r>
            <a:r>
              <a:rPr sz="2000" spc="-10" dirty="0">
                <a:solidFill>
                  <a:srgbClr val="444949"/>
                </a:solidFill>
                <a:latin typeface="Roboto" panose="02000000000000000000" pitchFamily="2" charset="0"/>
                <a:ea typeface="Roboto" panose="02000000000000000000" pitchFamily="2" charset="0"/>
                <a:cs typeface="Gill Sans MT"/>
              </a:rPr>
              <a:t> </a:t>
            </a:r>
            <a:r>
              <a:rPr sz="2000" spc="-45" dirty="0">
                <a:solidFill>
                  <a:srgbClr val="444949"/>
                </a:solidFill>
                <a:latin typeface="Roboto" panose="02000000000000000000" pitchFamily="2" charset="0"/>
                <a:ea typeface="Roboto" panose="02000000000000000000" pitchFamily="2" charset="0"/>
                <a:cs typeface="Gill Sans MT"/>
              </a:rPr>
              <a:t>in</a:t>
            </a:r>
            <a:r>
              <a:rPr sz="2000" spc="-20" dirty="0">
                <a:solidFill>
                  <a:srgbClr val="444949"/>
                </a:solidFill>
                <a:latin typeface="Roboto" panose="02000000000000000000" pitchFamily="2" charset="0"/>
                <a:ea typeface="Roboto" panose="02000000000000000000" pitchFamily="2" charset="0"/>
                <a:cs typeface="Gill Sans MT"/>
              </a:rPr>
              <a:t> </a:t>
            </a:r>
            <a:r>
              <a:rPr sz="2000" spc="-35" dirty="0">
                <a:solidFill>
                  <a:srgbClr val="444949"/>
                </a:solidFill>
                <a:latin typeface="Roboto" panose="02000000000000000000" pitchFamily="2" charset="0"/>
                <a:ea typeface="Roboto" panose="02000000000000000000" pitchFamily="2" charset="0"/>
                <a:cs typeface="Gill Sans MT"/>
              </a:rPr>
              <a:t>the</a:t>
            </a:r>
            <a:r>
              <a:rPr sz="2000" spc="-10" dirty="0">
                <a:solidFill>
                  <a:srgbClr val="444949"/>
                </a:solidFill>
                <a:latin typeface="Roboto" panose="02000000000000000000" pitchFamily="2" charset="0"/>
                <a:ea typeface="Roboto" panose="02000000000000000000" pitchFamily="2" charset="0"/>
                <a:cs typeface="Gill Sans MT"/>
              </a:rPr>
              <a:t> </a:t>
            </a:r>
            <a:r>
              <a:rPr sz="2000" spc="-25" dirty="0">
                <a:solidFill>
                  <a:srgbClr val="444949"/>
                </a:solidFill>
                <a:latin typeface="Roboto" panose="02000000000000000000" pitchFamily="2" charset="0"/>
                <a:ea typeface="Roboto" panose="02000000000000000000" pitchFamily="2" charset="0"/>
                <a:cs typeface="Gill Sans MT"/>
              </a:rPr>
              <a:t>cache</a:t>
            </a:r>
            <a:endParaRPr sz="2000">
              <a:latin typeface="Roboto" panose="02000000000000000000" pitchFamily="2" charset="0"/>
              <a:ea typeface="Roboto" panose="02000000000000000000" pitchFamily="2" charset="0"/>
              <a:cs typeface="Gill Sans M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92499"/>
            <a:ext cx="9994265" cy="1251625"/>
          </a:xfrm>
          <a:prstGeom prst="rect">
            <a:avLst/>
          </a:prstGeom>
        </p:spPr>
        <p:txBody>
          <a:bodyPr vert="horz" wrap="square" lIns="0" tIns="83820" rIns="0" bIns="0" rtlCol="0">
            <a:spAutoFit/>
          </a:bodyPr>
          <a:lstStyle/>
          <a:p>
            <a:pPr marL="12700" marR="5080">
              <a:lnSpc>
                <a:spcPts val="4800"/>
              </a:lnSpc>
              <a:spcBef>
                <a:spcPts val="660"/>
              </a:spcBef>
              <a:tabLst>
                <a:tab pos="2982595" algn="l"/>
              </a:tabLst>
            </a:pPr>
            <a:r>
              <a:rPr spc="-80" dirty="0">
                <a:latin typeface="Roboto" panose="02000000000000000000" pitchFamily="2" charset="0"/>
                <a:ea typeface="Roboto" panose="02000000000000000000" pitchFamily="2" charset="0"/>
              </a:rPr>
              <a:t>Lazy</a:t>
            </a:r>
            <a:r>
              <a:rPr spc="20" dirty="0">
                <a:latin typeface="Roboto" panose="02000000000000000000" pitchFamily="2" charset="0"/>
                <a:ea typeface="Roboto" panose="02000000000000000000" pitchFamily="2" charset="0"/>
              </a:rPr>
              <a:t> </a:t>
            </a:r>
            <a:r>
              <a:rPr spc="-50" dirty="0">
                <a:latin typeface="Roboto" panose="02000000000000000000" pitchFamily="2" charset="0"/>
                <a:ea typeface="Roboto" panose="02000000000000000000" pitchFamily="2" charset="0"/>
              </a:rPr>
              <a:t>Loading	</a:t>
            </a:r>
            <a:r>
              <a:rPr dirty="0">
                <a:latin typeface="Roboto" panose="02000000000000000000" pitchFamily="2" charset="0"/>
                <a:ea typeface="Roboto" panose="02000000000000000000" pitchFamily="2" charset="0"/>
              </a:rPr>
              <a:t>/</a:t>
            </a:r>
            <a:r>
              <a:rPr spc="10" dirty="0">
                <a:latin typeface="Roboto" panose="02000000000000000000" pitchFamily="2" charset="0"/>
                <a:ea typeface="Roboto" panose="02000000000000000000" pitchFamily="2" charset="0"/>
              </a:rPr>
              <a:t> </a:t>
            </a:r>
            <a:r>
              <a:rPr spc="-60" dirty="0">
                <a:latin typeface="Roboto" panose="02000000000000000000" pitchFamily="2" charset="0"/>
                <a:ea typeface="Roboto" panose="02000000000000000000" pitchFamily="2" charset="0"/>
              </a:rPr>
              <a:t>Cache-Aside</a:t>
            </a:r>
            <a:r>
              <a:rPr spc="10" dirty="0">
                <a:latin typeface="Roboto" panose="02000000000000000000" pitchFamily="2" charset="0"/>
                <a:ea typeface="Roboto" panose="02000000000000000000" pitchFamily="2" charset="0"/>
              </a:rPr>
              <a:t> </a:t>
            </a:r>
            <a:r>
              <a:rPr dirty="0">
                <a:latin typeface="Roboto" panose="02000000000000000000" pitchFamily="2" charset="0"/>
                <a:ea typeface="Roboto" panose="02000000000000000000" pitchFamily="2" charset="0"/>
              </a:rPr>
              <a:t>/</a:t>
            </a:r>
            <a:r>
              <a:rPr spc="10" dirty="0">
                <a:latin typeface="Roboto" panose="02000000000000000000" pitchFamily="2" charset="0"/>
                <a:ea typeface="Roboto" panose="02000000000000000000" pitchFamily="2" charset="0"/>
              </a:rPr>
              <a:t> </a:t>
            </a:r>
            <a:r>
              <a:rPr spc="-80" dirty="0">
                <a:latin typeface="Roboto" panose="02000000000000000000" pitchFamily="2" charset="0"/>
                <a:ea typeface="Roboto" panose="02000000000000000000" pitchFamily="2" charset="0"/>
              </a:rPr>
              <a:t>Lazy</a:t>
            </a:r>
            <a:r>
              <a:rPr spc="5" dirty="0">
                <a:latin typeface="Roboto" panose="02000000000000000000" pitchFamily="2" charset="0"/>
                <a:ea typeface="Roboto" panose="02000000000000000000" pitchFamily="2" charset="0"/>
              </a:rPr>
              <a:t> </a:t>
            </a:r>
            <a:r>
              <a:rPr spc="-85" dirty="0">
                <a:latin typeface="Roboto" panose="02000000000000000000" pitchFamily="2" charset="0"/>
                <a:ea typeface="Roboto" panose="02000000000000000000" pitchFamily="2" charset="0"/>
              </a:rPr>
              <a:t>Population </a:t>
            </a:r>
            <a:r>
              <a:rPr spc="-1205" dirty="0">
                <a:latin typeface="Roboto" panose="02000000000000000000" pitchFamily="2" charset="0"/>
                <a:ea typeface="Roboto" panose="02000000000000000000" pitchFamily="2" charset="0"/>
              </a:rPr>
              <a:t> </a:t>
            </a:r>
            <a:r>
              <a:rPr spc="-65" dirty="0">
                <a:latin typeface="Roboto" panose="02000000000000000000" pitchFamily="2" charset="0"/>
                <a:ea typeface="Roboto" panose="02000000000000000000" pitchFamily="2" charset="0"/>
              </a:rPr>
              <a:t>Python</a:t>
            </a:r>
            <a:r>
              <a:rPr dirty="0">
                <a:latin typeface="Roboto" panose="02000000000000000000" pitchFamily="2" charset="0"/>
                <a:ea typeface="Roboto" panose="02000000000000000000" pitchFamily="2" charset="0"/>
              </a:rPr>
              <a:t> </a:t>
            </a:r>
            <a:r>
              <a:rPr spc="-40" dirty="0">
                <a:latin typeface="Roboto" panose="02000000000000000000" pitchFamily="2" charset="0"/>
                <a:ea typeface="Roboto" panose="02000000000000000000" pitchFamily="2" charset="0"/>
              </a:rPr>
              <a:t>Pseudocode</a:t>
            </a:r>
          </a:p>
        </p:txBody>
      </p:sp>
      <p:grpSp>
        <p:nvGrpSpPr>
          <p:cNvPr id="4" name="object 4"/>
          <p:cNvGrpSpPr/>
          <p:nvPr/>
        </p:nvGrpSpPr>
        <p:grpSpPr>
          <a:xfrm>
            <a:off x="2001499" y="1571759"/>
            <a:ext cx="8039100" cy="4269105"/>
            <a:chOff x="2001499" y="1571759"/>
            <a:chExt cx="8039100" cy="4269105"/>
          </a:xfrm>
        </p:grpSpPr>
        <p:pic>
          <p:nvPicPr>
            <p:cNvPr id="5" name="object 5"/>
            <p:cNvPicPr/>
            <p:nvPr/>
          </p:nvPicPr>
          <p:blipFill>
            <a:blip r:embed="rId2" cstate="print"/>
            <a:stretch>
              <a:fillRect/>
            </a:stretch>
          </p:blipFill>
          <p:spPr>
            <a:xfrm>
              <a:off x="2063175" y="1598655"/>
              <a:ext cx="7451845" cy="4180533"/>
            </a:xfrm>
            <a:prstGeom prst="rect">
              <a:avLst/>
            </a:prstGeom>
          </p:spPr>
        </p:pic>
        <p:sp>
          <p:nvSpPr>
            <p:cNvPr id="6" name="object 6"/>
            <p:cNvSpPr/>
            <p:nvPr/>
          </p:nvSpPr>
          <p:spPr>
            <a:xfrm>
              <a:off x="2006262" y="1576522"/>
              <a:ext cx="8029575" cy="4259580"/>
            </a:xfrm>
            <a:custGeom>
              <a:avLst/>
              <a:gdLst/>
              <a:ahLst/>
              <a:cxnLst/>
              <a:rect l="l" t="t" r="r" b="b"/>
              <a:pathLst>
                <a:path w="8029575" h="4259580">
                  <a:moveTo>
                    <a:pt x="0" y="0"/>
                  </a:moveTo>
                  <a:lnTo>
                    <a:pt x="8029241" y="0"/>
                  </a:lnTo>
                  <a:lnTo>
                    <a:pt x="8029241" y="4259541"/>
                  </a:lnTo>
                  <a:lnTo>
                    <a:pt x="0" y="4259541"/>
                  </a:lnTo>
                  <a:lnTo>
                    <a:pt x="0" y="0"/>
                  </a:lnTo>
                  <a:close/>
                </a:path>
              </a:pathLst>
            </a:custGeom>
            <a:ln w="9525">
              <a:solidFill>
                <a:srgbClr val="444949"/>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019" y="0"/>
            <a:ext cx="12141961" cy="1160574"/>
          </a:xfrm>
          <a:prstGeom prst="rect">
            <a:avLst/>
          </a:prstGeom>
        </p:spPr>
        <p:txBody>
          <a:bodyPr vert="horz" wrap="square" lIns="0" tIns="12700" rIns="0" bIns="0" rtlCol="0">
            <a:spAutoFit/>
          </a:bodyPr>
          <a:lstStyle/>
          <a:p>
            <a:pPr marL="12700">
              <a:lnSpc>
                <a:spcPts val="4550"/>
              </a:lnSpc>
              <a:spcBef>
                <a:spcPts val="100"/>
              </a:spcBef>
            </a:pPr>
            <a:r>
              <a:rPr sz="3600" spc="-220" dirty="0">
                <a:latin typeface="Roboto" panose="02000000000000000000" pitchFamily="2" charset="0"/>
                <a:ea typeface="Roboto" panose="02000000000000000000" pitchFamily="2" charset="0"/>
              </a:rPr>
              <a:t>W</a:t>
            </a:r>
            <a:r>
              <a:rPr sz="3600" spc="20" dirty="0">
                <a:latin typeface="Roboto" panose="02000000000000000000" pitchFamily="2" charset="0"/>
                <a:ea typeface="Roboto" panose="02000000000000000000" pitchFamily="2" charset="0"/>
              </a:rPr>
              <a:t>r</a:t>
            </a:r>
            <a:r>
              <a:rPr sz="3600" spc="-130" dirty="0">
                <a:latin typeface="Roboto" panose="02000000000000000000" pitchFamily="2" charset="0"/>
                <a:ea typeface="Roboto" panose="02000000000000000000" pitchFamily="2" charset="0"/>
              </a:rPr>
              <a:t>i</a:t>
            </a:r>
            <a:r>
              <a:rPr sz="3600" spc="-120" dirty="0">
                <a:latin typeface="Roboto" panose="02000000000000000000" pitchFamily="2" charset="0"/>
                <a:ea typeface="Roboto" panose="02000000000000000000" pitchFamily="2" charset="0"/>
              </a:rPr>
              <a:t>t</a:t>
            </a:r>
            <a:r>
              <a:rPr sz="3600" dirty="0">
                <a:latin typeface="Roboto" panose="02000000000000000000" pitchFamily="2" charset="0"/>
                <a:ea typeface="Roboto" panose="02000000000000000000" pitchFamily="2" charset="0"/>
              </a:rPr>
              <a:t>e</a:t>
            </a:r>
            <a:r>
              <a:rPr sz="3600" spc="-565" dirty="0">
                <a:latin typeface="Roboto" panose="02000000000000000000" pitchFamily="2" charset="0"/>
                <a:ea typeface="Roboto" panose="02000000000000000000" pitchFamily="2" charset="0"/>
              </a:rPr>
              <a:t> </a:t>
            </a:r>
            <a:r>
              <a:rPr sz="3600" spc="-130" dirty="0">
                <a:latin typeface="Roboto" panose="02000000000000000000" pitchFamily="2" charset="0"/>
                <a:ea typeface="Roboto" panose="02000000000000000000" pitchFamily="2" charset="0"/>
              </a:rPr>
              <a:t>T</a:t>
            </a:r>
            <a:r>
              <a:rPr sz="3600" spc="-150" dirty="0">
                <a:latin typeface="Roboto" panose="02000000000000000000" pitchFamily="2" charset="0"/>
                <a:ea typeface="Roboto" panose="02000000000000000000" pitchFamily="2" charset="0"/>
              </a:rPr>
              <a:t>hr</a:t>
            </a:r>
            <a:r>
              <a:rPr sz="3600" spc="-50" dirty="0">
                <a:latin typeface="Roboto" panose="02000000000000000000" pitchFamily="2" charset="0"/>
                <a:ea typeface="Roboto" panose="02000000000000000000" pitchFamily="2" charset="0"/>
              </a:rPr>
              <a:t>o</a:t>
            </a:r>
            <a:r>
              <a:rPr sz="3600" spc="-20" dirty="0">
                <a:latin typeface="Roboto" panose="02000000000000000000" pitchFamily="2" charset="0"/>
                <a:ea typeface="Roboto" panose="02000000000000000000" pitchFamily="2" charset="0"/>
              </a:rPr>
              <a:t>ug</a:t>
            </a:r>
            <a:r>
              <a:rPr sz="3600" spc="-40" dirty="0">
                <a:latin typeface="Roboto" panose="02000000000000000000" pitchFamily="2" charset="0"/>
                <a:ea typeface="Roboto" panose="02000000000000000000" pitchFamily="2" charset="0"/>
              </a:rPr>
              <a:t>h</a:t>
            </a:r>
            <a:r>
              <a:rPr sz="3600" dirty="0">
                <a:latin typeface="Roboto" panose="02000000000000000000" pitchFamily="2" charset="0"/>
                <a:ea typeface="Roboto" panose="02000000000000000000" pitchFamily="2" charset="0"/>
              </a:rPr>
              <a:t> –</a:t>
            </a:r>
          </a:p>
          <a:p>
            <a:pPr marL="12700">
              <a:lnSpc>
                <a:spcPts val="4550"/>
              </a:lnSpc>
            </a:pPr>
            <a:r>
              <a:rPr sz="3600" spc="-5" dirty="0">
                <a:latin typeface="Roboto" panose="02000000000000000000" pitchFamily="2" charset="0"/>
                <a:ea typeface="Roboto" panose="02000000000000000000" pitchFamily="2" charset="0"/>
              </a:rPr>
              <a:t>Add</a:t>
            </a:r>
            <a:r>
              <a:rPr sz="3600" dirty="0">
                <a:latin typeface="Roboto" panose="02000000000000000000" pitchFamily="2" charset="0"/>
                <a:ea typeface="Roboto" panose="02000000000000000000" pitchFamily="2" charset="0"/>
              </a:rPr>
              <a:t> </a:t>
            </a:r>
            <a:r>
              <a:rPr sz="3600" spc="-155" dirty="0">
                <a:latin typeface="Roboto" panose="02000000000000000000" pitchFamily="2" charset="0"/>
                <a:ea typeface="Roboto" panose="02000000000000000000" pitchFamily="2" charset="0"/>
              </a:rPr>
              <a:t>or</a:t>
            </a:r>
            <a:r>
              <a:rPr sz="3600" spc="5" dirty="0">
                <a:latin typeface="Roboto" panose="02000000000000000000" pitchFamily="2" charset="0"/>
                <a:ea typeface="Roboto" panose="02000000000000000000" pitchFamily="2" charset="0"/>
              </a:rPr>
              <a:t> </a:t>
            </a:r>
            <a:r>
              <a:rPr sz="3600" spc="-25" dirty="0">
                <a:latin typeface="Roboto" panose="02000000000000000000" pitchFamily="2" charset="0"/>
                <a:ea typeface="Roboto" panose="02000000000000000000" pitchFamily="2" charset="0"/>
              </a:rPr>
              <a:t>Update</a:t>
            </a:r>
            <a:r>
              <a:rPr sz="3600" spc="-5" dirty="0">
                <a:latin typeface="Roboto" panose="02000000000000000000" pitchFamily="2" charset="0"/>
                <a:ea typeface="Roboto" panose="02000000000000000000" pitchFamily="2" charset="0"/>
              </a:rPr>
              <a:t> </a:t>
            </a:r>
            <a:r>
              <a:rPr sz="3600" spc="-45" dirty="0">
                <a:latin typeface="Roboto" panose="02000000000000000000" pitchFamily="2" charset="0"/>
                <a:ea typeface="Roboto" panose="02000000000000000000" pitchFamily="2" charset="0"/>
              </a:rPr>
              <a:t>cache</a:t>
            </a:r>
            <a:r>
              <a:rPr sz="3600" spc="-5" dirty="0">
                <a:latin typeface="Roboto" panose="02000000000000000000" pitchFamily="2" charset="0"/>
                <a:ea typeface="Roboto" panose="02000000000000000000" pitchFamily="2" charset="0"/>
              </a:rPr>
              <a:t> </a:t>
            </a:r>
            <a:r>
              <a:rPr sz="3600" spc="-35" dirty="0">
                <a:latin typeface="Roboto" panose="02000000000000000000" pitchFamily="2" charset="0"/>
                <a:ea typeface="Roboto" panose="02000000000000000000" pitchFamily="2" charset="0"/>
              </a:rPr>
              <a:t>when</a:t>
            </a:r>
            <a:r>
              <a:rPr sz="3600" spc="5" dirty="0">
                <a:latin typeface="Roboto" panose="02000000000000000000" pitchFamily="2" charset="0"/>
                <a:ea typeface="Roboto" panose="02000000000000000000" pitchFamily="2" charset="0"/>
              </a:rPr>
              <a:t> </a:t>
            </a:r>
            <a:r>
              <a:rPr sz="3600" spc="-30" dirty="0">
                <a:latin typeface="Roboto" panose="02000000000000000000" pitchFamily="2" charset="0"/>
                <a:ea typeface="Roboto" panose="02000000000000000000" pitchFamily="2" charset="0"/>
              </a:rPr>
              <a:t>database</a:t>
            </a:r>
            <a:r>
              <a:rPr sz="3600" dirty="0">
                <a:latin typeface="Roboto" panose="02000000000000000000" pitchFamily="2" charset="0"/>
                <a:ea typeface="Roboto" panose="02000000000000000000" pitchFamily="2" charset="0"/>
              </a:rPr>
              <a:t> </a:t>
            </a:r>
            <a:r>
              <a:rPr sz="3600" spc="-130" dirty="0">
                <a:latin typeface="Roboto" panose="02000000000000000000" pitchFamily="2" charset="0"/>
                <a:ea typeface="Roboto" panose="02000000000000000000" pitchFamily="2" charset="0"/>
              </a:rPr>
              <a:t>is</a:t>
            </a:r>
            <a:r>
              <a:rPr sz="3600" spc="-5" dirty="0">
                <a:latin typeface="Roboto" panose="02000000000000000000" pitchFamily="2" charset="0"/>
                <a:ea typeface="Roboto" panose="02000000000000000000" pitchFamily="2" charset="0"/>
              </a:rPr>
              <a:t> </a:t>
            </a:r>
            <a:r>
              <a:rPr sz="3600" spc="-25" dirty="0">
                <a:latin typeface="Roboto" panose="02000000000000000000" pitchFamily="2" charset="0"/>
                <a:ea typeface="Roboto" panose="02000000000000000000" pitchFamily="2" charset="0"/>
              </a:rPr>
              <a:t>updated</a:t>
            </a:r>
            <a:endParaRPr sz="3600" dirty="0">
              <a:latin typeface="Roboto" panose="02000000000000000000" pitchFamily="2" charset="0"/>
              <a:ea typeface="Roboto" panose="02000000000000000000" pitchFamily="2" charset="0"/>
            </a:endParaRPr>
          </a:p>
        </p:txBody>
      </p:sp>
      <p:sp>
        <p:nvSpPr>
          <p:cNvPr id="4" name="object 4"/>
          <p:cNvSpPr txBox="1"/>
          <p:nvPr/>
        </p:nvSpPr>
        <p:spPr>
          <a:xfrm>
            <a:off x="7594372" y="1391412"/>
            <a:ext cx="3616325" cy="5456943"/>
          </a:xfrm>
          <a:prstGeom prst="rect">
            <a:avLst/>
          </a:prstGeom>
        </p:spPr>
        <p:txBody>
          <a:bodyPr vert="horz" wrap="square" lIns="0" tIns="12700" rIns="0" bIns="0" rtlCol="0">
            <a:spAutoFit/>
          </a:bodyPr>
          <a:lstStyle/>
          <a:p>
            <a:pPr marL="241300" indent="-228600">
              <a:lnSpc>
                <a:spcPts val="3105"/>
              </a:lnSpc>
              <a:spcBef>
                <a:spcPts val="100"/>
              </a:spcBef>
              <a:buFont typeface="Arial"/>
              <a:buChar char="•"/>
              <a:tabLst>
                <a:tab pos="241300" algn="l"/>
              </a:tabLst>
            </a:pPr>
            <a:r>
              <a:rPr sz="2600" spc="-80" dirty="0">
                <a:solidFill>
                  <a:srgbClr val="444949"/>
                </a:solidFill>
                <a:latin typeface="Roboto" panose="02000000000000000000" pitchFamily="2" charset="0"/>
                <a:ea typeface="Roboto" panose="02000000000000000000" pitchFamily="2" charset="0"/>
                <a:cs typeface="Gill Sans MT"/>
              </a:rPr>
              <a:t>Pros:</a:t>
            </a:r>
            <a:endParaRPr sz="2600">
              <a:latin typeface="Roboto" panose="02000000000000000000" pitchFamily="2" charset="0"/>
              <a:ea typeface="Roboto" panose="02000000000000000000" pitchFamily="2" charset="0"/>
              <a:cs typeface="Gill Sans MT"/>
            </a:endParaRPr>
          </a:p>
          <a:p>
            <a:pPr marL="698500" marR="499745" lvl="1" indent="-228600">
              <a:lnSpc>
                <a:spcPct val="80000"/>
              </a:lnSpc>
              <a:spcBef>
                <a:spcPts val="509"/>
              </a:spcBef>
              <a:buFont typeface="Arial"/>
              <a:buChar char="•"/>
              <a:tabLst>
                <a:tab pos="697865" algn="l"/>
                <a:tab pos="698500" algn="l"/>
              </a:tabLst>
            </a:pPr>
            <a:r>
              <a:rPr sz="2200" spc="-30" dirty="0">
                <a:solidFill>
                  <a:srgbClr val="444949"/>
                </a:solidFill>
                <a:latin typeface="Roboto" panose="02000000000000000000" pitchFamily="2" charset="0"/>
                <a:ea typeface="Roboto" panose="02000000000000000000" pitchFamily="2" charset="0"/>
                <a:cs typeface="Gill Sans MT"/>
              </a:rPr>
              <a:t>Data</a:t>
            </a:r>
            <a:r>
              <a:rPr sz="2200" spc="-20"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in</a:t>
            </a:r>
            <a:r>
              <a:rPr sz="2200" spc="-20" dirty="0">
                <a:solidFill>
                  <a:srgbClr val="444949"/>
                </a:solidFill>
                <a:latin typeface="Roboto" panose="02000000000000000000" pitchFamily="2" charset="0"/>
                <a:ea typeface="Roboto" panose="02000000000000000000" pitchFamily="2" charset="0"/>
                <a:cs typeface="Gill Sans MT"/>
              </a:rPr>
              <a:t> </a:t>
            </a:r>
            <a:r>
              <a:rPr sz="2200" spc="-30" dirty="0">
                <a:solidFill>
                  <a:srgbClr val="444949"/>
                </a:solidFill>
                <a:latin typeface="Roboto" panose="02000000000000000000" pitchFamily="2" charset="0"/>
                <a:ea typeface="Roboto" panose="02000000000000000000" pitchFamily="2" charset="0"/>
                <a:cs typeface="Gill Sans MT"/>
              </a:rPr>
              <a:t>cache</a:t>
            </a:r>
            <a:r>
              <a:rPr sz="2200" spc="-20"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is</a:t>
            </a:r>
            <a:r>
              <a:rPr sz="2200" spc="-15"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never </a:t>
            </a:r>
            <a:r>
              <a:rPr sz="2200" spc="-600"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st</a:t>
            </a:r>
            <a:r>
              <a:rPr sz="2200" spc="-5" dirty="0">
                <a:solidFill>
                  <a:srgbClr val="444949"/>
                </a:solidFill>
                <a:latin typeface="Roboto" panose="02000000000000000000" pitchFamily="2" charset="0"/>
                <a:ea typeface="Roboto" panose="02000000000000000000" pitchFamily="2" charset="0"/>
                <a:cs typeface="Gill Sans MT"/>
              </a:rPr>
              <a:t>a</a:t>
            </a:r>
            <a:r>
              <a:rPr sz="2200" spc="-75" dirty="0">
                <a:solidFill>
                  <a:srgbClr val="444949"/>
                </a:solidFill>
                <a:latin typeface="Roboto" panose="02000000000000000000" pitchFamily="2" charset="0"/>
                <a:ea typeface="Roboto" panose="02000000000000000000" pitchFamily="2" charset="0"/>
                <a:cs typeface="Gill Sans MT"/>
              </a:rPr>
              <a:t>l</a:t>
            </a:r>
            <a:r>
              <a:rPr sz="2200" spc="60" dirty="0">
                <a:solidFill>
                  <a:srgbClr val="444949"/>
                </a:solidFill>
                <a:latin typeface="Roboto" panose="02000000000000000000" pitchFamily="2" charset="0"/>
                <a:ea typeface="Roboto" panose="02000000000000000000" pitchFamily="2" charset="0"/>
                <a:cs typeface="Gill Sans MT"/>
              </a:rPr>
              <a:t>e</a:t>
            </a:r>
            <a:r>
              <a:rPr sz="2200" spc="-95" dirty="0">
                <a:solidFill>
                  <a:srgbClr val="444949"/>
                </a:solidFill>
                <a:latin typeface="Roboto" panose="02000000000000000000" pitchFamily="2" charset="0"/>
                <a:ea typeface="Roboto" panose="02000000000000000000" pitchFamily="2" charset="0"/>
                <a:cs typeface="Gill Sans MT"/>
              </a:rPr>
              <a:t>,</a:t>
            </a:r>
            <a:r>
              <a:rPr sz="2200" spc="-180" dirty="0">
                <a:solidFill>
                  <a:srgbClr val="444949"/>
                </a:solidFill>
                <a:latin typeface="Roboto" panose="02000000000000000000" pitchFamily="2" charset="0"/>
                <a:ea typeface="Roboto" panose="02000000000000000000" pitchFamily="2" charset="0"/>
                <a:cs typeface="Gill Sans MT"/>
              </a:rPr>
              <a:t> </a:t>
            </a:r>
            <a:r>
              <a:rPr sz="3225" spc="-67" baseline="1291" dirty="0">
                <a:solidFill>
                  <a:srgbClr val="444949"/>
                </a:solidFill>
                <a:latin typeface="Roboto" panose="02000000000000000000" pitchFamily="2" charset="0"/>
                <a:ea typeface="Roboto" panose="02000000000000000000" pitchFamily="2" charset="0"/>
                <a:cs typeface="Gill Sans MT"/>
              </a:rPr>
              <a:t>r</a:t>
            </a:r>
            <a:r>
              <a:rPr sz="3225" spc="-89" baseline="1291" dirty="0">
                <a:solidFill>
                  <a:srgbClr val="444949"/>
                </a:solidFill>
                <a:latin typeface="Roboto" panose="02000000000000000000" pitchFamily="2" charset="0"/>
                <a:ea typeface="Roboto" panose="02000000000000000000" pitchFamily="2" charset="0"/>
                <a:cs typeface="Gill Sans MT"/>
              </a:rPr>
              <a:t>e</a:t>
            </a:r>
            <a:r>
              <a:rPr sz="3225" spc="22" baseline="1291" dirty="0">
                <a:solidFill>
                  <a:srgbClr val="444949"/>
                </a:solidFill>
                <a:latin typeface="Roboto" panose="02000000000000000000" pitchFamily="2" charset="0"/>
                <a:ea typeface="Roboto" panose="02000000000000000000" pitchFamily="2" charset="0"/>
                <a:cs typeface="Gill Sans MT"/>
              </a:rPr>
              <a:t>a</a:t>
            </a:r>
            <a:r>
              <a:rPr sz="3225" spc="37" baseline="1291" dirty="0">
                <a:solidFill>
                  <a:srgbClr val="444949"/>
                </a:solidFill>
                <a:latin typeface="Roboto" panose="02000000000000000000" pitchFamily="2" charset="0"/>
                <a:ea typeface="Roboto" panose="02000000000000000000" pitchFamily="2" charset="0"/>
                <a:cs typeface="Gill Sans MT"/>
              </a:rPr>
              <a:t>d</a:t>
            </a:r>
            <a:r>
              <a:rPr sz="3225" spc="-75" baseline="1291" dirty="0">
                <a:solidFill>
                  <a:srgbClr val="444949"/>
                </a:solidFill>
                <a:latin typeface="Roboto" panose="02000000000000000000" pitchFamily="2" charset="0"/>
                <a:ea typeface="Roboto" panose="02000000000000000000" pitchFamily="2" charset="0"/>
                <a:cs typeface="Gill Sans MT"/>
              </a:rPr>
              <a:t>s</a:t>
            </a:r>
            <a:r>
              <a:rPr sz="3225" spc="15" baseline="1291" dirty="0">
                <a:solidFill>
                  <a:srgbClr val="444949"/>
                </a:solidFill>
                <a:latin typeface="Roboto" panose="02000000000000000000" pitchFamily="2" charset="0"/>
                <a:ea typeface="Roboto" panose="02000000000000000000" pitchFamily="2" charset="0"/>
                <a:cs typeface="Gill Sans MT"/>
              </a:rPr>
              <a:t> </a:t>
            </a:r>
            <a:r>
              <a:rPr sz="3225" spc="22" baseline="1291" dirty="0">
                <a:solidFill>
                  <a:srgbClr val="444949"/>
                </a:solidFill>
                <a:latin typeface="Roboto" panose="02000000000000000000" pitchFamily="2" charset="0"/>
                <a:ea typeface="Roboto" panose="02000000000000000000" pitchFamily="2" charset="0"/>
                <a:cs typeface="Gill Sans MT"/>
              </a:rPr>
              <a:t>a</a:t>
            </a:r>
            <a:r>
              <a:rPr sz="3225" spc="-75" baseline="1291" dirty="0">
                <a:solidFill>
                  <a:srgbClr val="444949"/>
                </a:solidFill>
                <a:latin typeface="Roboto" panose="02000000000000000000" pitchFamily="2" charset="0"/>
                <a:ea typeface="Roboto" panose="02000000000000000000" pitchFamily="2" charset="0"/>
                <a:cs typeface="Gill Sans MT"/>
              </a:rPr>
              <a:t>re</a:t>
            </a:r>
            <a:r>
              <a:rPr sz="3225" spc="15" baseline="1291" dirty="0">
                <a:solidFill>
                  <a:srgbClr val="444949"/>
                </a:solidFill>
                <a:latin typeface="Roboto" panose="02000000000000000000" pitchFamily="2" charset="0"/>
                <a:ea typeface="Roboto" panose="02000000000000000000" pitchFamily="2" charset="0"/>
                <a:cs typeface="Gill Sans MT"/>
              </a:rPr>
              <a:t> </a:t>
            </a:r>
            <a:r>
              <a:rPr sz="3225" spc="67" baseline="1291" dirty="0">
                <a:solidFill>
                  <a:srgbClr val="444949"/>
                </a:solidFill>
                <a:latin typeface="Roboto" panose="02000000000000000000" pitchFamily="2" charset="0"/>
                <a:ea typeface="Roboto" panose="02000000000000000000" pitchFamily="2" charset="0"/>
                <a:cs typeface="Gill Sans MT"/>
              </a:rPr>
              <a:t>q</a:t>
            </a:r>
            <a:r>
              <a:rPr sz="3225" spc="-7" baseline="1291" dirty="0">
                <a:solidFill>
                  <a:srgbClr val="444949"/>
                </a:solidFill>
                <a:latin typeface="Roboto" panose="02000000000000000000" pitchFamily="2" charset="0"/>
                <a:ea typeface="Roboto" panose="02000000000000000000" pitchFamily="2" charset="0"/>
                <a:cs typeface="Gill Sans MT"/>
              </a:rPr>
              <a:t>u</a:t>
            </a:r>
            <a:r>
              <a:rPr sz="3225" spc="-97" baseline="1291" dirty="0">
                <a:solidFill>
                  <a:srgbClr val="444949"/>
                </a:solidFill>
                <a:latin typeface="Roboto" panose="02000000000000000000" pitchFamily="2" charset="0"/>
                <a:ea typeface="Roboto" panose="02000000000000000000" pitchFamily="2" charset="0"/>
                <a:cs typeface="Gill Sans MT"/>
              </a:rPr>
              <a:t>i</a:t>
            </a:r>
            <a:r>
              <a:rPr sz="3225" spc="-44" baseline="1291" dirty="0">
                <a:solidFill>
                  <a:srgbClr val="444949"/>
                </a:solidFill>
                <a:latin typeface="Roboto" panose="02000000000000000000" pitchFamily="2" charset="0"/>
                <a:ea typeface="Roboto" panose="02000000000000000000" pitchFamily="2" charset="0"/>
                <a:cs typeface="Gill Sans MT"/>
              </a:rPr>
              <a:t>c</a:t>
            </a:r>
            <a:r>
              <a:rPr sz="3225" spc="-142" baseline="1291" dirty="0">
                <a:solidFill>
                  <a:srgbClr val="444949"/>
                </a:solidFill>
                <a:latin typeface="Roboto" panose="02000000000000000000" pitchFamily="2" charset="0"/>
                <a:ea typeface="Roboto" panose="02000000000000000000" pitchFamily="2" charset="0"/>
                <a:cs typeface="Gill Sans MT"/>
              </a:rPr>
              <a:t>k</a:t>
            </a:r>
            <a:endParaRPr sz="3225" baseline="1291">
              <a:latin typeface="Roboto" panose="02000000000000000000" pitchFamily="2" charset="0"/>
              <a:ea typeface="Roboto" panose="02000000000000000000" pitchFamily="2" charset="0"/>
              <a:cs typeface="Gill Sans MT"/>
            </a:endParaRPr>
          </a:p>
          <a:p>
            <a:pPr marL="698500" marR="459740" lvl="1" indent="-228600">
              <a:lnSpc>
                <a:spcPct val="79500"/>
              </a:lnSpc>
              <a:spcBef>
                <a:spcPts val="495"/>
              </a:spcBef>
              <a:buSzPct val="102325"/>
              <a:buFont typeface="Arial"/>
              <a:buChar char="•"/>
              <a:tabLst>
                <a:tab pos="697865" algn="l"/>
                <a:tab pos="698500" algn="l"/>
              </a:tabLst>
            </a:pPr>
            <a:r>
              <a:rPr sz="3225" spc="-37" baseline="1291" dirty="0">
                <a:solidFill>
                  <a:srgbClr val="444949"/>
                </a:solidFill>
                <a:latin typeface="Roboto" panose="02000000000000000000" pitchFamily="2" charset="0"/>
                <a:ea typeface="Roboto" panose="02000000000000000000" pitchFamily="2" charset="0"/>
                <a:cs typeface="Gill Sans MT"/>
              </a:rPr>
              <a:t>Write</a:t>
            </a:r>
            <a:r>
              <a:rPr sz="3225" spc="-22" baseline="1291" dirty="0">
                <a:solidFill>
                  <a:srgbClr val="444949"/>
                </a:solidFill>
                <a:latin typeface="Roboto" panose="02000000000000000000" pitchFamily="2" charset="0"/>
                <a:ea typeface="Roboto" panose="02000000000000000000" pitchFamily="2" charset="0"/>
                <a:cs typeface="Gill Sans MT"/>
              </a:rPr>
              <a:t> </a:t>
            </a:r>
            <a:r>
              <a:rPr sz="3225" spc="-15" baseline="1291" dirty="0">
                <a:solidFill>
                  <a:srgbClr val="444949"/>
                </a:solidFill>
                <a:latin typeface="Roboto" panose="02000000000000000000" pitchFamily="2" charset="0"/>
                <a:ea typeface="Roboto" panose="02000000000000000000" pitchFamily="2" charset="0"/>
                <a:cs typeface="Gill Sans MT"/>
              </a:rPr>
              <a:t>penalty </a:t>
            </a:r>
            <a:r>
              <a:rPr sz="2200" spc="-50" dirty="0">
                <a:solidFill>
                  <a:srgbClr val="444949"/>
                </a:solidFill>
                <a:latin typeface="Roboto" panose="02000000000000000000" pitchFamily="2" charset="0"/>
                <a:ea typeface="Roboto" panose="02000000000000000000" pitchFamily="2" charset="0"/>
                <a:cs typeface="Gill Sans MT"/>
              </a:rPr>
              <a:t>vs</a:t>
            </a:r>
            <a:r>
              <a:rPr sz="2200" spc="-25" dirty="0">
                <a:solidFill>
                  <a:srgbClr val="444949"/>
                </a:solidFill>
                <a:latin typeface="Roboto" panose="02000000000000000000" pitchFamily="2" charset="0"/>
                <a:ea typeface="Roboto" panose="02000000000000000000" pitchFamily="2" charset="0"/>
                <a:cs typeface="Gill Sans MT"/>
              </a:rPr>
              <a:t> Read </a:t>
            </a:r>
            <a:r>
              <a:rPr sz="2200" spc="-600" dirty="0">
                <a:solidFill>
                  <a:srgbClr val="444949"/>
                </a:solidFill>
                <a:latin typeface="Roboto" panose="02000000000000000000" pitchFamily="2" charset="0"/>
                <a:ea typeface="Roboto" panose="02000000000000000000" pitchFamily="2" charset="0"/>
                <a:cs typeface="Gill Sans MT"/>
              </a:rPr>
              <a:t> </a:t>
            </a:r>
            <a:r>
              <a:rPr sz="2200" spc="-30" dirty="0">
                <a:solidFill>
                  <a:srgbClr val="444949"/>
                </a:solidFill>
                <a:latin typeface="Roboto" panose="02000000000000000000" pitchFamily="2" charset="0"/>
                <a:ea typeface="Roboto" panose="02000000000000000000" pitchFamily="2" charset="0"/>
                <a:cs typeface="Gill Sans MT"/>
              </a:rPr>
              <a:t>penalty</a:t>
            </a:r>
            <a:r>
              <a:rPr sz="2200" spc="-20" dirty="0">
                <a:solidFill>
                  <a:srgbClr val="444949"/>
                </a:solidFill>
                <a:latin typeface="Roboto" panose="02000000000000000000" pitchFamily="2" charset="0"/>
                <a:ea typeface="Roboto" panose="02000000000000000000" pitchFamily="2" charset="0"/>
                <a:cs typeface="Gill Sans MT"/>
              </a:rPr>
              <a:t> </a:t>
            </a:r>
            <a:r>
              <a:rPr sz="2200" spc="-15" dirty="0">
                <a:solidFill>
                  <a:srgbClr val="444949"/>
                </a:solidFill>
                <a:latin typeface="Roboto" panose="02000000000000000000" pitchFamily="2" charset="0"/>
                <a:ea typeface="Roboto" panose="02000000000000000000" pitchFamily="2" charset="0"/>
                <a:cs typeface="Gill Sans MT"/>
              </a:rPr>
              <a:t>(each </a:t>
            </a:r>
            <a:r>
              <a:rPr sz="2200" spc="-50" dirty="0">
                <a:solidFill>
                  <a:srgbClr val="444949"/>
                </a:solidFill>
                <a:latin typeface="Roboto" panose="02000000000000000000" pitchFamily="2" charset="0"/>
                <a:ea typeface="Roboto" panose="02000000000000000000" pitchFamily="2" charset="0"/>
                <a:cs typeface="Gill Sans MT"/>
              </a:rPr>
              <a:t>write </a:t>
            </a:r>
            <a:r>
              <a:rPr sz="2200" spc="-45" dirty="0">
                <a:solidFill>
                  <a:srgbClr val="444949"/>
                </a:solidFill>
                <a:latin typeface="Roboto" panose="02000000000000000000" pitchFamily="2" charset="0"/>
                <a:ea typeface="Roboto" panose="02000000000000000000" pitchFamily="2" charset="0"/>
                <a:cs typeface="Gill Sans MT"/>
              </a:rPr>
              <a:t> </a:t>
            </a:r>
            <a:r>
              <a:rPr sz="2200" spc="-55" dirty="0">
                <a:solidFill>
                  <a:srgbClr val="444949"/>
                </a:solidFill>
                <a:latin typeface="Roboto" panose="02000000000000000000" pitchFamily="2" charset="0"/>
                <a:ea typeface="Roboto" panose="02000000000000000000" pitchFamily="2" charset="0"/>
                <a:cs typeface="Gill Sans MT"/>
              </a:rPr>
              <a:t>requires</a:t>
            </a:r>
            <a:r>
              <a:rPr sz="2200" spc="-15" dirty="0">
                <a:solidFill>
                  <a:srgbClr val="444949"/>
                </a:solidFill>
                <a:latin typeface="Roboto" panose="02000000000000000000" pitchFamily="2" charset="0"/>
                <a:ea typeface="Roboto" panose="02000000000000000000" pitchFamily="2" charset="0"/>
                <a:cs typeface="Gill Sans MT"/>
              </a:rPr>
              <a:t> </a:t>
            </a:r>
            <a:r>
              <a:rPr sz="2200" dirty="0">
                <a:solidFill>
                  <a:srgbClr val="444949"/>
                </a:solidFill>
                <a:latin typeface="Roboto" panose="02000000000000000000" pitchFamily="2" charset="0"/>
                <a:ea typeface="Roboto" panose="02000000000000000000" pitchFamily="2" charset="0"/>
                <a:cs typeface="Gill Sans MT"/>
              </a:rPr>
              <a:t>2</a:t>
            </a:r>
            <a:r>
              <a:rPr sz="2200" spc="-5"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calls)</a:t>
            </a:r>
            <a:endParaRPr sz="2200">
              <a:latin typeface="Roboto" panose="02000000000000000000" pitchFamily="2" charset="0"/>
              <a:ea typeface="Roboto" panose="02000000000000000000" pitchFamily="2" charset="0"/>
              <a:cs typeface="Gill Sans MT"/>
            </a:endParaRPr>
          </a:p>
          <a:p>
            <a:pPr marL="241300" indent="-228600">
              <a:lnSpc>
                <a:spcPts val="3105"/>
              </a:lnSpc>
              <a:spcBef>
                <a:spcPts val="365"/>
              </a:spcBef>
              <a:buFont typeface="Arial"/>
              <a:buChar char="•"/>
              <a:tabLst>
                <a:tab pos="241300" algn="l"/>
              </a:tabLst>
            </a:pPr>
            <a:r>
              <a:rPr sz="2600" spc="-65" dirty="0">
                <a:solidFill>
                  <a:srgbClr val="444949"/>
                </a:solidFill>
                <a:latin typeface="Roboto" panose="02000000000000000000" pitchFamily="2" charset="0"/>
                <a:ea typeface="Roboto" panose="02000000000000000000" pitchFamily="2" charset="0"/>
                <a:cs typeface="Gill Sans MT"/>
              </a:rPr>
              <a:t>Cons:</a:t>
            </a:r>
            <a:endParaRPr sz="2600">
              <a:latin typeface="Roboto" panose="02000000000000000000" pitchFamily="2" charset="0"/>
              <a:ea typeface="Roboto" panose="02000000000000000000" pitchFamily="2" charset="0"/>
              <a:cs typeface="Gill Sans MT"/>
            </a:endParaRPr>
          </a:p>
          <a:p>
            <a:pPr marL="698500" marR="256540" lvl="1" indent="-228600">
              <a:lnSpc>
                <a:spcPct val="80500"/>
              </a:lnSpc>
              <a:spcBef>
                <a:spcPts val="500"/>
              </a:spcBef>
              <a:buFont typeface="Arial"/>
              <a:buChar char="•"/>
              <a:tabLst>
                <a:tab pos="697865" algn="l"/>
                <a:tab pos="698500" algn="l"/>
              </a:tabLst>
            </a:pPr>
            <a:r>
              <a:rPr sz="2200" spc="-50" dirty="0">
                <a:solidFill>
                  <a:srgbClr val="444949"/>
                </a:solidFill>
                <a:latin typeface="Roboto" panose="02000000000000000000" pitchFamily="2" charset="0"/>
                <a:ea typeface="Roboto" panose="02000000000000000000" pitchFamily="2" charset="0"/>
                <a:cs typeface="Gill Sans MT"/>
              </a:rPr>
              <a:t>Missing</a:t>
            </a:r>
            <a:r>
              <a:rPr sz="2200" spc="-10" dirty="0">
                <a:solidFill>
                  <a:srgbClr val="444949"/>
                </a:solidFill>
                <a:latin typeface="Roboto" panose="02000000000000000000" pitchFamily="2" charset="0"/>
                <a:ea typeface="Roboto" panose="02000000000000000000" pitchFamily="2" charset="0"/>
                <a:cs typeface="Gill Sans MT"/>
              </a:rPr>
              <a:t> </a:t>
            </a:r>
            <a:r>
              <a:rPr sz="2200" spc="-30" dirty="0">
                <a:solidFill>
                  <a:srgbClr val="444949"/>
                </a:solidFill>
                <a:latin typeface="Roboto" panose="02000000000000000000" pitchFamily="2" charset="0"/>
                <a:ea typeface="Roboto" panose="02000000000000000000" pitchFamily="2" charset="0"/>
                <a:cs typeface="Gill Sans MT"/>
              </a:rPr>
              <a:t>Data</a:t>
            </a:r>
            <a:r>
              <a:rPr sz="2200" spc="-5" dirty="0">
                <a:solidFill>
                  <a:srgbClr val="444949"/>
                </a:solidFill>
                <a:latin typeface="Roboto" panose="02000000000000000000" pitchFamily="2" charset="0"/>
                <a:ea typeface="Roboto" panose="02000000000000000000" pitchFamily="2" charset="0"/>
                <a:cs typeface="Gill Sans MT"/>
              </a:rPr>
              <a:t> </a:t>
            </a:r>
            <a:r>
              <a:rPr sz="2200" spc="-55" dirty="0">
                <a:solidFill>
                  <a:srgbClr val="444949"/>
                </a:solidFill>
                <a:latin typeface="Roboto" panose="02000000000000000000" pitchFamily="2" charset="0"/>
                <a:ea typeface="Roboto" panose="02000000000000000000" pitchFamily="2" charset="0"/>
                <a:cs typeface="Gill Sans MT"/>
              </a:rPr>
              <a:t>until</a:t>
            </a:r>
            <a:r>
              <a:rPr sz="2200" spc="-5"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it</a:t>
            </a:r>
            <a:r>
              <a:rPr sz="2200" spc="-5"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is </a:t>
            </a:r>
            <a:r>
              <a:rPr sz="2200" spc="-70" dirty="0">
                <a:solidFill>
                  <a:srgbClr val="444949"/>
                </a:solidFill>
                <a:latin typeface="Roboto" panose="02000000000000000000" pitchFamily="2" charset="0"/>
                <a:ea typeface="Roboto" panose="02000000000000000000" pitchFamily="2" charset="0"/>
                <a:cs typeface="Gill Sans MT"/>
              </a:rPr>
              <a:t> </a:t>
            </a:r>
            <a:r>
              <a:rPr sz="2200" spc="-5" dirty="0">
                <a:solidFill>
                  <a:srgbClr val="444949"/>
                </a:solidFill>
                <a:latin typeface="Roboto" panose="02000000000000000000" pitchFamily="2" charset="0"/>
                <a:ea typeface="Roboto" panose="02000000000000000000" pitchFamily="2" charset="0"/>
                <a:cs typeface="Gill Sans MT"/>
              </a:rPr>
              <a:t>added</a:t>
            </a:r>
            <a:r>
              <a:rPr sz="2200" spc="-10" dirty="0">
                <a:solidFill>
                  <a:srgbClr val="444949"/>
                </a:solidFill>
                <a:latin typeface="Roboto" panose="02000000000000000000" pitchFamily="2" charset="0"/>
                <a:ea typeface="Roboto" panose="02000000000000000000" pitchFamily="2" charset="0"/>
                <a:cs typeface="Gill Sans MT"/>
              </a:rPr>
              <a:t> </a:t>
            </a:r>
            <a:r>
              <a:rPr sz="2200" dirty="0">
                <a:solidFill>
                  <a:srgbClr val="444949"/>
                </a:solidFill>
                <a:latin typeface="Roboto" panose="02000000000000000000" pitchFamily="2" charset="0"/>
                <a:ea typeface="Roboto" panose="02000000000000000000" pitchFamily="2" charset="0"/>
                <a:cs typeface="Gill Sans MT"/>
              </a:rPr>
              <a:t>/</a:t>
            </a:r>
            <a:r>
              <a:rPr sz="2200" spc="-20" dirty="0">
                <a:solidFill>
                  <a:srgbClr val="444949"/>
                </a:solidFill>
                <a:latin typeface="Roboto" panose="02000000000000000000" pitchFamily="2" charset="0"/>
                <a:ea typeface="Roboto" panose="02000000000000000000" pitchFamily="2" charset="0"/>
                <a:cs typeface="Gill Sans MT"/>
              </a:rPr>
              <a:t> </a:t>
            </a:r>
            <a:r>
              <a:rPr sz="2200" spc="-15" dirty="0">
                <a:solidFill>
                  <a:srgbClr val="444949"/>
                </a:solidFill>
                <a:latin typeface="Roboto" panose="02000000000000000000" pitchFamily="2" charset="0"/>
                <a:ea typeface="Roboto" panose="02000000000000000000" pitchFamily="2" charset="0"/>
                <a:cs typeface="Gill Sans MT"/>
              </a:rPr>
              <a:t>updated</a:t>
            </a:r>
            <a:r>
              <a:rPr sz="2200" spc="-5"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in</a:t>
            </a:r>
            <a:r>
              <a:rPr sz="2200" spc="-15" dirty="0">
                <a:solidFill>
                  <a:srgbClr val="444949"/>
                </a:solidFill>
                <a:latin typeface="Roboto" panose="02000000000000000000" pitchFamily="2" charset="0"/>
                <a:ea typeface="Roboto" panose="02000000000000000000" pitchFamily="2" charset="0"/>
                <a:cs typeface="Gill Sans MT"/>
              </a:rPr>
              <a:t> </a:t>
            </a:r>
            <a:r>
              <a:rPr sz="2200" spc="-40" dirty="0">
                <a:solidFill>
                  <a:srgbClr val="444949"/>
                </a:solidFill>
                <a:latin typeface="Roboto" panose="02000000000000000000" pitchFamily="2" charset="0"/>
                <a:ea typeface="Roboto" panose="02000000000000000000" pitchFamily="2" charset="0"/>
                <a:cs typeface="Gill Sans MT"/>
              </a:rPr>
              <a:t>the </a:t>
            </a:r>
            <a:r>
              <a:rPr sz="2200" spc="-35" dirty="0">
                <a:solidFill>
                  <a:srgbClr val="444949"/>
                </a:solidFill>
                <a:latin typeface="Roboto" panose="02000000000000000000" pitchFamily="2" charset="0"/>
                <a:ea typeface="Roboto" panose="02000000000000000000" pitchFamily="2" charset="0"/>
                <a:cs typeface="Gill Sans MT"/>
              </a:rPr>
              <a:t> </a:t>
            </a:r>
            <a:r>
              <a:rPr sz="2200" spc="-60" dirty="0">
                <a:solidFill>
                  <a:srgbClr val="444949"/>
                </a:solidFill>
                <a:latin typeface="Roboto" panose="02000000000000000000" pitchFamily="2" charset="0"/>
                <a:ea typeface="Roboto" panose="02000000000000000000" pitchFamily="2" charset="0"/>
                <a:cs typeface="Gill Sans MT"/>
              </a:rPr>
              <a:t>D</a:t>
            </a:r>
            <a:r>
              <a:rPr sz="2200" spc="5" dirty="0">
                <a:solidFill>
                  <a:srgbClr val="444949"/>
                </a:solidFill>
                <a:latin typeface="Roboto" panose="02000000000000000000" pitchFamily="2" charset="0"/>
                <a:ea typeface="Roboto" panose="02000000000000000000" pitchFamily="2" charset="0"/>
                <a:cs typeface="Gill Sans MT"/>
              </a:rPr>
              <a:t>B</a:t>
            </a:r>
            <a:r>
              <a:rPr sz="2200" spc="-95" dirty="0">
                <a:solidFill>
                  <a:srgbClr val="444949"/>
                </a:solidFill>
                <a:latin typeface="Roboto" panose="02000000000000000000" pitchFamily="2" charset="0"/>
                <a:ea typeface="Roboto" panose="02000000000000000000" pitchFamily="2" charset="0"/>
                <a:cs typeface="Gill Sans MT"/>
              </a:rPr>
              <a:t>.</a:t>
            </a:r>
            <a:r>
              <a:rPr sz="2200" spc="-180" dirty="0">
                <a:solidFill>
                  <a:srgbClr val="444949"/>
                </a:solidFill>
                <a:latin typeface="Roboto" panose="02000000000000000000" pitchFamily="2" charset="0"/>
                <a:ea typeface="Roboto" panose="02000000000000000000" pitchFamily="2" charset="0"/>
                <a:cs typeface="Gill Sans MT"/>
              </a:rPr>
              <a:t> </a:t>
            </a:r>
            <a:r>
              <a:rPr sz="2200" spc="-5" dirty="0">
                <a:solidFill>
                  <a:srgbClr val="444949"/>
                </a:solidFill>
                <a:latin typeface="Roboto" panose="02000000000000000000" pitchFamily="2" charset="0"/>
                <a:ea typeface="Roboto" panose="02000000000000000000" pitchFamily="2" charset="0"/>
                <a:cs typeface="Gill Sans MT"/>
              </a:rPr>
              <a:t>M</a:t>
            </a:r>
            <a:r>
              <a:rPr sz="2200" spc="-75" dirty="0">
                <a:solidFill>
                  <a:srgbClr val="444949"/>
                </a:solidFill>
                <a:latin typeface="Roboto" panose="02000000000000000000" pitchFamily="2" charset="0"/>
                <a:ea typeface="Roboto" panose="02000000000000000000" pitchFamily="2" charset="0"/>
                <a:cs typeface="Gill Sans MT"/>
              </a:rPr>
              <a:t>iti</a:t>
            </a:r>
            <a:r>
              <a:rPr sz="2200" spc="-40" dirty="0">
                <a:solidFill>
                  <a:srgbClr val="444949"/>
                </a:solidFill>
                <a:latin typeface="Roboto" panose="02000000000000000000" pitchFamily="2" charset="0"/>
                <a:ea typeface="Roboto" panose="02000000000000000000" pitchFamily="2" charset="0"/>
                <a:cs typeface="Gill Sans MT"/>
              </a:rPr>
              <a:t>gati</a:t>
            </a:r>
            <a:r>
              <a:rPr sz="2200" spc="-35" dirty="0">
                <a:solidFill>
                  <a:srgbClr val="444949"/>
                </a:solidFill>
                <a:latin typeface="Roboto" panose="02000000000000000000" pitchFamily="2" charset="0"/>
                <a:ea typeface="Roboto" panose="02000000000000000000" pitchFamily="2" charset="0"/>
                <a:cs typeface="Gill Sans MT"/>
              </a:rPr>
              <a:t>o</a:t>
            </a:r>
            <a:r>
              <a:rPr sz="2200" spc="-25" dirty="0">
                <a:solidFill>
                  <a:srgbClr val="444949"/>
                </a:solidFill>
                <a:latin typeface="Roboto" panose="02000000000000000000" pitchFamily="2" charset="0"/>
                <a:ea typeface="Roboto" panose="02000000000000000000" pitchFamily="2" charset="0"/>
                <a:cs typeface="Gill Sans MT"/>
              </a:rPr>
              <a:t>n</a:t>
            </a:r>
            <a:r>
              <a:rPr sz="2200" spc="-5"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i</a:t>
            </a:r>
            <a:r>
              <a:rPr sz="2200" spc="-70" dirty="0">
                <a:solidFill>
                  <a:srgbClr val="444949"/>
                </a:solidFill>
                <a:latin typeface="Roboto" panose="02000000000000000000" pitchFamily="2" charset="0"/>
                <a:ea typeface="Roboto" panose="02000000000000000000" pitchFamily="2" charset="0"/>
                <a:cs typeface="Gill Sans MT"/>
              </a:rPr>
              <a:t>s</a:t>
            </a:r>
            <a:r>
              <a:rPr sz="2200" spc="-5"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to  </a:t>
            </a:r>
            <a:r>
              <a:rPr sz="2200" spc="-30" dirty="0">
                <a:solidFill>
                  <a:srgbClr val="444949"/>
                </a:solidFill>
                <a:latin typeface="Roboto" panose="02000000000000000000" pitchFamily="2" charset="0"/>
                <a:ea typeface="Roboto" panose="02000000000000000000" pitchFamily="2" charset="0"/>
                <a:cs typeface="Gill Sans MT"/>
              </a:rPr>
              <a:t>implement</a:t>
            </a:r>
            <a:r>
              <a:rPr sz="2200" spc="-15" dirty="0">
                <a:solidFill>
                  <a:srgbClr val="444949"/>
                </a:solidFill>
                <a:latin typeface="Roboto" panose="02000000000000000000" pitchFamily="2" charset="0"/>
                <a:ea typeface="Roboto" panose="02000000000000000000" pitchFamily="2" charset="0"/>
                <a:cs typeface="Gill Sans MT"/>
              </a:rPr>
              <a:t> </a:t>
            </a:r>
            <a:r>
              <a:rPr sz="2200" spc="-35" dirty="0">
                <a:solidFill>
                  <a:srgbClr val="444949"/>
                </a:solidFill>
                <a:latin typeface="Roboto" panose="02000000000000000000" pitchFamily="2" charset="0"/>
                <a:ea typeface="Roboto" panose="02000000000000000000" pitchFamily="2" charset="0"/>
                <a:cs typeface="Gill Sans MT"/>
              </a:rPr>
              <a:t>Lazy</a:t>
            </a:r>
            <a:r>
              <a:rPr sz="2200" spc="-20" dirty="0">
                <a:solidFill>
                  <a:srgbClr val="444949"/>
                </a:solidFill>
                <a:latin typeface="Roboto" panose="02000000000000000000" pitchFamily="2" charset="0"/>
                <a:ea typeface="Roboto" panose="02000000000000000000" pitchFamily="2" charset="0"/>
                <a:cs typeface="Gill Sans MT"/>
              </a:rPr>
              <a:t> </a:t>
            </a:r>
            <a:r>
              <a:rPr sz="2200" spc="-30" dirty="0">
                <a:solidFill>
                  <a:srgbClr val="444949"/>
                </a:solidFill>
                <a:latin typeface="Roboto" panose="02000000000000000000" pitchFamily="2" charset="0"/>
                <a:ea typeface="Roboto" panose="02000000000000000000" pitchFamily="2" charset="0"/>
                <a:cs typeface="Gill Sans MT"/>
              </a:rPr>
              <a:t>Loading </a:t>
            </a:r>
            <a:r>
              <a:rPr sz="2200" spc="-595"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strategy</a:t>
            </a:r>
            <a:r>
              <a:rPr sz="2200" spc="-10" dirty="0">
                <a:solidFill>
                  <a:srgbClr val="444949"/>
                </a:solidFill>
                <a:latin typeface="Roboto" panose="02000000000000000000" pitchFamily="2" charset="0"/>
                <a:ea typeface="Roboto" panose="02000000000000000000" pitchFamily="2" charset="0"/>
                <a:cs typeface="Gill Sans MT"/>
              </a:rPr>
              <a:t> </a:t>
            </a:r>
            <a:r>
              <a:rPr sz="2200" spc="-40" dirty="0">
                <a:solidFill>
                  <a:srgbClr val="444949"/>
                </a:solidFill>
                <a:latin typeface="Roboto" panose="02000000000000000000" pitchFamily="2" charset="0"/>
                <a:ea typeface="Roboto" panose="02000000000000000000" pitchFamily="2" charset="0"/>
                <a:cs typeface="Gill Sans MT"/>
              </a:rPr>
              <a:t>as</a:t>
            </a:r>
            <a:r>
              <a:rPr sz="2200" spc="-10" dirty="0">
                <a:solidFill>
                  <a:srgbClr val="444949"/>
                </a:solidFill>
                <a:latin typeface="Roboto" panose="02000000000000000000" pitchFamily="2" charset="0"/>
                <a:ea typeface="Roboto" panose="02000000000000000000" pitchFamily="2" charset="0"/>
                <a:cs typeface="Gill Sans MT"/>
              </a:rPr>
              <a:t> </a:t>
            </a:r>
            <a:r>
              <a:rPr sz="2200" spc="-55" dirty="0">
                <a:solidFill>
                  <a:srgbClr val="444949"/>
                </a:solidFill>
                <a:latin typeface="Roboto" panose="02000000000000000000" pitchFamily="2" charset="0"/>
                <a:ea typeface="Roboto" panose="02000000000000000000" pitchFamily="2" charset="0"/>
                <a:cs typeface="Gill Sans MT"/>
              </a:rPr>
              <a:t>well</a:t>
            </a:r>
            <a:endParaRPr sz="2200">
              <a:latin typeface="Roboto" panose="02000000000000000000" pitchFamily="2" charset="0"/>
              <a:ea typeface="Roboto" panose="02000000000000000000" pitchFamily="2" charset="0"/>
              <a:cs typeface="Gill Sans MT"/>
            </a:endParaRPr>
          </a:p>
          <a:p>
            <a:pPr marL="698500" marR="5080" lvl="1" indent="-228600">
              <a:lnSpc>
                <a:spcPct val="79100"/>
              </a:lnSpc>
              <a:spcBef>
                <a:spcPts val="530"/>
              </a:spcBef>
              <a:buFont typeface="Arial"/>
              <a:buChar char="•"/>
              <a:tabLst>
                <a:tab pos="697865" algn="l"/>
                <a:tab pos="698500" algn="l"/>
              </a:tabLst>
            </a:pPr>
            <a:r>
              <a:rPr sz="2200" spc="-35" dirty="0">
                <a:solidFill>
                  <a:srgbClr val="444949"/>
                </a:solidFill>
                <a:latin typeface="Roboto" panose="02000000000000000000" pitchFamily="2" charset="0"/>
                <a:ea typeface="Roboto" panose="02000000000000000000" pitchFamily="2" charset="0"/>
                <a:cs typeface="Gill Sans MT"/>
              </a:rPr>
              <a:t>Cache</a:t>
            </a:r>
            <a:r>
              <a:rPr sz="2200" spc="-15"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churn</a:t>
            </a:r>
            <a:r>
              <a:rPr sz="2200" spc="-10" dirty="0">
                <a:solidFill>
                  <a:srgbClr val="444949"/>
                </a:solidFill>
                <a:latin typeface="Roboto" panose="02000000000000000000" pitchFamily="2" charset="0"/>
                <a:ea typeface="Roboto" panose="02000000000000000000" pitchFamily="2" charset="0"/>
                <a:cs typeface="Gill Sans MT"/>
              </a:rPr>
              <a:t> </a:t>
            </a:r>
            <a:r>
              <a:rPr sz="2200" dirty="0">
                <a:solidFill>
                  <a:srgbClr val="444949"/>
                </a:solidFill>
                <a:latin typeface="Roboto" panose="02000000000000000000" pitchFamily="2" charset="0"/>
                <a:ea typeface="Roboto" panose="02000000000000000000" pitchFamily="2" charset="0"/>
                <a:cs typeface="Gill Sans MT"/>
              </a:rPr>
              <a:t>–</a:t>
            </a:r>
            <a:r>
              <a:rPr sz="2200" spc="-5" dirty="0">
                <a:solidFill>
                  <a:srgbClr val="444949"/>
                </a:solidFill>
                <a:latin typeface="Roboto" panose="02000000000000000000" pitchFamily="2" charset="0"/>
                <a:ea typeface="Roboto" panose="02000000000000000000" pitchFamily="2" charset="0"/>
                <a:cs typeface="Gill Sans MT"/>
              </a:rPr>
              <a:t> </a:t>
            </a:r>
            <a:r>
              <a:rPr sz="2200" dirty="0">
                <a:solidFill>
                  <a:srgbClr val="444949"/>
                </a:solidFill>
                <a:latin typeface="Roboto" panose="02000000000000000000" pitchFamily="2" charset="0"/>
                <a:ea typeface="Roboto" panose="02000000000000000000" pitchFamily="2" charset="0"/>
                <a:cs typeface="Gill Sans MT"/>
              </a:rPr>
              <a:t>a</a:t>
            </a:r>
            <a:r>
              <a:rPr sz="2200" spc="-10" dirty="0">
                <a:solidFill>
                  <a:srgbClr val="444949"/>
                </a:solidFill>
                <a:latin typeface="Roboto" panose="02000000000000000000" pitchFamily="2" charset="0"/>
                <a:ea typeface="Roboto" panose="02000000000000000000" pitchFamily="2" charset="0"/>
                <a:cs typeface="Gill Sans MT"/>
              </a:rPr>
              <a:t> </a:t>
            </a:r>
            <a:r>
              <a:rPr sz="2200" spc="-60" dirty="0">
                <a:solidFill>
                  <a:srgbClr val="444949"/>
                </a:solidFill>
                <a:latin typeface="Roboto" panose="02000000000000000000" pitchFamily="2" charset="0"/>
                <a:ea typeface="Roboto" panose="02000000000000000000" pitchFamily="2" charset="0"/>
                <a:cs typeface="Gill Sans MT"/>
              </a:rPr>
              <a:t>lot</a:t>
            </a:r>
            <a:r>
              <a:rPr sz="2200" spc="-15" dirty="0">
                <a:solidFill>
                  <a:srgbClr val="444949"/>
                </a:solidFill>
                <a:latin typeface="Roboto" panose="02000000000000000000" pitchFamily="2" charset="0"/>
                <a:ea typeface="Roboto" panose="02000000000000000000" pitchFamily="2" charset="0"/>
                <a:cs typeface="Gill Sans MT"/>
              </a:rPr>
              <a:t> </a:t>
            </a:r>
            <a:r>
              <a:rPr sz="2200" spc="-25" dirty="0">
                <a:solidFill>
                  <a:srgbClr val="444949"/>
                </a:solidFill>
                <a:latin typeface="Roboto" panose="02000000000000000000" pitchFamily="2" charset="0"/>
                <a:ea typeface="Roboto" panose="02000000000000000000" pitchFamily="2" charset="0"/>
                <a:cs typeface="Gill Sans MT"/>
              </a:rPr>
              <a:t>of</a:t>
            </a:r>
            <a:r>
              <a:rPr sz="2200" spc="-10" dirty="0">
                <a:solidFill>
                  <a:srgbClr val="444949"/>
                </a:solidFill>
                <a:latin typeface="Roboto" panose="02000000000000000000" pitchFamily="2" charset="0"/>
                <a:ea typeface="Roboto" panose="02000000000000000000" pitchFamily="2" charset="0"/>
                <a:cs typeface="Gill Sans MT"/>
              </a:rPr>
              <a:t> </a:t>
            </a:r>
            <a:r>
              <a:rPr sz="2200" spc="-40" dirty="0">
                <a:solidFill>
                  <a:srgbClr val="444949"/>
                </a:solidFill>
                <a:latin typeface="Roboto" panose="02000000000000000000" pitchFamily="2" charset="0"/>
                <a:ea typeface="Roboto" panose="02000000000000000000" pitchFamily="2" charset="0"/>
                <a:cs typeface="Gill Sans MT"/>
              </a:rPr>
              <a:t>the </a:t>
            </a:r>
            <a:r>
              <a:rPr sz="2200" spc="-595" dirty="0">
                <a:solidFill>
                  <a:srgbClr val="444949"/>
                </a:solidFill>
                <a:latin typeface="Roboto" panose="02000000000000000000" pitchFamily="2" charset="0"/>
                <a:ea typeface="Roboto" panose="02000000000000000000" pitchFamily="2" charset="0"/>
                <a:cs typeface="Gill Sans MT"/>
              </a:rPr>
              <a:t> </a:t>
            </a:r>
            <a:r>
              <a:rPr sz="2200" spc="-20" dirty="0">
                <a:solidFill>
                  <a:srgbClr val="444949"/>
                </a:solidFill>
                <a:latin typeface="Roboto" panose="02000000000000000000" pitchFamily="2" charset="0"/>
                <a:ea typeface="Roboto" panose="02000000000000000000" pitchFamily="2" charset="0"/>
                <a:cs typeface="Gill Sans MT"/>
              </a:rPr>
              <a:t>data</a:t>
            </a:r>
            <a:r>
              <a:rPr sz="2200" spc="-10" dirty="0">
                <a:solidFill>
                  <a:srgbClr val="444949"/>
                </a:solidFill>
                <a:latin typeface="Roboto" panose="02000000000000000000" pitchFamily="2" charset="0"/>
                <a:ea typeface="Roboto" panose="02000000000000000000" pitchFamily="2" charset="0"/>
                <a:cs typeface="Gill Sans MT"/>
              </a:rPr>
              <a:t> </a:t>
            </a:r>
            <a:r>
              <a:rPr sz="2200" spc="-60" dirty="0">
                <a:solidFill>
                  <a:srgbClr val="444949"/>
                </a:solidFill>
                <a:latin typeface="Roboto" panose="02000000000000000000" pitchFamily="2" charset="0"/>
                <a:ea typeface="Roboto" panose="02000000000000000000" pitchFamily="2" charset="0"/>
                <a:cs typeface="Gill Sans MT"/>
              </a:rPr>
              <a:t>will</a:t>
            </a:r>
            <a:r>
              <a:rPr sz="2200" spc="-5"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never</a:t>
            </a:r>
            <a:r>
              <a:rPr sz="2200" spc="-5" dirty="0">
                <a:solidFill>
                  <a:srgbClr val="444949"/>
                </a:solidFill>
                <a:latin typeface="Roboto" panose="02000000000000000000" pitchFamily="2" charset="0"/>
                <a:ea typeface="Roboto" panose="02000000000000000000" pitchFamily="2" charset="0"/>
                <a:cs typeface="Gill Sans MT"/>
              </a:rPr>
              <a:t> </a:t>
            </a:r>
            <a:r>
              <a:rPr sz="2200" spc="10" dirty="0">
                <a:solidFill>
                  <a:srgbClr val="444949"/>
                </a:solidFill>
                <a:latin typeface="Roboto" panose="02000000000000000000" pitchFamily="2" charset="0"/>
                <a:ea typeface="Roboto" panose="02000000000000000000" pitchFamily="2" charset="0"/>
                <a:cs typeface="Gill Sans MT"/>
              </a:rPr>
              <a:t>be</a:t>
            </a:r>
            <a:r>
              <a:rPr sz="2200" spc="-10" dirty="0">
                <a:solidFill>
                  <a:srgbClr val="444949"/>
                </a:solidFill>
                <a:latin typeface="Roboto" panose="02000000000000000000" pitchFamily="2" charset="0"/>
                <a:ea typeface="Roboto" panose="02000000000000000000" pitchFamily="2" charset="0"/>
                <a:cs typeface="Gill Sans MT"/>
              </a:rPr>
              <a:t> </a:t>
            </a:r>
            <a:r>
              <a:rPr sz="2200" spc="-40" dirty="0">
                <a:solidFill>
                  <a:srgbClr val="444949"/>
                </a:solidFill>
                <a:latin typeface="Roboto" panose="02000000000000000000" pitchFamily="2" charset="0"/>
                <a:ea typeface="Roboto" panose="02000000000000000000" pitchFamily="2" charset="0"/>
                <a:cs typeface="Gill Sans MT"/>
              </a:rPr>
              <a:t>read</a:t>
            </a:r>
            <a:endParaRPr sz="2200">
              <a:latin typeface="Roboto" panose="02000000000000000000" pitchFamily="2" charset="0"/>
              <a:ea typeface="Roboto" panose="02000000000000000000" pitchFamily="2" charset="0"/>
              <a:cs typeface="Gill Sans MT"/>
            </a:endParaRPr>
          </a:p>
        </p:txBody>
      </p:sp>
      <p:grpSp>
        <p:nvGrpSpPr>
          <p:cNvPr id="5" name="object 5"/>
          <p:cNvGrpSpPr/>
          <p:nvPr/>
        </p:nvGrpSpPr>
        <p:grpSpPr>
          <a:xfrm>
            <a:off x="2157909" y="1481646"/>
            <a:ext cx="3477895" cy="4281170"/>
            <a:chOff x="2157909" y="1481646"/>
            <a:chExt cx="3477895" cy="4281170"/>
          </a:xfrm>
        </p:grpSpPr>
        <p:sp>
          <p:nvSpPr>
            <p:cNvPr id="6" name="object 6"/>
            <p:cNvSpPr/>
            <p:nvPr/>
          </p:nvSpPr>
          <p:spPr>
            <a:xfrm>
              <a:off x="3611600" y="1487996"/>
              <a:ext cx="2018030" cy="4268470"/>
            </a:xfrm>
            <a:custGeom>
              <a:avLst/>
              <a:gdLst/>
              <a:ahLst/>
              <a:cxnLst/>
              <a:rect l="l" t="t" r="r" b="b"/>
              <a:pathLst>
                <a:path w="2018029" h="4268470">
                  <a:moveTo>
                    <a:pt x="0" y="0"/>
                  </a:moveTo>
                  <a:lnTo>
                    <a:pt x="2017838" y="0"/>
                  </a:lnTo>
                  <a:lnTo>
                    <a:pt x="2017838" y="4268448"/>
                  </a:lnTo>
                  <a:lnTo>
                    <a:pt x="0" y="4268448"/>
                  </a:lnTo>
                  <a:lnTo>
                    <a:pt x="0" y="0"/>
                  </a:lnTo>
                  <a:close/>
                </a:path>
              </a:pathLst>
            </a:custGeom>
            <a:ln w="12700">
              <a:solidFill>
                <a:srgbClr val="444949"/>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7" name="object 7"/>
            <p:cNvSpPr/>
            <p:nvPr/>
          </p:nvSpPr>
          <p:spPr>
            <a:xfrm>
              <a:off x="2164259" y="2894280"/>
              <a:ext cx="1781810" cy="381000"/>
            </a:xfrm>
            <a:custGeom>
              <a:avLst/>
              <a:gdLst/>
              <a:ahLst/>
              <a:cxnLst/>
              <a:rect l="l" t="t" r="r" b="b"/>
              <a:pathLst>
                <a:path w="1781810" h="381000">
                  <a:moveTo>
                    <a:pt x="1591289" y="0"/>
                  </a:moveTo>
                  <a:lnTo>
                    <a:pt x="1591289" y="95251"/>
                  </a:lnTo>
                  <a:lnTo>
                    <a:pt x="190500" y="95251"/>
                  </a:lnTo>
                  <a:lnTo>
                    <a:pt x="190500" y="0"/>
                  </a:lnTo>
                  <a:lnTo>
                    <a:pt x="0" y="190500"/>
                  </a:lnTo>
                  <a:lnTo>
                    <a:pt x="190500" y="381000"/>
                  </a:lnTo>
                  <a:lnTo>
                    <a:pt x="190500" y="285751"/>
                  </a:lnTo>
                  <a:lnTo>
                    <a:pt x="1591289" y="285751"/>
                  </a:lnTo>
                  <a:lnTo>
                    <a:pt x="1591289" y="381000"/>
                  </a:lnTo>
                  <a:lnTo>
                    <a:pt x="1781789" y="190500"/>
                  </a:lnTo>
                  <a:lnTo>
                    <a:pt x="1591289" y="0"/>
                  </a:lnTo>
                  <a:close/>
                </a:path>
              </a:pathLst>
            </a:custGeom>
            <a:solidFill>
              <a:srgbClr val="70AD47"/>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8" name="object 8"/>
            <p:cNvSpPr/>
            <p:nvPr/>
          </p:nvSpPr>
          <p:spPr>
            <a:xfrm>
              <a:off x="2164259" y="2894280"/>
              <a:ext cx="1781810" cy="381000"/>
            </a:xfrm>
            <a:custGeom>
              <a:avLst/>
              <a:gdLst/>
              <a:ahLst/>
              <a:cxnLst/>
              <a:rect l="l" t="t" r="r" b="b"/>
              <a:pathLst>
                <a:path w="1781810" h="381000">
                  <a:moveTo>
                    <a:pt x="1591289" y="0"/>
                  </a:moveTo>
                  <a:lnTo>
                    <a:pt x="1781789" y="190500"/>
                  </a:lnTo>
                  <a:lnTo>
                    <a:pt x="1591289" y="381000"/>
                  </a:lnTo>
                  <a:lnTo>
                    <a:pt x="1591289" y="285751"/>
                  </a:lnTo>
                  <a:lnTo>
                    <a:pt x="190500" y="285751"/>
                  </a:lnTo>
                  <a:lnTo>
                    <a:pt x="190500" y="381000"/>
                  </a:lnTo>
                  <a:lnTo>
                    <a:pt x="0" y="190500"/>
                  </a:lnTo>
                  <a:lnTo>
                    <a:pt x="190500" y="0"/>
                  </a:lnTo>
                  <a:lnTo>
                    <a:pt x="190500" y="95250"/>
                  </a:lnTo>
                  <a:lnTo>
                    <a:pt x="1591289" y="95250"/>
                  </a:lnTo>
                  <a:lnTo>
                    <a:pt x="1591289" y="0"/>
                  </a:lnTo>
                  <a:close/>
                </a:path>
              </a:pathLst>
            </a:custGeom>
            <a:ln w="12700">
              <a:solidFill>
                <a:srgbClr val="507E32"/>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9" name="object 9"/>
          <p:cNvSpPr txBox="1"/>
          <p:nvPr/>
        </p:nvSpPr>
        <p:spPr>
          <a:xfrm>
            <a:off x="536369" y="2465072"/>
            <a:ext cx="1473200" cy="1728678"/>
          </a:xfrm>
          <a:prstGeom prst="rect">
            <a:avLst/>
          </a:prstGeom>
          <a:solidFill>
            <a:srgbClr val="F69802"/>
          </a:solidFill>
          <a:ln w="12700">
            <a:solidFill>
              <a:srgbClr val="B56E01"/>
            </a:solidFill>
          </a:ln>
        </p:spPr>
        <p:txBody>
          <a:bodyPr vert="horz" wrap="square" lIns="0" tIns="0" rIns="0" bIns="0" rtlCol="0">
            <a:spAutoFit/>
          </a:bodyPr>
          <a:lstStyle/>
          <a:p>
            <a:pPr>
              <a:lnSpc>
                <a:spcPct val="100000"/>
              </a:lnSpc>
            </a:pPr>
            <a:endParaRPr sz="2200">
              <a:latin typeface="Roboto" panose="02000000000000000000" pitchFamily="2" charset="0"/>
              <a:ea typeface="Roboto" panose="02000000000000000000" pitchFamily="2" charset="0"/>
              <a:cs typeface="Times New Roman"/>
            </a:endParaRPr>
          </a:p>
          <a:p>
            <a:pPr>
              <a:lnSpc>
                <a:spcPct val="100000"/>
              </a:lnSpc>
            </a:pPr>
            <a:endParaRPr sz="2200">
              <a:latin typeface="Roboto" panose="02000000000000000000" pitchFamily="2" charset="0"/>
              <a:ea typeface="Roboto" panose="02000000000000000000" pitchFamily="2" charset="0"/>
              <a:cs typeface="Times New Roman"/>
            </a:endParaRPr>
          </a:p>
          <a:p>
            <a:pPr>
              <a:lnSpc>
                <a:spcPct val="100000"/>
              </a:lnSpc>
            </a:pPr>
            <a:endParaRPr sz="2200">
              <a:latin typeface="Roboto" panose="02000000000000000000" pitchFamily="2" charset="0"/>
              <a:ea typeface="Roboto" panose="02000000000000000000" pitchFamily="2" charset="0"/>
              <a:cs typeface="Times New Roman"/>
            </a:endParaRPr>
          </a:p>
          <a:p>
            <a:pPr>
              <a:lnSpc>
                <a:spcPct val="100000"/>
              </a:lnSpc>
              <a:spcBef>
                <a:spcPts val="50"/>
              </a:spcBef>
            </a:pPr>
            <a:endParaRPr sz="2750">
              <a:latin typeface="Roboto" panose="02000000000000000000" pitchFamily="2" charset="0"/>
              <a:ea typeface="Roboto" panose="02000000000000000000" pitchFamily="2" charset="0"/>
              <a:cs typeface="Times New Roman"/>
            </a:endParaRPr>
          </a:p>
          <a:p>
            <a:pPr marL="222250">
              <a:lnSpc>
                <a:spcPct val="100000"/>
              </a:lnSpc>
              <a:spcBef>
                <a:spcPts val="5"/>
              </a:spcBef>
            </a:pPr>
            <a:r>
              <a:rPr sz="1800" spc="-5" dirty="0">
                <a:solidFill>
                  <a:srgbClr val="FFFFFF"/>
                </a:solidFill>
                <a:latin typeface="Roboto" panose="02000000000000000000" pitchFamily="2" charset="0"/>
                <a:ea typeface="Roboto" panose="02000000000000000000" pitchFamily="2" charset="0"/>
                <a:cs typeface="Calibri"/>
              </a:rPr>
              <a:t>application</a:t>
            </a:r>
            <a:endParaRPr sz="1800">
              <a:latin typeface="Roboto" panose="02000000000000000000" pitchFamily="2" charset="0"/>
              <a:ea typeface="Roboto" panose="02000000000000000000" pitchFamily="2" charset="0"/>
              <a:cs typeface="Calibri"/>
            </a:endParaRPr>
          </a:p>
        </p:txBody>
      </p:sp>
      <p:sp>
        <p:nvSpPr>
          <p:cNvPr id="10" name="object 10"/>
          <p:cNvSpPr txBox="1"/>
          <p:nvPr/>
        </p:nvSpPr>
        <p:spPr>
          <a:xfrm>
            <a:off x="2520109" y="2602484"/>
            <a:ext cx="1061315"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44949"/>
                </a:solidFill>
                <a:latin typeface="Roboto" panose="02000000000000000000" pitchFamily="2" charset="0"/>
                <a:ea typeface="Roboto" panose="02000000000000000000" pitchFamily="2" charset="0"/>
                <a:cs typeface="Calibri"/>
              </a:rPr>
              <a:t>Cache</a:t>
            </a:r>
            <a:r>
              <a:rPr sz="1800" spc="-45" dirty="0">
                <a:solidFill>
                  <a:srgbClr val="444949"/>
                </a:solidFill>
                <a:latin typeface="Roboto" panose="02000000000000000000" pitchFamily="2" charset="0"/>
                <a:ea typeface="Roboto" panose="02000000000000000000" pitchFamily="2" charset="0"/>
                <a:cs typeface="Calibri"/>
              </a:rPr>
              <a:t> </a:t>
            </a:r>
            <a:r>
              <a:rPr sz="1800" spc="-5" dirty="0">
                <a:solidFill>
                  <a:srgbClr val="444949"/>
                </a:solidFill>
                <a:latin typeface="Roboto" panose="02000000000000000000" pitchFamily="2" charset="0"/>
                <a:ea typeface="Roboto" panose="02000000000000000000" pitchFamily="2" charset="0"/>
                <a:cs typeface="Calibri"/>
              </a:rPr>
              <a:t>hit</a:t>
            </a:r>
            <a:endParaRPr sz="1800" dirty="0">
              <a:latin typeface="Roboto" panose="02000000000000000000" pitchFamily="2" charset="0"/>
              <a:ea typeface="Roboto" panose="02000000000000000000" pitchFamily="2" charset="0"/>
              <a:cs typeface="Calibri"/>
            </a:endParaRPr>
          </a:p>
        </p:txBody>
      </p:sp>
      <p:sp>
        <p:nvSpPr>
          <p:cNvPr id="11" name="object 11"/>
          <p:cNvSpPr txBox="1"/>
          <p:nvPr/>
        </p:nvSpPr>
        <p:spPr>
          <a:xfrm>
            <a:off x="6266279" y="5189220"/>
            <a:ext cx="1156414" cy="628377"/>
          </a:xfrm>
          <a:prstGeom prst="rect">
            <a:avLst/>
          </a:prstGeom>
        </p:spPr>
        <p:txBody>
          <a:bodyPr vert="horz" wrap="square" lIns="0" tIns="12700" rIns="0" bIns="0" rtlCol="0">
            <a:spAutoFit/>
          </a:bodyPr>
          <a:lstStyle/>
          <a:p>
            <a:pPr marL="228600" marR="5080" indent="-216535">
              <a:lnSpc>
                <a:spcPct val="100000"/>
              </a:lnSpc>
              <a:spcBef>
                <a:spcPts val="100"/>
              </a:spcBef>
            </a:pPr>
            <a:r>
              <a:rPr sz="2000" b="1" dirty="0">
                <a:solidFill>
                  <a:srgbClr val="444949"/>
                </a:solidFill>
                <a:latin typeface="Roboto" panose="02000000000000000000" pitchFamily="2" charset="0"/>
                <a:ea typeface="Roboto" panose="02000000000000000000" pitchFamily="2" charset="0"/>
                <a:cs typeface="Calibri"/>
              </a:rPr>
              <a:t>A</a:t>
            </a:r>
            <a:r>
              <a:rPr sz="2000" b="1" spc="-5" dirty="0">
                <a:solidFill>
                  <a:srgbClr val="444949"/>
                </a:solidFill>
                <a:latin typeface="Roboto" panose="02000000000000000000" pitchFamily="2" charset="0"/>
                <a:ea typeface="Roboto" panose="02000000000000000000" pitchFamily="2" charset="0"/>
                <a:cs typeface="Calibri"/>
              </a:rPr>
              <a:t>ma</a:t>
            </a:r>
            <a:r>
              <a:rPr sz="2000" b="1" spc="-30" dirty="0">
                <a:solidFill>
                  <a:srgbClr val="444949"/>
                </a:solidFill>
                <a:latin typeface="Roboto" panose="02000000000000000000" pitchFamily="2" charset="0"/>
                <a:ea typeface="Roboto" panose="02000000000000000000" pitchFamily="2" charset="0"/>
                <a:cs typeface="Calibri"/>
              </a:rPr>
              <a:t>z</a:t>
            </a:r>
            <a:r>
              <a:rPr sz="2000" b="1" spc="-5" dirty="0">
                <a:solidFill>
                  <a:srgbClr val="444949"/>
                </a:solidFill>
                <a:latin typeface="Roboto" panose="02000000000000000000" pitchFamily="2" charset="0"/>
                <a:ea typeface="Roboto" panose="02000000000000000000" pitchFamily="2" charset="0"/>
                <a:cs typeface="Calibri"/>
              </a:rPr>
              <a:t>o</a:t>
            </a:r>
            <a:r>
              <a:rPr sz="2000" b="1" dirty="0">
                <a:solidFill>
                  <a:srgbClr val="444949"/>
                </a:solidFill>
                <a:latin typeface="Roboto" panose="02000000000000000000" pitchFamily="2" charset="0"/>
                <a:ea typeface="Roboto" panose="02000000000000000000" pitchFamily="2" charset="0"/>
                <a:cs typeface="Calibri"/>
              </a:rPr>
              <a:t>n  </a:t>
            </a:r>
            <a:r>
              <a:rPr sz="2000" b="1" spc="-5" dirty="0">
                <a:solidFill>
                  <a:srgbClr val="444949"/>
                </a:solidFill>
                <a:latin typeface="Roboto" panose="02000000000000000000" pitchFamily="2" charset="0"/>
                <a:ea typeface="Roboto" panose="02000000000000000000" pitchFamily="2" charset="0"/>
                <a:cs typeface="Calibri"/>
              </a:rPr>
              <a:t>RDS</a:t>
            </a:r>
            <a:endParaRPr sz="2000" dirty="0">
              <a:latin typeface="Roboto" panose="02000000000000000000" pitchFamily="2" charset="0"/>
              <a:ea typeface="Roboto" panose="02000000000000000000" pitchFamily="2" charset="0"/>
              <a:cs typeface="Calibri"/>
            </a:endParaRPr>
          </a:p>
        </p:txBody>
      </p:sp>
      <p:sp>
        <p:nvSpPr>
          <p:cNvPr id="12" name="object 12"/>
          <p:cNvSpPr txBox="1"/>
          <p:nvPr/>
        </p:nvSpPr>
        <p:spPr>
          <a:xfrm>
            <a:off x="3998121" y="1705355"/>
            <a:ext cx="1377635" cy="628377"/>
          </a:xfrm>
          <a:prstGeom prst="rect">
            <a:avLst/>
          </a:prstGeom>
        </p:spPr>
        <p:txBody>
          <a:bodyPr vert="horz" wrap="square" lIns="0" tIns="12700" rIns="0" bIns="0" rtlCol="0">
            <a:spAutoFit/>
          </a:bodyPr>
          <a:lstStyle/>
          <a:p>
            <a:pPr marL="12700" marR="5080" indent="167005">
              <a:lnSpc>
                <a:spcPct val="100000"/>
              </a:lnSpc>
              <a:spcBef>
                <a:spcPts val="100"/>
              </a:spcBef>
            </a:pPr>
            <a:r>
              <a:rPr sz="2000" b="1" spc="-10" dirty="0">
                <a:solidFill>
                  <a:srgbClr val="444949"/>
                </a:solidFill>
                <a:latin typeface="Roboto" panose="02000000000000000000" pitchFamily="2" charset="0"/>
                <a:ea typeface="Roboto" panose="02000000000000000000" pitchFamily="2" charset="0"/>
                <a:cs typeface="Calibri"/>
              </a:rPr>
              <a:t>Amazon </a:t>
            </a:r>
            <a:r>
              <a:rPr sz="2000" b="1" spc="-5" dirty="0">
                <a:solidFill>
                  <a:srgbClr val="444949"/>
                </a:solidFill>
                <a:latin typeface="Roboto" panose="02000000000000000000" pitchFamily="2" charset="0"/>
                <a:ea typeface="Roboto" panose="02000000000000000000" pitchFamily="2" charset="0"/>
                <a:cs typeface="Calibri"/>
              </a:rPr>
              <a:t> Ela</a:t>
            </a:r>
            <a:r>
              <a:rPr sz="2000" b="1" spc="-25" dirty="0">
                <a:solidFill>
                  <a:srgbClr val="444949"/>
                </a:solidFill>
                <a:latin typeface="Roboto" panose="02000000000000000000" pitchFamily="2" charset="0"/>
                <a:ea typeface="Roboto" panose="02000000000000000000" pitchFamily="2" charset="0"/>
                <a:cs typeface="Calibri"/>
              </a:rPr>
              <a:t>s</a:t>
            </a:r>
            <a:r>
              <a:rPr sz="2000" b="1" spc="-10" dirty="0">
                <a:solidFill>
                  <a:srgbClr val="444949"/>
                </a:solidFill>
                <a:latin typeface="Roboto" panose="02000000000000000000" pitchFamily="2" charset="0"/>
                <a:ea typeface="Roboto" panose="02000000000000000000" pitchFamily="2" charset="0"/>
                <a:cs typeface="Calibri"/>
              </a:rPr>
              <a:t>t</a:t>
            </a:r>
            <a:r>
              <a:rPr sz="2000" b="1" spc="-5" dirty="0">
                <a:solidFill>
                  <a:srgbClr val="444949"/>
                </a:solidFill>
                <a:latin typeface="Roboto" panose="02000000000000000000" pitchFamily="2" charset="0"/>
                <a:ea typeface="Roboto" panose="02000000000000000000" pitchFamily="2" charset="0"/>
                <a:cs typeface="Calibri"/>
              </a:rPr>
              <a:t>i</a:t>
            </a:r>
            <a:r>
              <a:rPr sz="2000" b="1" dirty="0">
                <a:solidFill>
                  <a:srgbClr val="444949"/>
                </a:solidFill>
                <a:latin typeface="Roboto" panose="02000000000000000000" pitchFamily="2" charset="0"/>
                <a:ea typeface="Roboto" panose="02000000000000000000" pitchFamily="2" charset="0"/>
                <a:cs typeface="Calibri"/>
              </a:rPr>
              <a:t>C</a:t>
            </a:r>
            <a:r>
              <a:rPr sz="2000" b="1" spc="-5" dirty="0">
                <a:solidFill>
                  <a:srgbClr val="444949"/>
                </a:solidFill>
                <a:latin typeface="Roboto" panose="02000000000000000000" pitchFamily="2" charset="0"/>
                <a:ea typeface="Roboto" panose="02000000000000000000" pitchFamily="2" charset="0"/>
                <a:cs typeface="Calibri"/>
              </a:rPr>
              <a:t>a</a:t>
            </a:r>
            <a:r>
              <a:rPr sz="2000" b="1" dirty="0">
                <a:solidFill>
                  <a:srgbClr val="444949"/>
                </a:solidFill>
                <a:latin typeface="Roboto" panose="02000000000000000000" pitchFamily="2" charset="0"/>
                <a:ea typeface="Roboto" panose="02000000000000000000" pitchFamily="2" charset="0"/>
                <a:cs typeface="Calibri"/>
              </a:rPr>
              <a:t>che</a:t>
            </a:r>
            <a:endParaRPr sz="2000" dirty="0">
              <a:latin typeface="Roboto" panose="02000000000000000000" pitchFamily="2" charset="0"/>
              <a:ea typeface="Roboto" panose="02000000000000000000" pitchFamily="2" charset="0"/>
              <a:cs typeface="Calibri"/>
            </a:endParaRPr>
          </a:p>
        </p:txBody>
      </p:sp>
      <p:sp>
        <p:nvSpPr>
          <p:cNvPr id="13" name="object 13"/>
          <p:cNvSpPr txBox="1"/>
          <p:nvPr/>
        </p:nvSpPr>
        <p:spPr>
          <a:xfrm>
            <a:off x="4272708" y="4089907"/>
            <a:ext cx="1400303"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444949"/>
                </a:solidFill>
                <a:latin typeface="Roboto" panose="02000000000000000000" pitchFamily="2" charset="0"/>
                <a:ea typeface="Roboto" panose="02000000000000000000" pitchFamily="2" charset="0"/>
                <a:cs typeface="Calibri"/>
              </a:rPr>
              <a:t>1)</a:t>
            </a:r>
            <a:r>
              <a:rPr sz="1800" spc="-20" dirty="0">
                <a:solidFill>
                  <a:srgbClr val="444949"/>
                </a:solidFill>
                <a:latin typeface="Roboto" panose="02000000000000000000" pitchFamily="2" charset="0"/>
                <a:ea typeface="Roboto" panose="02000000000000000000" pitchFamily="2" charset="0"/>
                <a:cs typeface="Calibri"/>
              </a:rPr>
              <a:t> Write </a:t>
            </a:r>
            <a:r>
              <a:rPr sz="1800" spc="-10" dirty="0">
                <a:solidFill>
                  <a:srgbClr val="444949"/>
                </a:solidFill>
                <a:latin typeface="Roboto" panose="02000000000000000000" pitchFamily="2" charset="0"/>
                <a:ea typeface="Roboto" panose="02000000000000000000" pitchFamily="2" charset="0"/>
                <a:cs typeface="Calibri"/>
              </a:rPr>
              <a:t>to</a:t>
            </a:r>
            <a:r>
              <a:rPr sz="1800" spc="-25" dirty="0">
                <a:solidFill>
                  <a:srgbClr val="444949"/>
                </a:solidFill>
                <a:latin typeface="Roboto" panose="02000000000000000000" pitchFamily="2" charset="0"/>
                <a:ea typeface="Roboto" panose="02000000000000000000" pitchFamily="2" charset="0"/>
                <a:cs typeface="Calibri"/>
              </a:rPr>
              <a:t> </a:t>
            </a:r>
            <a:r>
              <a:rPr sz="1800" dirty="0">
                <a:solidFill>
                  <a:srgbClr val="444949"/>
                </a:solidFill>
                <a:latin typeface="Roboto" panose="02000000000000000000" pitchFamily="2" charset="0"/>
                <a:ea typeface="Roboto" panose="02000000000000000000" pitchFamily="2" charset="0"/>
                <a:cs typeface="Calibri"/>
              </a:rPr>
              <a:t>DB</a:t>
            </a:r>
            <a:endParaRPr sz="1800" dirty="0">
              <a:latin typeface="Roboto" panose="02000000000000000000" pitchFamily="2" charset="0"/>
              <a:ea typeface="Roboto" panose="02000000000000000000" pitchFamily="2" charset="0"/>
              <a:cs typeface="Calibri"/>
            </a:endParaRPr>
          </a:p>
        </p:txBody>
      </p:sp>
      <p:grpSp>
        <p:nvGrpSpPr>
          <p:cNvPr id="14" name="object 14"/>
          <p:cNvGrpSpPr/>
          <p:nvPr/>
        </p:nvGrpSpPr>
        <p:grpSpPr>
          <a:xfrm>
            <a:off x="2179059" y="4769715"/>
            <a:ext cx="1794510" cy="375285"/>
            <a:chOff x="2179059" y="4769715"/>
            <a:chExt cx="1794510" cy="375285"/>
          </a:xfrm>
        </p:grpSpPr>
        <p:sp>
          <p:nvSpPr>
            <p:cNvPr id="15" name="object 15"/>
            <p:cNvSpPr/>
            <p:nvPr/>
          </p:nvSpPr>
          <p:spPr>
            <a:xfrm>
              <a:off x="2185409" y="4776065"/>
              <a:ext cx="1781810" cy="362585"/>
            </a:xfrm>
            <a:custGeom>
              <a:avLst/>
              <a:gdLst/>
              <a:ahLst/>
              <a:cxnLst/>
              <a:rect l="l" t="t" r="r" b="b"/>
              <a:pathLst>
                <a:path w="1781810" h="362585">
                  <a:moveTo>
                    <a:pt x="1600572" y="0"/>
                  </a:moveTo>
                  <a:lnTo>
                    <a:pt x="1600572" y="90609"/>
                  </a:lnTo>
                  <a:lnTo>
                    <a:pt x="0" y="90609"/>
                  </a:lnTo>
                  <a:lnTo>
                    <a:pt x="0" y="271828"/>
                  </a:lnTo>
                  <a:lnTo>
                    <a:pt x="1600572" y="271828"/>
                  </a:lnTo>
                  <a:lnTo>
                    <a:pt x="1600572" y="362437"/>
                  </a:lnTo>
                  <a:lnTo>
                    <a:pt x="1781789" y="181218"/>
                  </a:lnTo>
                  <a:lnTo>
                    <a:pt x="1600572" y="0"/>
                  </a:lnTo>
                  <a:close/>
                </a:path>
              </a:pathLst>
            </a:custGeom>
            <a:solidFill>
              <a:srgbClr val="FFC00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6" name="object 16"/>
            <p:cNvSpPr/>
            <p:nvPr/>
          </p:nvSpPr>
          <p:spPr>
            <a:xfrm>
              <a:off x="2185409" y="4776065"/>
              <a:ext cx="1781810" cy="362585"/>
            </a:xfrm>
            <a:custGeom>
              <a:avLst/>
              <a:gdLst/>
              <a:ahLst/>
              <a:cxnLst/>
              <a:rect l="l" t="t" r="r" b="b"/>
              <a:pathLst>
                <a:path w="1781810" h="362585">
                  <a:moveTo>
                    <a:pt x="0" y="90609"/>
                  </a:moveTo>
                  <a:lnTo>
                    <a:pt x="1600571" y="90609"/>
                  </a:lnTo>
                  <a:lnTo>
                    <a:pt x="1600571" y="0"/>
                  </a:lnTo>
                  <a:lnTo>
                    <a:pt x="1781790" y="181219"/>
                  </a:lnTo>
                  <a:lnTo>
                    <a:pt x="1600571" y="362438"/>
                  </a:lnTo>
                  <a:lnTo>
                    <a:pt x="1600571" y="271828"/>
                  </a:lnTo>
                  <a:lnTo>
                    <a:pt x="0" y="271828"/>
                  </a:lnTo>
                  <a:lnTo>
                    <a:pt x="0" y="90609"/>
                  </a:lnTo>
                  <a:close/>
                </a:path>
              </a:pathLst>
            </a:custGeom>
            <a:ln w="12700">
              <a:solidFill>
                <a:srgbClr val="BC8C00"/>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17" name="object 17"/>
          <p:cNvSpPr txBox="1"/>
          <p:nvPr/>
        </p:nvSpPr>
        <p:spPr>
          <a:xfrm>
            <a:off x="2358970" y="5159755"/>
            <a:ext cx="1816789"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444949"/>
                </a:solidFill>
                <a:latin typeface="Roboto" panose="02000000000000000000" pitchFamily="2" charset="0"/>
                <a:ea typeface="Roboto" panose="02000000000000000000" pitchFamily="2" charset="0"/>
                <a:cs typeface="Calibri"/>
              </a:rPr>
              <a:t>2)</a:t>
            </a:r>
            <a:r>
              <a:rPr sz="1800" spc="-20" dirty="0">
                <a:solidFill>
                  <a:srgbClr val="444949"/>
                </a:solidFill>
                <a:latin typeface="Roboto" panose="02000000000000000000" pitchFamily="2" charset="0"/>
                <a:ea typeface="Roboto" panose="02000000000000000000" pitchFamily="2" charset="0"/>
                <a:cs typeface="Calibri"/>
              </a:rPr>
              <a:t> Write </a:t>
            </a:r>
            <a:r>
              <a:rPr sz="1800" spc="-10" dirty="0">
                <a:solidFill>
                  <a:srgbClr val="444949"/>
                </a:solidFill>
                <a:latin typeface="Roboto" panose="02000000000000000000" pitchFamily="2" charset="0"/>
                <a:ea typeface="Roboto" panose="02000000000000000000" pitchFamily="2" charset="0"/>
                <a:cs typeface="Calibri"/>
              </a:rPr>
              <a:t>to</a:t>
            </a:r>
            <a:r>
              <a:rPr sz="1800" spc="-20" dirty="0">
                <a:solidFill>
                  <a:srgbClr val="444949"/>
                </a:solidFill>
                <a:latin typeface="Roboto" panose="02000000000000000000" pitchFamily="2" charset="0"/>
                <a:ea typeface="Roboto" panose="02000000000000000000" pitchFamily="2" charset="0"/>
                <a:cs typeface="Calibri"/>
              </a:rPr>
              <a:t> </a:t>
            </a:r>
            <a:r>
              <a:rPr sz="1800" spc="-5" dirty="0">
                <a:solidFill>
                  <a:srgbClr val="444949"/>
                </a:solidFill>
                <a:latin typeface="Roboto" panose="02000000000000000000" pitchFamily="2" charset="0"/>
                <a:ea typeface="Roboto" panose="02000000000000000000" pitchFamily="2" charset="0"/>
                <a:cs typeface="Calibri"/>
              </a:rPr>
              <a:t>cache</a:t>
            </a:r>
            <a:endParaRPr sz="1800" dirty="0">
              <a:latin typeface="Roboto" panose="02000000000000000000" pitchFamily="2" charset="0"/>
              <a:ea typeface="Roboto" panose="02000000000000000000" pitchFamily="2" charset="0"/>
              <a:cs typeface="Calibri"/>
            </a:endParaRPr>
          </a:p>
        </p:txBody>
      </p:sp>
      <p:pic>
        <p:nvPicPr>
          <p:cNvPr id="18" name="object 18"/>
          <p:cNvPicPr/>
          <p:nvPr/>
        </p:nvPicPr>
        <p:blipFill>
          <a:blip r:embed="rId2" cstate="print"/>
          <a:stretch>
            <a:fillRect/>
          </a:stretch>
        </p:blipFill>
        <p:spPr>
          <a:xfrm>
            <a:off x="4175759" y="2569464"/>
            <a:ext cx="859536" cy="862584"/>
          </a:xfrm>
          <a:prstGeom prst="rect">
            <a:avLst/>
          </a:prstGeom>
        </p:spPr>
      </p:pic>
      <p:grpSp>
        <p:nvGrpSpPr>
          <p:cNvPr id="19" name="object 19"/>
          <p:cNvGrpSpPr/>
          <p:nvPr/>
        </p:nvGrpSpPr>
        <p:grpSpPr>
          <a:xfrm>
            <a:off x="2157908" y="3870248"/>
            <a:ext cx="5271135" cy="1644014"/>
            <a:chOff x="2157908" y="3870248"/>
            <a:chExt cx="5271135" cy="1644014"/>
          </a:xfrm>
        </p:grpSpPr>
        <p:sp>
          <p:nvSpPr>
            <p:cNvPr id="20" name="object 20"/>
            <p:cNvSpPr/>
            <p:nvPr/>
          </p:nvSpPr>
          <p:spPr>
            <a:xfrm>
              <a:off x="2164258" y="3876598"/>
              <a:ext cx="5258435" cy="1631314"/>
            </a:xfrm>
            <a:custGeom>
              <a:avLst/>
              <a:gdLst/>
              <a:ahLst/>
              <a:cxnLst/>
              <a:rect l="l" t="t" r="r" b="b"/>
              <a:pathLst>
                <a:path w="5258434" h="1631314">
                  <a:moveTo>
                    <a:pt x="0" y="271878"/>
                  </a:moveTo>
                  <a:lnTo>
                    <a:pt x="4380" y="223007"/>
                  </a:lnTo>
                  <a:lnTo>
                    <a:pt x="17009" y="177011"/>
                  </a:lnTo>
                  <a:lnTo>
                    <a:pt x="37119" y="134656"/>
                  </a:lnTo>
                  <a:lnTo>
                    <a:pt x="63942" y="96710"/>
                  </a:lnTo>
                  <a:lnTo>
                    <a:pt x="96710" y="63942"/>
                  </a:lnTo>
                  <a:lnTo>
                    <a:pt x="134656" y="37119"/>
                  </a:lnTo>
                  <a:lnTo>
                    <a:pt x="177011" y="17009"/>
                  </a:lnTo>
                  <a:lnTo>
                    <a:pt x="223007" y="4380"/>
                  </a:lnTo>
                  <a:lnTo>
                    <a:pt x="271878" y="0"/>
                  </a:lnTo>
                  <a:lnTo>
                    <a:pt x="4985941" y="0"/>
                  </a:lnTo>
                  <a:lnTo>
                    <a:pt x="5034811" y="4380"/>
                  </a:lnTo>
                  <a:lnTo>
                    <a:pt x="5080808" y="17009"/>
                  </a:lnTo>
                  <a:lnTo>
                    <a:pt x="5123163" y="37119"/>
                  </a:lnTo>
                  <a:lnTo>
                    <a:pt x="5161108" y="63942"/>
                  </a:lnTo>
                  <a:lnTo>
                    <a:pt x="5193876" y="96710"/>
                  </a:lnTo>
                  <a:lnTo>
                    <a:pt x="5220699" y="134656"/>
                  </a:lnTo>
                  <a:lnTo>
                    <a:pt x="5240809" y="177011"/>
                  </a:lnTo>
                  <a:lnTo>
                    <a:pt x="5253438" y="223007"/>
                  </a:lnTo>
                  <a:lnTo>
                    <a:pt x="5257819" y="271878"/>
                  </a:lnTo>
                  <a:lnTo>
                    <a:pt x="5257819" y="1359358"/>
                  </a:lnTo>
                  <a:lnTo>
                    <a:pt x="5253438" y="1408228"/>
                  </a:lnTo>
                  <a:lnTo>
                    <a:pt x="5240809" y="1454225"/>
                  </a:lnTo>
                  <a:lnTo>
                    <a:pt x="5220699" y="1496580"/>
                  </a:lnTo>
                  <a:lnTo>
                    <a:pt x="5193876" y="1534525"/>
                  </a:lnTo>
                  <a:lnTo>
                    <a:pt x="5161108" y="1567293"/>
                  </a:lnTo>
                  <a:lnTo>
                    <a:pt x="5123163" y="1594116"/>
                  </a:lnTo>
                  <a:lnTo>
                    <a:pt x="5080808" y="1614226"/>
                  </a:lnTo>
                  <a:lnTo>
                    <a:pt x="5034811" y="1626855"/>
                  </a:lnTo>
                  <a:lnTo>
                    <a:pt x="4985941" y="1631236"/>
                  </a:lnTo>
                  <a:lnTo>
                    <a:pt x="271878" y="1631236"/>
                  </a:lnTo>
                  <a:lnTo>
                    <a:pt x="223007" y="1626855"/>
                  </a:lnTo>
                  <a:lnTo>
                    <a:pt x="177011" y="1614226"/>
                  </a:lnTo>
                  <a:lnTo>
                    <a:pt x="134656" y="1594116"/>
                  </a:lnTo>
                  <a:lnTo>
                    <a:pt x="96710" y="1567293"/>
                  </a:lnTo>
                  <a:lnTo>
                    <a:pt x="63942" y="1534525"/>
                  </a:lnTo>
                  <a:lnTo>
                    <a:pt x="37119" y="1496580"/>
                  </a:lnTo>
                  <a:lnTo>
                    <a:pt x="17009" y="1454225"/>
                  </a:lnTo>
                  <a:lnTo>
                    <a:pt x="4380" y="1408228"/>
                  </a:lnTo>
                  <a:lnTo>
                    <a:pt x="0" y="1359358"/>
                  </a:lnTo>
                  <a:lnTo>
                    <a:pt x="0" y="271878"/>
                  </a:lnTo>
                  <a:close/>
                </a:path>
              </a:pathLst>
            </a:custGeom>
            <a:ln w="12700">
              <a:solidFill>
                <a:srgbClr val="A5A5A5"/>
              </a:solidFill>
            </a:ln>
          </p:spPr>
          <p:txBody>
            <a:bodyPr wrap="square" lIns="0" tIns="0" rIns="0" bIns="0" rtlCol="0"/>
            <a:lstStyle/>
            <a:p>
              <a:endParaRPr>
                <a:latin typeface="Roboto" panose="02000000000000000000" pitchFamily="2" charset="0"/>
                <a:ea typeface="Roboto" panose="02000000000000000000" pitchFamily="2" charset="0"/>
              </a:endParaRPr>
            </a:p>
          </p:txBody>
        </p:sp>
        <p:sp>
          <p:nvSpPr>
            <p:cNvPr id="21" name="object 21"/>
            <p:cNvSpPr/>
            <p:nvPr/>
          </p:nvSpPr>
          <p:spPr>
            <a:xfrm>
              <a:off x="2185408" y="4374989"/>
              <a:ext cx="3883025" cy="362585"/>
            </a:xfrm>
            <a:custGeom>
              <a:avLst/>
              <a:gdLst/>
              <a:ahLst/>
              <a:cxnLst/>
              <a:rect l="l" t="t" r="r" b="b"/>
              <a:pathLst>
                <a:path w="3883025" h="362585">
                  <a:moveTo>
                    <a:pt x="3701663" y="0"/>
                  </a:moveTo>
                  <a:lnTo>
                    <a:pt x="3701663" y="90609"/>
                  </a:lnTo>
                  <a:lnTo>
                    <a:pt x="0" y="90609"/>
                  </a:lnTo>
                  <a:lnTo>
                    <a:pt x="0" y="271828"/>
                  </a:lnTo>
                  <a:lnTo>
                    <a:pt x="3701663" y="271828"/>
                  </a:lnTo>
                  <a:lnTo>
                    <a:pt x="3701663" y="362437"/>
                  </a:lnTo>
                  <a:lnTo>
                    <a:pt x="3882881" y="181218"/>
                  </a:lnTo>
                  <a:lnTo>
                    <a:pt x="3701663" y="0"/>
                  </a:lnTo>
                  <a:close/>
                </a:path>
              </a:pathLst>
            </a:custGeom>
            <a:solidFill>
              <a:srgbClr val="FFC00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22" name="object 22"/>
            <p:cNvSpPr/>
            <p:nvPr/>
          </p:nvSpPr>
          <p:spPr>
            <a:xfrm>
              <a:off x="2185408" y="4374989"/>
              <a:ext cx="3883025" cy="362585"/>
            </a:xfrm>
            <a:custGeom>
              <a:avLst/>
              <a:gdLst/>
              <a:ahLst/>
              <a:cxnLst/>
              <a:rect l="l" t="t" r="r" b="b"/>
              <a:pathLst>
                <a:path w="3883025" h="362585">
                  <a:moveTo>
                    <a:pt x="0" y="90609"/>
                  </a:moveTo>
                  <a:lnTo>
                    <a:pt x="3701663" y="90609"/>
                  </a:lnTo>
                  <a:lnTo>
                    <a:pt x="3701663" y="0"/>
                  </a:lnTo>
                  <a:lnTo>
                    <a:pt x="3882881" y="181219"/>
                  </a:lnTo>
                  <a:lnTo>
                    <a:pt x="3701663" y="362438"/>
                  </a:lnTo>
                  <a:lnTo>
                    <a:pt x="3701663" y="271828"/>
                  </a:lnTo>
                  <a:lnTo>
                    <a:pt x="0" y="271828"/>
                  </a:lnTo>
                  <a:lnTo>
                    <a:pt x="0" y="90609"/>
                  </a:lnTo>
                  <a:close/>
                </a:path>
              </a:pathLst>
            </a:custGeom>
            <a:ln w="12700">
              <a:solidFill>
                <a:srgbClr val="BC8C00"/>
              </a:solidFill>
            </a:ln>
          </p:spPr>
          <p:txBody>
            <a:bodyPr wrap="square" lIns="0" tIns="0" rIns="0" bIns="0" rtlCol="0"/>
            <a:lstStyle/>
            <a:p>
              <a:endParaRPr>
                <a:latin typeface="Roboto" panose="02000000000000000000" pitchFamily="2" charset="0"/>
                <a:ea typeface="Roboto" panose="02000000000000000000" pitchFamily="2" charset="0"/>
              </a:endParaRPr>
            </a:p>
          </p:txBody>
        </p:sp>
        <p:pic>
          <p:nvPicPr>
            <p:cNvPr id="23" name="object 23"/>
            <p:cNvPicPr/>
            <p:nvPr/>
          </p:nvPicPr>
          <p:blipFill>
            <a:blip r:embed="rId3" cstate="print"/>
            <a:stretch>
              <a:fillRect/>
            </a:stretch>
          </p:blipFill>
          <p:spPr>
            <a:xfrm>
              <a:off x="6224015" y="4005071"/>
              <a:ext cx="1057656" cy="1057656"/>
            </a:xfrm>
            <a:prstGeom prst="rect">
              <a:avLst/>
            </a:prstGeom>
          </p:spPr>
        </p:pic>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8" y="400275"/>
            <a:ext cx="7256677" cy="636072"/>
          </a:xfrm>
          <a:prstGeom prst="rect">
            <a:avLst/>
          </a:prstGeom>
        </p:spPr>
        <p:txBody>
          <a:bodyPr vert="horz" wrap="square" lIns="0" tIns="83820" rIns="0" bIns="0" rtlCol="0">
            <a:spAutoFit/>
          </a:bodyPr>
          <a:lstStyle/>
          <a:p>
            <a:pPr marL="12700" marR="5080">
              <a:lnSpc>
                <a:spcPts val="4800"/>
              </a:lnSpc>
              <a:spcBef>
                <a:spcPts val="660"/>
              </a:spcBef>
            </a:pPr>
            <a:r>
              <a:rPr spc="-90" dirty="0">
                <a:latin typeface="Roboto" panose="02000000000000000000" pitchFamily="2" charset="0"/>
                <a:ea typeface="Roboto" panose="02000000000000000000" pitchFamily="2" charset="0"/>
              </a:rPr>
              <a:t>Write-Through </a:t>
            </a:r>
            <a:r>
              <a:rPr spc="-85" dirty="0">
                <a:latin typeface="Roboto" panose="02000000000000000000" pitchFamily="2" charset="0"/>
                <a:ea typeface="Roboto" panose="02000000000000000000" pitchFamily="2" charset="0"/>
              </a:rPr>
              <a:t> </a:t>
            </a:r>
            <a:r>
              <a:rPr spc="-65" dirty="0">
                <a:latin typeface="Roboto" panose="02000000000000000000" pitchFamily="2" charset="0"/>
                <a:ea typeface="Roboto" panose="02000000000000000000" pitchFamily="2" charset="0"/>
              </a:rPr>
              <a:t>Python</a:t>
            </a:r>
            <a:r>
              <a:rPr spc="-55" dirty="0">
                <a:latin typeface="Roboto" panose="02000000000000000000" pitchFamily="2" charset="0"/>
                <a:ea typeface="Roboto" panose="02000000000000000000" pitchFamily="2" charset="0"/>
              </a:rPr>
              <a:t> </a:t>
            </a:r>
            <a:r>
              <a:rPr spc="-40" dirty="0">
                <a:latin typeface="Roboto" panose="02000000000000000000" pitchFamily="2" charset="0"/>
                <a:ea typeface="Roboto" panose="02000000000000000000" pitchFamily="2" charset="0"/>
              </a:rPr>
              <a:t>Pseudocode</a:t>
            </a:r>
          </a:p>
        </p:txBody>
      </p:sp>
      <p:grpSp>
        <p:nvGrpSpPr>
          <p:cNvPr id="4" name="object 4"/>
          <p:cNvGrpSpPr/>
          <p:nvPr/>
        </p:nvGrpSpPr>
        <p:grpSpPr>
          <a:xfrm>
            <a:off x="1934442" y="1437026"/>
            <a:ext cx="8323580" cy="4479925"/>
            <a:chOff x="1934442" y="1437026"/>
            <a:chExt cx="8323580" cy="4479925"/>
          </a:xfrm>
        </p:grpSpPr>
        <p:pic>
          <p:nvPicPr>
            <p:cNvPr id="5" name="object 5"/>
            <p:cNvPicPr/>
            <p:nvPr/>
          </p:nvPicPr>
          <p:blipFill>
            <a:blip r:embed="rId2" cstate="print"/>
            <a:stretch>
              <a:fillRect/>
            </a:stretch>
          </p:blipFill>
          <p:spPr>
            <a:xfrm>
              <a:off x="1943967" y="1446552"/>
              <a:ext cx="8304063" cy="4417955"/>
            </a:xfrm>
            <a:prstGeom prst="rect">
              <a:avLst/>
            </a:prstGeom>
          </p:spPr>
        </p:pic>
        <p:sp>
          <p:nvSpPr>
            <p:cNvPr id="6" name="object 6"/>
            <p:cNvSpPr/>
            <p:nvPr/>
          </p:nvSpPr>
          <p:spPr>
            <a:xfrm>
              <a:off x="1939205" y="1441789"/>
              <a:ext cx="8314055" cy="4470400"/>
            </a:xfrm>
            <a:custGeom>
              <a:avLst/>
              <a:gdLst/>
              <a:ahLst/>
              <a:cxnLst/>
              <a:rect l="l" t="t" r="r" b="b"/>
              <a:pathLst>
                <a:path w="8314055" h="4470400">
                  <a:moveTo>
                    <a:pt x="0" y="0"/>
                  </a:moveTo>
                  <a:lnTo>
                    <a:pt x="8313590" y="0"/>
                  </a:lnTo>
                  <a:lnTo>
                    <a:pt x="8313590" y="4469787"/>
                  </a:lnTo>
                  <a:lnTo>
                    <a:pt x="0" y="4469787"/>
                  </a:lnTo>
                  <a:lnTo>
                    <a:pt x="0" y="0"/>
                  </a:lnTo>
                  <a:close/>
                </a:path>
              </a:pathLst>
            </a:custGeom>
            <a:ln w="9525">
              <a:solidFill>
                <a:srgbClr val="444949"/>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8585200" cy="443711"/>
          </a:xfrm>
          <a:prstGeom prst="rect">
            <a:avLst/>
          </a:prstGeom>
        </p:spPr>
        <p:txBody>
          <a:bodyPr vert="horz" wrap="square" lIns="0" tIns="12700" rIns="0" bIns="0" rtlCol="0">
            <a:spAutoFit/>
          </a:bodyPr>
          <a:lstStyle/>
          <a:p>
            <a:pPr marL="12700">
              <a:lnSpc>
                <a:spcPct val="100000"/>
              </a:lnSpc>
              <a:spcBef>
                <a:spcPts val="100"/>
              </a:spcBef>
            </a:pPr>
            <a:r>
              <a:rPr spc="-60" dirty="0">
                <a:latin typeface="Roboto" panose="02000000000000000000" pitchFamily="2" charset="0"/>
                <a:ea typeface="Roboto" panose="02000000000000000000" pitchFamily="2" charset="0"/>
              </a:rPr>
              <a:t>Cache</a:t>
            </a:r>
            <a:r>
              <a:rPr spc="5" dirty="0">
                <a:latin typeface="Roboto" panose="02000000000000000000" pitchFamily="2" charset="0"/>
                <a:ea typeface="Roboto" panose="02000000000000000000" pitchFamily="2" charset="0"/>
              </a:rPr>
              <a:t> </a:t>
            </a:r>
            <a:r>
              <a:rPr spc="-95" dirty="0">
                <a:latin typeface="Roboto" panose="02000000000000000000" pitchFamily="2" charset="0"/>
                <a:ea typeface="Roboto" panose="02000000000000000000" pitchFamily="2" charset="0"/>
              </a:rPr>
              <a:t>Evictions</a:t>
            </a:r>
            <a:r>
              <a:rPr spc="5" dirty="0">
                <a:latin typeface="Roboto" panose="02000000000000000000" pitchFamily="2" charset="0"/>
                <a:ea typeface="Roboto" panose="02000000000000000000" pitchFamily="2" charset="0"/>
              </a:rPr>
              <a:t> </a:t>
            </a:r>
            <a:r>
              <a:rPr spc="-15" dirty="0">
                <a:latin typeface="Roboto" panose="02000000000000000000" pitchFamily="2" charset="0"/>
                <a:ea typeface="Roboto" panose="02000000000000000000" pitchFamily="2" charset="0"/>
              </a:rPr>
              <a:t>and</a:t>
            </a:r>
            <a:r>
              <a:rPr spc="-625" dirty="0">
                <a:latin typeface="Roboto" panose="02000000000000000000" pitchFamily="2" charset="0"/>
                <a:ea typeface="Roboto" panose="02000000000000000000" pitchFamily="2" charset="0"/>
              </a:rPr>
              <a:t> </a:t>
            </a:r>
            <a:r>
              <a:rPr spc="-85" dirty="0">
                <a:latin typeface="Roboto" panose="02000000000000000000" pitchFamily="2" charset="0"/>
                <a:ea typeface="Roboto" panose="02000000000000000000" pitchFamily="2" charset="0"/>
              </a:rPr>
              <a:t>Time-to-live</a:t>
            </a:r>
            <a:r>
              <a:rPr spc="10" dirty="0">
                <a:latin typeface="Roboto" panose="02000000000000000000" pitchFamily="2" charset="0"/>
                <a:ea typeface="Roboto" panose="02000000000000000000" pitchFamily="2" charset="0"/>
              </a:rPr>
              <a:t> </a:t>
            </a:r>
            <a:r>
              <a:rPr spc="-60" dirty="0">
                <a:latin typeface="Roboto" panose="02000000000000000000" pitchFamily="2" charset="0"/>
                <a:ea typeface="Roboto" panose="02000000000000000000" pitchFamily="2" charset="0"/>
              </a:rPr>
              <a:t>(TTL)</a:t>
            </a:r>
          </a:p>
        </p:txBody>
      </p:sp>
      <p:sp>
        <p:nvSpPr>
          <p:cNvPr id="4" name="object 4"/>
          <p:cNvSpPr txBox="1"/>
          <p:nvPr/>
        </p:nvSpPr>
        <p:spPr>
          <a:xfrm>
            <a:off x="916939" y="1391412"/>
            <a:ext cx="9719945" cy="4614084"/>
          </a:xfrm>
          <a:prstGeom prst="rect">
            <a:avLst/>
          </a:prstGeom>
        </p:spPr>
        <p:txBody>
          <a:bodyPr vert="horz" wrap="square" lIns="0" tIns="12700" rIns="0" bIns="0" rtlCol="0">
            <a:spAutoFit/>
          </a:bodyPr>
          <a:lstStyle/>
          <a:p>
            <a:pPr marL="241300" indent="-228600">
              <a:lnSpc>
                <a:spcPts val="3105"/>
              </a:lnSpc>
              <a:spcBef>
                <a:spcPts val="100"/>
              </a:spcBef>
              <a:buFont typeface="Arial"/>
              <a:buChar char="•"/>
              <a:tabLst>
                <a:tab pos="241300" algn="l"/>
              </a:tabLst>
            </a:pPr>
            <a:r>
              <a:rPr sz="2600" spc="-35" dirty="0">
                <a:solidFill>
                  <a:srgbClr val="444949"/>
                </a:solidFill>
                <a:latin typeface="Roboto" panose="02000000000000000000" pitchFamily="2" charset="0"/>
                <a:ea typeface="Roboto" panose="02000000000000000000" pitchFamily="2" charset="0"/>
                <a:cs typeface="Gill Sans MT"/>
              </a:rPr>
              <a:t>Cache</a:t>
            </a:r>
            <a:r>
              <a:rPr sz="2600" spc="5" dirty="0">
                <a:solidFill>
                  <a:srgbClr val="444949"/>
                </a:solidFill>
                <a:latin typeface="Roboto" panose="02000000000000000000" pitchFamily="2" charset="0"/>
                <a:ea typeface="Roboto" panose="02000000000000000000" pitchFamily="2" charset="0"/>
                <a:cs typeface="Gill Sans MT"/>
              </a:rPr>
              <a:t> </a:t>
            </a:r>
            <a:r>
              <a:rPr sz="2600" spc="-50" dirty="0">
                <a:solidFill>
                  <a:srgbClr val="444949"/>
                </a:solidFill>
                <a:latin typeface="Roboto" panose="02000000000000000000" pitchFamily="2" charset="0"/>
                <a:ea typeface="Roboto" panose="02000000000000000000" pitchFamily="2" charset="0"/>
                <a:cs typeface="Gill Sans MT"/>
              </a:rPr>
              <a:t>eviction</a:t>
            </a:r>
            <a:r>
              <a:rPr sz="2600"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can</a:t>
            </a:r>
            <a:r>
              <a:rPr sz="2600" dirty="0">
                <a:solidFill>
                  <a:srgbClr val="444949"/>
                </a:solidFill>
                <a:latin typeface="Roboto" panose="02000000000000000000" pitchFamily="2" charset="0"/>
                <a:ea typeface="Roboto" panose="02000000000000000000" pitchFamily="2" charset="0"/>
                <a:cs typeface="Gill Sans MT"/>
              </a:rPr>
              <a:t> </a:t>
            </a:r>
            <a:r>
              <a:rPr sz="2600" spc="-70" dirty="0">
                <a:solidFill>
                  <a:srgbClr val="444949"/>
                </a:solidFill>
                <a:latin typeface="Roboto" panose="02000000000000000000" pitchFamily="2" charset="0"/>
                <a:ea typeface="Roboto" panose="02000000000000000000" pitchFamily="2" charset="0"/>
                <a:cs typeface="Gill Sans MT"/>
              </a:rPr>
              <a:t>occur</a:t>
            </a:r>
            <a:r>
              <a:rPr sz="2600" spc="-5"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in</a:t>
            </a:r>
            <a:r>
              <a:rPr sz="2600"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three</a:t>
            </a:r>
            <a:r>
              <a:rPr sz="2600" spc="5" dirty="0">
                <a:solidFill>
                  <a:srgbClr val="444949"/>
                </a:solidFill>
                <a:latin typeface="Roboto" panose="02000000000000000000" pitchFamily="2" charset="0"/>
                <a:ea typeface="Roboto" panose="02000000000000000000" pitchFamily="2" charset="0"/>
                <a:cs typeface="Gill Sans MT"/>
              </a:rPr>
              <a:t> </a:t>
            </a:r>
            <a:r>
              <a:rPr sz="2600" spc="-65" dirty="0">
                <a:solidFill>
                  <a:srgbClr val="444949"/>
                </a:solidFill>
                <a:latin typeface="Roboto" panose="02000000000000000000" pitchFamily="2" charset="0"/>
                <a:ea typeface="Roboto" panose="02000000000000000000" pitchFamily="2" charset="0"/>
                <a:cs typeface="Gill Sans MT"/>
              </a:rPr>
              <a:t>ways:</a:t>
            </a:r>
            <a:endParaRPr sz="2600">
              <a:latin typeface="Roboto" panose="02000000000000000000" pitchFamily="2" charset="0"/>
              <a:ea typeface="Roboto" panose="02000000000000000000" pitchFamily="2" charset="0"/>
              <a:cs typeface="Gill Sans MT"/>
            </a:endParaRPr>
          </a:p>
          <a:p>
            <a:pPr marL="698500" lvl="1" indent="-228600">
              <a:lnSpc>
                <a:spcPts val="2610"/>
              </a:lnSpc>
              <a:buFont typeface="Arial"/>
              <a:buChar char="•"/>
              <a:tabLst>
                <a:tab pos="697865" algn="l"/>
                <a:tab pos="698500" algn="l"/>
              </a:tabLst>
            </a:pPr>
            <a:r>
              <a:rPr sz="2200" spc="-135" dirty="0">
                <a:solidFill>
                  <a:srgbClr val="444949"/>
                </a:solidFill>
                <a:latin typeface="Roboto" panose="02000000000000000000" pitchFamily="2" charset="0"/>
                <a:ea typeface="Roboto" panose="02000000000000000000" pitchFamily="2" charset="0"/>
                <a:cs typeface="Gill Sans MT"/>
              </a:rPr>
              <a:t>You</a:t>
            </a:r>
            <a:r>
              <a:rPr sz="2200" spc="-5" dirty="0">
                <a:solidFill>
                  <a:srgbClr val="444949"/>
                </a:solidFill>
                <a:latin typeface="Roboto" panose="02000000000000000000" pitchFamily="2" charset="0"/>
                <a:ea typeface="Roboto" panose="02000000000000000000" pitchFamily="2" charset="0"/>
                <a:cs typeface="Gill Sans MT"/>
              </a:rPr>
              <a:t> </a:t>
            </a:r>
            <a:r>
              <a:rPr sz="2200" spc="-30" dirty="0">
                <a:solidFill>
                  <a:srgbClr val="444949"/>
                </a:solidFill>
                <a:latin typeface="Roboto" panose="02000000000000000000" pitchFamily="2" charset="0"/>
                <a:ea typeface="Roboto" panose="02000000000000000000" pitchFamily="2" charset="0"/>
                <a:cs typeface="Gill Sans MT"/>
              </a:rPr>
              <a:t>delete</a:t>
            </a:r>
            <a:r>
              <a:rPr sz="2200" spc="-5" dirty="0">
                <a:solidFill>
                  <a:srgbClr val="444949"/>
                </a:solidFill>
                <a:latin typeface="Roboto" panose="02000000000000000000" pitchFamily="2" charset="0"/>
                <a:ea typeface="Roboto" panose="02000000000000000000" pitchFamily="2" charset="0"/>
                <a:cs typeface="Gill Sans MT"/>
              </a:rPr>
              <a:t> </a:t>
            </a:r>
            <a:r>
              <a:rPr sz="2200" spc="-35" dirty="0">
                <a:solidFill>
                  <a:srgbClr val="444949"/>
                </a:solidFill>
                <a:latin typeface="Roboto" panose="02000000000000000000" pitchFamily="2" charset="0"/>
                <a:ea typeface="Roboto" panose="02000000000000000000" pitchFamily="2" charset="0"/>
                <a:cs typeface="Gill Sans MT"/>
              </a:rPr>
              <a:t>the</a:t>
            </a:r>
            <a:r>
              <a:rPr sz="2200" dirty="0">
                <a:solidFill>
                  <a:srgbClr val="444949"/>
                </a:solidFill>
                <a:latin typeface="Roboto" panose="02000000000000000000" pitchFamily="2" charset="0"/>
                <a:ea typeface="Roboto" panose="02000000000000000000" pitchFamily="2" charset="0"/>
                <a:cs typeface="Gill Sans MT"/>
              </a:rPr>
              <a:t> </a:t>
            </a:r>
            <a:r>
              <a:rPr sz="2200" spc="-40" dirty="0">
                <a:solidFill>
                  <a:srgbClr val="444949"/>
                </a:solidFill>
                <a:latin typeface="Roboto" panose="02000000000000000000" pitchFamily="2" charset="0"/>
                <a:ea typeface="Roboto" panose="02000000000000000000" pitchFamily="2" charset="0"/>
                <a:cs typeface="Gill Sans MT"/>
              </a:rPr>
              <a:t>item</a:t>
            </a:r>
            <a:r>
              <a:rPr sz="2200" dirty="0">
                <a:solidFill>
                  <a:srgbClr val="444949"/>
                </a:solidFill>
                <a:latin typeface="Roboto" panose="02000000000000000000" pitchFamily="2" charset="0"/>
                <a:ea typeface="Roboto" panose="02000000000000000000" pitchFamily="2" charset="0"/>
                <a:cs typeface="Gill Sans MT"/>
              </a:rPr>
              <a:t> </a:t>
            </a:r>
            <a:r>
              <a:rPr sz="2200" spc="-55" dirty="0">
                <a:solidFill>
                  <a:srgbClr val="444949"/>
                </a:solidFill>
                <a:latin typeface="Roboto" panose="02000000000000000000" pitchFamily="2" charset="0"/>
                <a:ea typeface="Roboto" panose="02000000000000000000" pitchFamily="2" charset="0"/>
                <a:cs typeface="Gill Sans MT"/>
              </a:rPr>
              <a:t>explicitly</a:t>
            </a:r>
            <a:r>
              <a:rPr sz="2200"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in</a:t>
            </a:r>
            <a:r>
              <a:rPr sz="2200" spc="-5" dirty="0">
                <a:solidFill>
                  <a:srgbClr val="444949"/>
                </a:solidFill>
                <a:latin typeface="Roboto" panose="02000000000000000000" pitchFamily="2" charset="0"/>
                <a:ea typeface="Roboto" panose="02000000000000000000" pitchFamily="2" charset="0"/>
                <a:cs typeface="Gill Sans MT"/>
              </a:rPr>
              <a:t> </a:t>
            </a:r>
            <a:r>
              <a:rPr sz="2200" spc="-35" dirty="0">
                <a:solidFill>
                  <a:srgbClr val="444949"/>
                </a:solidFill>
                <a:latin typeface="Roboto" panose="02000000000000000000" pitchFamily="2" charset="0"/>
                <a:ea typeface="Roboto" panose="02000000000000000000" pitchFamily="2" charset="0"/>
                <a:cs typeface="Gill Sans MT"/>
              </a:rPr>
              <a:t>the</a:t>
            </a:r>
            <a:r>
              <a:rPr sz="2200" dirty="0">
                <a:solidFill>
                  <a:srgbClr val="444949"/>
                </a:solidFill>
                <a:latin typeface="Roboto" panose="02000000000000000000" pitchFamily="2" charset="0"/>
                <a:ea typeface="Roboto" panose="02000000000000000000" pitchFamily="2" charset="0"/>
                <a:cs typeface="Gill Sans MT"/>
              </a:rPr>
              <a:t> </a:t>
            </a:r>
            <a:r>
              <a:rPr sz="2200" spc="-30" dirty="0">
                <a:solidFill>
                  <a:srgbClr val="444949"/>
                </a:solidFill>
                <a:latin typeface="Roboto" panose="02000000000000000000" pitchFamily="2" charset="0"/>
                <a:ea typeface="Roboto" panose="02000000000000000000" pitchFamily="2" charset="0"/>
                <a:cs typeface="Gill Sans MT"/>
              </a:rPr>
              <a:t>cache</a:t>
            </a:r>
            <a:endParaRPr sz="2200">
              <a:latin typeface="Roboto" panose="02000000000000000000" pitchFamily="2" charset="0"/>
              <a:ea typeface="Roboto" panose="02000000000000000000" pitchFamily="2" charset="0"/>
              <a:cs typeface="Gill Sans MT"/>
            </a:endParaRPr>
          </a:p>
          <a:p>
            <a:pPr marL="698500" lvl="1" indent="-228600">
              <a:lnSpc>
                <a:spcPts val="2605"/>
              </a:lnSpc>
              <a:buFont typeface="Arial"/>
              <a:buChar char="•"/>
              <a:tabLst>
                <a:tab pos="697865" algn="l"/>
                <a:tab pos="698500" algn="l"/>
              </a:tabLst>
            </a:pPr>
            <a:r>
              <a:rPr sz="2200" spc="-45" dirty="0">
                <a:solidFill>
                  <a:srgbClr val="444949"/>
                </a:solidFill>
                <a:latin typeface="Roboto" panose="02000000000000000000" pitchFamily="2" charset="0"/>
                <a:ea typeface="Roboto" panose="02000000000000000000" pitchFamily="2" charset="0"/>
                <a:cs typeface="Gill Sans MT"/>
              </a:rPr>
              <a:t>Item</a:t>
            </a:r>
            <a:r>
              <a:rPr sz="2200"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is</a:t>
            </a:r>
            <a:r>
              <a:rPr sz="2200" spc="-5" dirty="0">
                <a:solidFill>
                  <a:srgbClr val="444949"/>
                </a:solidFill>
                <a:latin typeface="Roboto" panose="02000000000000000000" pitchFamily="2" charset="0"/>
                <a:ea typeface="Roboto" panose="02000000000000000000" pitchFamily="2" charset="0"/>
                <a:cs typeface="Gill Sans MT"/>
              </a:rPr>
              <a:t> </a:t>
            </a:r>
            <a:r>
              <a:rPr sz="2200" spc="-35" dirty="0">
                <a:solidFill>
                  <a:srgbClr val="444949"/>
                </a:solidFill>
                <a:latin typeface="Roboto" panose="02000000000000000000" pitchFamily="2" charset="0"/>
                <a:ea typeface="Roboto" panose="02000000000000000000" pitchFamily="2" charset="0"/>
                <a:cs typeface="Gill Sans MT"/>
              </a:rPr>
              <a:t>evicted</a:t>
            </a:r>
            <a:r>
              <a:rPr sz="2200" dirty="0">
                <a:solidFill>
                  <a:srgbClr val="444949"/>
                </a:solidFill>
                <a:latin typeface="Roboto" panose="02000000000000000000" pitchFamily="2" charset="0"/>
                <a:ea typeface="Roboto" panose="02000000000000000000" pitchFamily="2" charset="0"/>
                <a:cs typeface="Gill Sans MT"/>
              </a:rPr>
              <a:t> </a:t>
            </a:r>
            <a:r>
              <a:rPr sz="2200" spc="-20" dirty="0">
                <a:solidFill>
                  <a:srgbClr val="444949"/>
                </a:solidFill>
                <a:latin typeface="Roboto" panose="02000000000000000000" pitchFamily="2" charset="0"/>
                <a:ea typeface="Roboto" panose="02000000000000000000" pitchFamily="2" charset="0"/>
                <a:cs typeface="Gill Sans MT"/>
              </a:rPr>
              <a:t>because</a:t>
            </a:r>
            <a:r>
              <a:rPr sz="2200" dirty="0">
                <a:solidFill>
                  <a:srgbClr val="444949"/>
                </a:solidFill>
                <a:latin typeface="Roboto" panose="02000000000000000000" pitchFamily="2" charset="0"/>
                <a:ea typeface="Roboto" panose="02000000000000000000" pitchFamily="2" charset="0"/>
                <a:cs typeface="Gill Sans MT"/>
              </a:rPr>
              <a:t> </a:t>
            </a:r>
            <a:r>
              <a:rPr sz="2200" spc="-35" dirty="0">
                <a:solidFill>
                  <a:srgbClr val="444949"/>
                </a:solidFill>
                <a:latin typeface="Roboto" panose="02000000000000000000" pitchFamily="2" charset="0"/>
                <a:ea typeface="Roboto" panose="02000000000000000000" pitchFamily="2" charset="0"/>
                <a:cs typeface="Gill Sans MT"/>
              </a:rPr>
              <a:t>the</a:t>
            </a:r>
            <a:r>
              <a:rPr sz="2200" spc="-5" dirty="0">
                <a:solidFill>
                  <a:srgbClr val="444949"/>
                </a:solidFill>
                <a:latin typeface="Roboto" panose="02000000000000000000" pitchFamily="2" charset="0"/>
                <a:ea typeface="Roboto" panose="02000000000000000000" pitchFamily="2" charset="0"/>
                <a:cs typeface="Gill Sans MT"/>
              </a:rPr>
              <a:t> </a:t>
            </a:r>
            <a:r>
              <a:rPr sz="2200" spc="-15" dirty="0">
                <a:solidFill>
                  <a:srgbClr val="444949"/>
                </a:solidFill>
                <a:latin typeface="Roboto" panose="02000000000000000000" pitchFamily="2" charset="0"/>
                <a:ea typeface="Roboto" panose="02000000000000000000" pitchFamily="2" charset="0"/>
                <a:cs typeface="Gill Sans MT"/>
              </a:rPr>
              <a:t>memory</a:t>
            </a:r>
            <a:r>
              <a:rPr sz="2200" spc="-5"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is</a:t>
            </a:r>
            <a:r>
              <a:rPr sz="2200" spc="-5"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full</a:t>
            </a:r>
            <a:r>
              <a:rPr sz="2200" dirty="0">
                <a:solidFill>
                  <a:srgbClr val="444949"/>
                </a:solidFill>
                <a:latin typeface="Roboto" panose="02000000000000000000" pitchFamily="2" charset="0"/>
                <a:ea typeface="Roboto" panose="02000000000000000000" pitchFamily="2" charset="0"/>
                <a:cs typeface="Gill Sans MT"/>
              </a:rPr>
              <a:t> </a:t>
            </a:r>
            <a:r>
              <a:rPr sz="2200" spc="-15" dirty="0">
                <a:solidFill>
                  <a:srgbClr val="444949"/>
                </a:solidFill>
                <a:latin typeface="Roboto" panose="02000000000000000000" pitchFamily="2" charset="0"/>
                <a:ea typeface="Roboto" panose="02000000000000000000" pitchFamily="2" charset="0"/>
                <a:cs typeface="Gill Sans MT"/>
              </a:rPr>
              <a:t>and</a:t>
            </a:r>
            <a:r>
              <a:rPr sz="2200" dirty="0">
                <a:solidFill>
                  <a:srgbClr val="444949"/>
                </a:solidFill>
                <a:latin typeface="Roboto" panose="02000000000000000000" pitchFamily="2" charset="0"/>
                <a:ea typeface="Roboto" panose="02000000000000000000" pitchFamily="2" charset="0"/>
                <a:cs typeface="Gill Sans MT"/>
              </a:rPr>
              <a:t> </a:t>
            </a:r>
            <a:r>
              <a:rPr sz="2200" spc="-100" dirty="0">
                <a:solidFill>
                  <a:srgbClr val="444949"/>
                </a:solidFill>
                <a:latin typeface="Roboto" panose="02000000000000000000" pitchFamily="2" charset="0"/>
                <a:ea typeface="Roboto" panose="02000000000000000000" pitchFamily="2" charset="0"/>
                <a:cs typeface="Gill Sans MT"/>
              </a:rPr>
              <a:t>it’s</a:t>
            </a:r>
            <a:r>
              <a:rPr sz="2200" spc="-5"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not</a:t>
            </a:r>
            <a:r>
              <a:rPr sz="2200" dirty="0">
                <a:solidFill>
                  <a:srgbClr val="444949"/>
                </a:solidFill>
                <a:latin typeface="Roboto" panose="02000000000000000000" pitchFamily="2" charset="0"/>
                <a:ea typeface="Roboto" panose="02000000000000000000" pitchFamily="2" charset="0"/>
                <a:cs typeface="Gill Sans MT"/>
              </a:rPr>
              <a:t> </a:t>
            </a:r>
            <a:r>
              <a:rPr sz="2200" spc="-55" dirty="0">
                <a:solidFill>
                  <a:srgbClr val="444949"/>
                </a:solidFill>
                <a:latin typeface="Roboto" panose="02000000000000000000" pitchFamily="2" charset="0"/>
                <a:ea typeface="Roboto" panose="02000000000000000000" pitchFamily="2" charset="0"/>
                <a:cs typeface="Gill Sans MT"/>
              </a:rPr>
              <a:t>recently</a:t>
            </a:r>
            <a:r>
              <a:rPr sz="2200" spc="-5" dirty="0">
                <a:solidFill>
                  <a:srgbClr val="444949"/>
                </a:solidFill>
                <a:latin typeface="Roboto" panose="02000000000000000000" pitchFamily="2" charset="0"/>
                <a:ea typeface="Roboto" panose="02000000000000000000" pitchFamily="2" charset="0"/>
                <a:cs typeface="Gill Sans MT"/>
              </a:rPr>
              <a:t> </a:t>
            </a:r>
            <a:r>
              <a:rPr sz="2200" spc="-30" dirty="0">
                <a:solidFill>
                  <a:srgbClr val="444949"/>
                </a:solidFill>
                <a:latin typeface="Roboto" panose="02000000000000000000" pitchFamily="2" charset="0"/>
                <a:ea typeface="Roboto" panose="02000000000000000000" pitchFamily="2" charset="0"/>
                <a:cs typeface="Gill Sans MT"/>
              </a:rPr>
              <a:t>used</a:t>
            </a:r>
            <a:r>
              <a:rPr sz="2200" dirty="0">
                <a:solidFill>
                  <a:srgbClr val="444949"/>
                </a:solidFill>
                <a:latin typeface="Roboto" panose="02000000000000000000" pitchFamily="2" charset="0"/>
                <a:ea typeface="Roboto" panose="02000000000000000000" pitchFamily="2" charset="0"/>
                <a:cs typeface="Gill Sans MT"/>
              </a:rPr>
              <a:t> </a:t>
            </a:r>
            <a:r>
              <a:rPr sz="2200" spc="-20" dirty="0">
                <a:solidFill>
                  <a:srgbClr val="444949"/>
                </a:solidFill>
                <a:latin typeface="Roboto" panose="02000000000000000000" pitchFamily="2" charset="0"/>
                <a:ea typeface="Roboto" panose="02000000000000000000" pitchFamily="2" charset="0"/>
                <a:cs typeface="Gill Sans MT"/>
              </a:rPr>
              <a:t>(LRU)</a:t>
            </a:r>
            <a:endParaRPr sz="2200">
              <a:latin typeface="Roboto" panose="02000000000000000000" pitchFamily="2" charset="0"/>
              <a:ea typeface="Roboto" panose="02000000000000000000" pitchFamily="2" charset="0"/>
              <a:cs typeface="Gill Sans MT"/>
            </a:endParaRPr>
          </a:p>
          <a:p>
            <a:pPr marL="698500" lvl="1" indent="-228600">
              <a:lnSpc>
                <a:spcPts val="2615"/>
              </a:lnSpc>
              <a:buFont typeface="Arial"/>
              <a:buChar char="•"/>
              <a:tabLst>
                <a:tab pos="697865" algn="l"/>
                <a:tab pos="698500" algn="l"/>
              </a:tabLst>
            </a:pPr>
            <a:r>
              <a:rPr sz="2200" spc="-345" dirty="0">
                <a:solidFill>
                  <a:srgbClr val="444949"/>
                </a:solidFill>
                <a:latin typeface="Roboto" panose="02000000000000000000" pitchFamily="2" charset="0"/>
                <a:ea typeface="Roboto" panose="02000000000000000000" pitchFamily="2" charset="0"/>
                <a:cs typeface="Gill Sans MT"/>
              </a:rPr>
              <a:t>Y</a:t>
            </a:r>
            <a:r>
              <a:rPr sz="2200" spc="-40" dirty="0">
                <a:solidFill>
                  <a:srgbClr val="444949"/>
                </a:solidFill>
                <a:latin typeface="Roboto" panose="02000000000000000000" pitchFamily="2" charset="0"/>
                <a:ea typeface="Roboto" panose="02000000000000000000" pitchFamily="2" charset="0"/>
                <a:cs typeface="Gill Sans MT"/>
              </a:rPr>
              <a:t>o</a:t>
            </a:r>
            <a:r>
              <a:rPr sz="2200" spc="-25" dirty="0">
                <a:solidFill>
                  <a:srgbClr val="444949"/>
                </a:solidFill>
                <a:latin typeface="Roboto" panose="02000000000000000000" pitchFamily="2" charset="0"/>
                <a:ea typeface="Roboto" panose="02000000000000000000" pitchFamily="2" charset="0"/>
                <a:cs typeface="Gill Sans MT"/>
              </a:rPr>
              <a:t>u</a:t>
            </a:r>
            <a:r>
              <a:rPr sz="2200" spc="-5"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s</a:t>
            </a:r>
            <a:r>
              <a:rPr sz="2200" spc="-5" dirty="0">
                <a:solidFill>
                  <a:srgbClr val="444949"/>
                </a:solidFill>
                <a:latin typeface="Roboto" panose="02000000000000000000" pitchFamily="2" charset="0"/>
                <a:ea typeface="Roboto" panose="02000000000000000000" pitchFamily="2" charset="0"/>
                <a:cs typeface="Gill Sans MT"/>
              </a:rPr>
              <a:t>e</a:t>
            </a:r>
            <a:r>
              <a:rPr sz="2200" spc="-70" dirty="0">
                <a:solidFill>
                  <a:srgbClr val="444949"/>
                </a:solidFill>
                <a:latin typeface="Roboto" panose="02000000000000000000" pitchFamily="2" charset="0"/>
                <a:ea typeface="Roboto" panose="02000000000000000000" pitchFamily="2" charset="0"/>
                <a:cs typeface="Gill Sans MT"/>
              </a:rPr>
              <a:t>t</a:t>
            </a:r>
            <a:r>
              <a:rPr sz="2200" spc="-5" dirty="0">
                <a:solidFill>
                  <a:srgbClr val="444949"/>
                </a:solidFill>
                <a:latin typeface="Roboto" panose="02000000000000000000" pitchFamily="2" charset="0"/>
                <a:ea typeface="Roboto" panose="02000000000000000000" pitchFamily="2" charset="0"/>
                <a:cs typeface="Gill Sans MT"/>
              </a:rPr>
              <a:t> a</a:t>
            </a:r>
            <a:r>
              <a:rPr sz="2200" spc="-25" dirty="0">
                <a:solidFill>
                  <a:srgbClr val="444949"/>
                </a:solidFill>
                <a:latin typeface="Roboto" panose="02000000000000000000" pitchFamily="2" charset="0"/>
                <a:ea typeface="Roboto" panose="02000000000000000000" pitchFamily="2" charset="0"/>
                <a:cs typeface="Gill Sans MT"/>
              </a:rPr>
              <a:t>n</a:t>
            </a:r>
            <a:r>
              <a:rPr sz="2200" spc="-5" dirty="0">
                <a:solidFill>
                  <a:srgbClr val="444949"/>
                </a:solidFill>
                <a:latin typeface="Roboto" panose="02000000000000000000" pitchFamily="2" charset="0"/>
                <a:ea typeface="Roboto" panose="02000000000000000000" pitchFamily="2" charset="0"/>
                <a:cs typeface="Gill Sans MT"/>
              </a:rPr>
              <a:t> </a:t>
            </a:r>
            <a:r>
              <a:rPr sz="2200" spc="-70" dirty="0">
                <a:solidFill>
                  <a:srgbClr val="444949"/>
                </a:solidFill>
                <a:latin typeface="Roboto" panose="02000000000000000000" pitchFamily="2" charset="0"/>
                <a:ea typeface="Roboto" panose="02000000000000000000" pitchFamily="2" charset="0"/>
                <a:cs typeface="Gill Sans MT"/>
              </a:rPr>
              <a:t>i</a:t>
            </a:r>
            <a:r>
              <a:rPr sz="2200" spc="-75" dirty="0">
                <a:solidFill>
                  <a:srgbClr val="444949"/>
                </a:solidFill>
                <a:latin typeface="Roboto" panose="02000000000000000000" pitchFamily="2" charset="0"/>
                <a:ea typeface="Roboto" panose="02000000000000000000" pitchFamily="2" charset="0"/>
                <a:cs typeface="Gill Sans MT"/>
              </a:rPr>
              <a:t>t</a:t>
            </a:r>
            <a:r>
              <a:rPr sz="2200" spc="-5" dirty="0">
                <a:solidFill>
                  <a:srgbClr val="444949"/>
                </a:solidFill>
                <a:latin typeface="Roboto" panose="02000000000000000000" pitchFamily="2" charset="0"/>
                <a:ea typeface="Roboto" panose="02000000000000000000" pitchFamily="2" charset="0"/>
                <a:cs typeface="Gill Sans MT"/>
              </a:rPr>
              <a:t>e</a:t>
            </a:r>
            <a:r>
              <a:rPr sz="2200" dirty="0">
                <a:solidFill>
                  <a:srgbClr val="444949"/>
                </a:solidFill>
                <a:latin typeface="Roboto" panose="02000000000000000000" pitchFamily="2" charset="0"/>
                <a:ea typeface="Roboto" panose="02000000000000000000" pitchFamily="2" charset="0"/>
                <a:cs typeface="Gill Sans MT"/>
              </a:rPr>
              <a:t>m</a:t>
            </a:r>
            <a:r>
              <a:rPr sz="2200" spc="5" dirty="0">
                <a:solidFill>
                  <a:srgbClr val="444949"/>
                </a:solidFill>
                <a:latin typeface="Roboto" panose="02000000000000000000" pitchFamily="2" charset="0"/>
                <a:ea typeface="Roboto" panose="02000000000000000000" pitchFamily="2" charset="0"/>
                <a:cs typeface="Gill Sans MT"/>
              </a:rPr>
              <a:t> </a:t>
            </a:r>
            <a:r>
              <a:rPr sz="3225" spc="-30" baseline="1291" dirty="0">
                <a:solidFill>
                  <a:srgbClr val="444949"/>
                </a:solidFill>
                <a:latin typeface="Roboto" panose="02000000000000000000" pitchFamily="2" charset="0"/>
                <a:ea typeface="Roboto" panose="02000000000000000000" pitchFamily="2" charset="0"/>
                <a:cs typeface="Gill Sans MT"/>
              </a:rPr>
              <a:t>ti</a:t>
            </a:r>
            <a:r>
              <a:rPr sz="3225" spc="-60" baseline="1291" dirty="0">
                <a:solidFill>
                  <a:srgbClr val="444949"/>
                </a:solidFill>
                <a:latin typeface="Roboto" panose="02000000000000000000" pitchFamily="2" charset="0"/>
                <a:ea typeface="Roboto" panose="02000000000000000000" pitchFamily="2" charset="0"/>
                <a:cs typeface="Gill Sans MT"/>
              </a:rPr>
              <a:t>m</a:t>
            </a:r>
            <a:r>
              <a:rPr sz="3225" spc="22" baseline="1291" dirty="0">
                <a:solidFill>
                  <a:srgbClr val="444949"/>
                </a:solidFill>
                <a:latin typeface="Roboto" panose="02000000000000000000" pitchFamily="2" charset="0"/>
                <a:ea typeface="Roboto" panose="02000000000000000000" pitchFamily="2" charset="0"/>
                <a:cs typeface="Gill Sans MT"/>
              </a:rPr>
              <a:t>e</a:t>
            </a:r>
            <a:r>
              <a:rPr sz="3225" spc="-22" baseline="1291" dirty="0">
                <a:solidFill>
                  <a:srgbClr val="444949"/>
                </a:solidFill>
                <a:latin typeface="Roboto" panose="02000000000000000000" pitchFamily="2" charset="0"/>
                <a:ea typeface="Roboto" panose="02000000000000000000" pitchFamily="2" charset="0"/>
                <a:cs typeface="Gill Sans MT"/>
              </a:rPr>
              <a:t>-</a:t>
            </a:r>
            <a:r>
              <a:rPr sz="3225" spc="-44" baseline="1291" dirty="0">
                <a:solidFill>
                  <a:srgbClr val="444949"/>
                </a:solidFill>
                <a:latin typeface="Roboto" panose="02000000000000000000" pitchFamily="2" charset="0"/>
                <a:ea typeface="Roboto" panose="02000000000000000000" pitchFamily="2" charset="0"/>
                <a:cs typeface="Gill Sans MT"/>
              </a:rPr>
              <a:t>to</a:t>
            </a:r>
            <a:r>
              <a:rPr sz="3225" spc="-22" baseline="1291" dirty="0">
                <a:solidFill>
                  <a:srgbClr val="444949"/>
                </a:solidFill>
                <a:latin typeface="Roboto" panose="02000000000000000000" pitchFamily="2" charset="0"/>
                <a:ea typeface="Roboto" panose="02000000000000000000" pitchFamily="2" charset="0"/>
                <a:cs typeface="Gill Sans MT"/>
              </a:rPr>
              <a:t>-</a:t>
            </a:r>
            <a:r>
              <a:rPr sz="3225" spc="-52" baseline="1291" dirty="0">
                <a:solidFill>
                  <a:srgbClr val="444949"/>
                </a:solidFill>
                <a:latin typeface="Roboto" panose="02000000000000000000" pitchFamily="2" charset="0"/>
                <a:ea typeface="Roboto" panose="02000000000000000000" pitchFamily="2" charset="0"/>
                <a:cs typeface="Gill Sans MT"/>
              </a:rPr>
              <a:t>li</a:t>
            </a:r>
            <a:r>
              <a:rPr sz="3225" spc="-150" baseline="1291" dirty="0">
                <a:solidFill>
                  <a:srgbClr val="444949"/>
                </a:solidFill>
                <a:latin typeface="Roboto" panose="02000000000000000000" pitchFamily="2" charset="0"/>
                <a:ea typeface="Roboto" panose="02000000000000000000" pitchFamily="2" charset="0"/>
                <a:cs typeface="Gill Sans MT"/>
              </a:rPr>
              <a:t>v</a:t>
            </a:r>
            <a:r>
              <a:rPr sz="3225" spc="30" baseline="1291" dirty="0">
                <a:solidFill>
                  <a:srgbClr val="444949"/>
                </a:solidFill>
                <a:latin typeface="Roboto" panose="02000000000000000000" pitchFamily="2" charset="0"/>
                <a:ea typeface="Roboto" panose="02000000000000000000" pitchFamily="2" charset="0"/>
                <a:cs typeface="Gill Sans MT"/>
              </a:rPr>
              <a:t>e</a:t>
            </a:r>
            <a:r>
              <a:rPr sz="3225" spc="15" baseline="1291" dirty="0">
                <a:solidFill>
                  <a:srgbClr val="444949"/>
                </a:solidFill>
                <a:latin typeface="Roboto" panose="02000000000000000000" pitchFamily="2" charset="0"/>
                <a:ea typeface="Roboto" panose="02000000000000000000" pitchFamily="2" charset="0"/>
                <a:cs typeface="Gill Sans MT"/>
              </a:rPr>
              <a:t> </a:t>
            </a:r>
            <a:r>
              <a:rPr sz="3225" spc="60" baseline="1291" dirty="0">
                <a:solidFill>
                  <a:srgbClr val="444949"/>
                </a:solidFill>
                <a:latin typeface="Roboto" panose="02000000000000000000" pitchFamily="2" charset="0"/>
                <a:ea typeface="Roboto" panose="02000000000000000000" pitchFamily="2" charset="0"/>
                <a:cs typeface="Gill Sans MT"/>
              </a:rPr>
              <a:t>(</a:t>
            </a:r>
            <a:r>
              <a:rPr sz="3225" spc="-7" baseline="1291" dirty="0">
                <a:solidFill>
                  <a:srgbClr val="444949"/>
                </a:solidFill>
                <a:latin typeface="Roboto" panose="02000000000000000000" pitchFamily="2" charset="0"/>
                <a:ea typeface="Roboto" panose="02000000000000000000" pitchFamily="2" charset="0"/>
                <a:cs typeface="Gill Sans MT"/>
              </a:rPr>
              <a:t>o</a:t>
            </a:r>
            <a:r>
              <a:rPr sz="3225" spc="-179" baseline="1291" dirty="0">
                <a:solidFill>
                  <a:srgbClr val="444949"/>
                </a:solidFill>
                <a:latin typeface="Roboto" panose="02000000000000000000" pitchFamily="2" charset="0"/>
                <a:ea typeface="Roboto" panose="02000000000000000000" pitchFamily="2" charset="0"/>
                <a:cs typeface="Gill Sans MT"/>
              </a:rPr>
              <a:t>r</a:t>
            </a:r>
            <a:r>
              <a:rPr sz="3225" spc="-434" baseline="1291" dirty="0">
                <a:solidFill>
                  <a:srgbClr val="444949"/>
                </a:solidFill>
                <a:latin typeface="Roboto" panose="02000000000000000000" pitchFamily="2" charset="0"/>
                <a:ea typeface="Roboto" panose="02000000000000000000" pitchFamily="2" charset="0"/>
                <a:cs typeface="Gill Sans MT"/>
              </a:rPr>
              <a:t> </a:t>
            </a:r>
            <a:r>
              <a:rPr sz="3225" spc="-60" baseline="1291" dirty="0">
                <a:solidFill>
                  <a:srgbClr val="444949"/>
                </a:solidFill>
                <a:latin typeface="Roboto" panose="02000000000000000000" pitchFamily="2" charset="0"/>
                <a:ea typeface="Roboto" panose="02000000000000000000" pitchFamily="2" charset="0"/>
                <a:cs typeface="Gill Sans MT"/>
              </a:rPr>
              <a:t>TT</a:t>
            </a:r>
            <a:r>
              <a:rPr sz="3225" spc="-30" baseline="1291" dirty="0">
                <a:solidFill>
                  <a:srgbClr val="444949"/>
                </a:solidFill>
                <a:latin typeface="Roboto" panose="02000000000000000000" pitchFamily="2" charset="0"/>
                <a:ea typeface="Roboto" panose="02000000000000000000" pitchFamily="2" charset="0"/>
                <a:cs typeface="Gill Sans MT"/>
              </a:rPr>
              <a:t>L</a:t>
            </a:r>
            <a:r>
              <a:rPr sz="3225" spc="52" baseline="1291" dirty="0">
                <a:solidFill>
                  <a:srgbClr val="444949"/>
                </a:solidFill>
                <a:latin typeface="Roboto" panose="02000000000000000000" pitchFamily="2" charset="0"/>
                <a:ea typeface="Roboto" panose="02000000000000000000" pitchFamily="2" charset="0"/>
                <a:cs typeface="Gill Sans MT"/>
              </a:rPr>
              <a:t>)</a:t>
            </a:r>
            <a:endParaRPr sz="3225" baseline="1291">
              <a:latin typeface="Roboto" panose="02000000000000000000" pitchFamily="2" charset="0"/>
              <a:ea typeface="Roboto" panose="02000000000000000000" pitchFamily="2" charset="0"/>
              <a:cs typeface="Gill Sans MT"/>
            </a:endParaRPr>
          </a:p>
          <a:p>
            <a:pPr marL="241300" indent="-228600">
              <a:lnSpc>
                <a:spcPts val="3105"/>
              </a:lnSpc>
              <a:spcBef>
                <a:spcPts val="365"/>
              </a:spcBef>
              <a:buFont typeface="Arial"/>
              <a:buChar char="•"/>
              <a:tabLst>
                <a:tab pos="241300" algn="l"/>
              </a:tabLst>
            </a:pPr>
            <a:r>
              <a:rPr sz="2600" spc="-75" dirty="0">
                <a:solidFill>
                  <a:srgbClr val="444949"/>
                </a:solidFill>
                <a:latin typeface="Roboto" panose="02000000000000000000" pitchFamily="2" charset="0"/>
                <a:ea typeface="Roboto" panose="02000000000000000000" pitchFamily="2" charset="0"/>
                <a:cs typeface="Gill Sans MT"/>
              </a:rPr>
              <a:t>TTL</a:t>
            </a:r>
            <a:r>
              <a:rPr sz="2600"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are</a:t>
            </a:r>
            <a:r>
              <a:rPr sz="2600" dirty="0">
                <a:solidFill>
                  <a:srgbClr val="444949"/>
                </a:solidFill>
                <a:latin typeface="Roboto" panose="02000000000000000000" pitchFamily="2" charset="0"/>
                <a:ea typeface="Roboto" panose="02000000000000000000" pitchFamily="2" charset="0"/>
                <a:cs typeface="Gill Sans MT"/>
              </a:rPr>
              <a:t> </a:t>
            </a:r>
            <a:r>
              <a:rPr sz="2600" spc="-35" dirty="0">
                <a:solidFill>
                  <a:srgbClr val="444949"/>
                </a:solidFill>
                <a:latin typeface="Roboto" panose="02000000000000000000" pitchFamily="2" charset="0"/>
                <a:ea typeface="Roboto" panose="02000000000000000000" pitchFamily="2" charset="0"/>
                <a:cs typeface="Gill Sans MT"/>
              </a:rPr>
              <a:t>helpful</a:t>
            </a:r>
            <a:r>
              <a:rPr sz="2600" dirty="0">
                <a:solidFill>
                  <a:srgbClr val="444949"/>
                </a:solidFill>
                <a:latin typeface="Roboto" panose="02000000000000000000" pitchFamily="2" charset="0"/>
                <a:ea typeface="Roboto" panose="02000000000000000000" pitchFamily="2" charset="0"/>
                <a:cs typeface="Gill Sans MT"/>
              </a:rPr>
              <a:t> </a:t>
            </a:r>
            <a:r>
              <a:rPr sz="2600" spc="-85" dirty="0">
                <a:solidFill>
                  <a:srgbClr val="444949"/>
                </a:solidFill>
                <a:latin typeface="Roboto" panose="02000000000000000000" pitchFamily="2" charset="0"/>
                <a:ea typeface="Roboto" panose="02000000000000000000" pitchFamily="2" charset="0"/>
                <a:cs typeface="Gill Sans MT"/>
              </a:rPr>
              <a:t>for</a:t>
            </a:r>
            <a:r>
              <a:rPr sz="2600" spc="-5"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any</a:t>
            </a:r>
            <a:r>
              <a:rPr sz="2600" spc="5" dirty="0">
                <a:solidFill>
                  <a:srgbClr val="444949"/>
                </a:solidFill>
                <a:latin typeface="Roboto" panose="02000000000000000000" pitchFamily="2" charset="0"/>
                <a:ea typeface="Roboto" panose="02000000000000000000" pitchFamily="2" charset="0"/>
                <a:cs typeface="Gill Sans MT"/>
              </a:rPr>
              <a:t> </a:t>
            </a:r>
            <a:r>
              <a:rPr sz="2600" spc="-65" dirty="0">
                <a:solidFill>
                  <a:srgbClr val="444949"/>
                </a:solidFill>
                <a:latin typeface="Roboto" panose="02000000000000000000" pitchFamily="2" charset="0"/>
                <a:ea typeface="Roboto" panose="02000000000000000000" pitchFamily="2" charset="0"/>
                <a:cs typeface="Gill Sans MT"/>
              </a:rPr>
              <a:t>kind</a:t>
            </a:r>
            <a:r>
              <a:rPr sz="2600" spc="-5"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of</a:t>
            </a:r>
            <a:r>
              <a:rPr sz="2600" spc="-5"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data:</a:t>
            </a:r>
            <a:endParaRPr sz="2600">
              <a:latin typeface="Roboto" panose="02000000000000000000" pitchFamily="2" charset="0"/>
              <a:ea typeface="Roboto" panose="02000000000000000000" pitchFamily="2" charset="0"/>
              <a:cs typeface="Gill Sans MT"/>
            </a:endParaRPr>
          </a:p>
          <a:p>
            <a:pPr marL="698500" lvl="1" indent="-228600">
              <a:lnSpc>
                <a:spcPts val="2600"/>
              </a:lnSpc>
              <a:buFont typeface="Arial"/>
              <a:buChar char="•"/>
              <a:tabLst>
                <a:tab pos="697865" algn="l"/>
                <a:tab pos="698500" algn="l"/>
              </a:tabLst>
            </a:pPr>
            <a:r>
              <a:rPr sz="2200" spc="-35" dirty="0">
                <a:solidFill>
                  <a:srgbClr val="444949"/>
                </a:solidFill>
                <a:latin typeface="Roboto" panose="02000000000000000000" pitchFamily="2" charset="0"/>
                <a:ea typeface="Roboto" panose="02000000000000000000" pitchFamily="2" charset="0"/>
                <a:cs typeface="Gill Sans MT"/>
              </a:rPr>
              <a:t>Leaderboards</a:t>
            </a:r>
            <a:endParaRPr sz="2200">
              <a:latin typeface="Roboto" panose="02000000000000000000" pitchFamily="2" charset="0"/>
              <a:ea typeface="Roboto" panose="02000000000000000000" pitchFamily="2" charset="0"/>
              <a:cs typeface="Gill Sans MT"/>
            </a:endParaRPr>
          </a:p>
          <a:p>
            <a:pPr marL="698500" lvl="1" indent="-228600">
              <a:lnSpc>
                <a:spcPts val="2605"/>
              </a:lnSpc>
              <a:buFont typeface="Arial"/>
              <a:buChar char="•"/>
              <a:tabLst>
                <a:tab pos="697865" algn="l"/>
                <a:tab pos="698500" algn="l"/>
              </a:tabLst>
            </a:pPr>
            <a:r>
              <a:rPr sz="2200" spc="-35" dirty="0">
                <a:solidFill>
                  <a:srgbClr val="444949"/>
                </a:solidFill>
                <a:latin typeface="Roboto" panose="02000000000000000000" pitchFamily="2" charset="0"/>
                <a:ea typeface="Roboto" panose="02000000000000000000" pitchFamily="2" charset="0"/>
                <a:cs typeface="Gill Sans MT"/>
              </a:rPr>
              <a:t>Comments</a:t>
            </a:r>
            <a:endParaRPr sz="2200">
              <a:latin typeface="Roboto" panose="02000000000000000000" pitchFamily="2" charset="0"/>
              <a:ea typeface="Roboto" panose="02000000000000000000" pitchFamily="2" charset="0"/>
              <a:cs typeface="Gill Sans MT"/>
            </a:endParaRPr>
          </a:p>
          <a:p>
            <a:pPr marL="698500" lvl="1" indent="-228600">
              <a:lnSpc>
                <a:spcPts val="2630"/>
              </a:lnSpc>
              <a:buFont typeface="Arial"/>
              <a:buChar char="•"/>
              <a:tabLst>
                <a:tab pos="697865" algn="l"/>
                <a:tab pos="698500" algn="l"/>
              </a:tabLst>
            </a:pPr>
            <a:r>
              <a:rPr sz="2200" spc="-55" dirty="0">
                <a:solidFill>
                  <a:srgbClr val="444949"/>
                </a:solidFill>
                <a:latin typeface="Roboto" panose="02000000000000000000" pitchFamily="2" charset="0"/>
                <a:ea typeface="Roboto" panose="02000000000000000000" pitchFamily="2" charset="0"/>
                <a:cs typeface="Gill Sans MT"/>
              </a:rPr>
              <a:t>Activity</a:t>
            </a:r>
            <a:r>
              <a:rPr sz="2200" spc="-20" dirty="0">
                <a:solidFill>
                  <a:srgbClr val="444949"/>
                </a:solidFill>
                <a:latin typeface="Roboto" panose="02000000000000000000" pitchFamily="2" charset="0"/>
                <a:ea typeface="Roboto" panose="02000000000000000000" pitchFamily="2" charset="0"/>
                <a:cs typeface="Gill Sans MT"/>
              </a:rPr>
              <a:t> </a:t>
            </a:r>
            <a:r>
              <a:rPr sz="2200" spc="-55" dirty="0">
                <a:solidFill>
                  <a:srgbClr val="444949"/>
                </a:solidFill>
                <a:latin typeface="Roboto" panose="02000000000000000000" pitchFamily="2" charset="0"/>
                <a:ea typeface="Roboto" panose="02000000000000000000" pitchFamily="2" charset="0"/>
                <a:cs typeface="Gill Sans MT"/>
              </a:rPr>
              <a:t>streams</a:t>
            </a:r>
            <a:endParaRPr sz="2200">
              <a:latin typeface="Roboto" panose="02000000000000000000" pitchFamily="2" charset="0"/>
              <a:ea typeface="Roboto" panose="02000000000000000000" pitchFamily="2" charset="0"/>
              <a:cs typeface="Gill Sans MT"/>
            </a:endParaRPr>
          </a:p>
          <a:p>
            <a:pPr marL="241300" indent="-228600">
              <a:lnSpc>
                <a:spcPct val="100000"/>
              </a:lnSpc>
              <a:spcBef>
                <a:spcPts val="345"/>
              </a:spcBef>
              <a:buFont typeface="Arial"/>
              <a:buChar char="•"/>
              <a:tabLst>
                <a:tab pos="241300" algn="l"/>
              </a:tabLst>
            </a:pPr>
            <a:r>
              <a:rPr sz="2600" spc="-75" dirty="0">
                <a:solidFill>
                  <a:srgbClr val="444949"/>
                </a:solidFill>
                <a:latin typeface="Roboto" panose="02000000000000000000" pitchFamily="2" charset="0"/>
                <a:ea typeface="Roboto" panose="02000000000000000000" pitchFamily="2" charset="0"/>
                <a:cs typeface="Gill Sans MT"/>
              </a:rPr>
              <a:t>TTL</a:t>
            </a:r>
            <a:r>
              <a:rPr sz="2600"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can</a:t>
            </a:r>
            <a:r>
              <a:rPr sz="2600"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range</a:t>
            </a:r>
            <a:r>
              <a:rPr sz="2600" spc="5"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from</a:t>
            </a:r>
            <a:r>
              <a:rPr sz="2600" spc="-5"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few</a:t>
            </a:r>
            <a:r>
              <a:rPr sz="2600"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seconds</a:t>
            </a:r>
            <a:r>
              <a:rPr sz="2600" spc="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to</a:t>
            </a:r>
            <a:r>
              <a:rPr sz="2600" spc="5" dirty="0">
                <a:solidFill>
                  <a:srgbClr val="444949"/>
                </a:solidFill>
                <a:latin typeface="Roboto" panose="02000000000000000000" pitchFamily="2" charset="0"/>
                <a:ea typeface="Roboto" panose="02000000000000000000" pitchFamily="2" charset="0"/>
                <a:cs typeface="Gill Sans MT"/>
              </a:rPr>
              <a:t> </a:t>
            </a:r>
            <a:r>
              <a:rPr sz="2600" spc="-50" dirty="0">
                <a:solidFill>
                  <a:srgbClr val="444949"/>
                </a:solidFill>
                <a:latin typeface="Roboto" panose="02000000000000000000" pitchFamily="2" charset="0"/>
                <a:ea typeface="Roboto" panose="02000000000000000000" pitchFamily="2" charset="0"/>
                <a:cs typeface="Gill Sans MT"/>
              </a:rPr>
              <a:t>hours</a:t>
            </a:r>
            <a:r>
              <a:rPr sz="2600" dirty="0">
                <a:solidFill>
                  <a:srgbClr val="444949"/>
                </a:solidFill>
                <a:latin typeface="Roboto" panose="02000000000000000000" pitchFamily="2" charset="0"/>
                <a:ea typeface="Roboto" panose="02000000000000000000" pitchFamily="2" charset="0"/>
                <a:cs typeface="Gill Sans MT"/>
              </a:rPr>
              <a:t> </a:t>
            </a:r>
            <a:r>
              <a:rPr sz="2600" spc="-95" dirty="0">
                <a:solidFill>
                  <a:srgbClr val="444949"/>
                </a:solidFill>
                <a:latin typeface="Roboto" panose="02000000000000000000" pitchFamily="2" charset="0"/>
                <a:ea typeface="Roboto" panose="02000000000000000000" pitchFamily="2" charset="0"/>
                <a:cs typeface="Gill Sans MT"/>
              </a:rPr>
              <a:t>or</a:t>
            </a:r>
            <a:r>
              <a:rPr sz="2600" dirty="0">
                <a:solidFill>
                  <a:srgbClr val="444949"/>
                </a:solidFill>
                <a:latin typeface="Roboto" panose="02000000000000000000" pitchFamily="2" charset="0"/>
                <a:ea typeface="Roboto" panose="02000000000000000000" pitchFamily="2" charset="0"/>
                <a:cs typeface="Gill Sans MT"/>
              </a:rPr>
              <a:t> </a:t>
            </a:r>
            <a:r>
              <a:rPr sz="2600" spc="-45" dirty="0">
                <a:solidFill>
                  <a:srgbClr val="444949"/>
                </a:solidFill>
                <a:latin typeface="Roboto" panose="02000000000000000000" pitchFamily="2" charset="0"/>
                <a:ea typeface="Roboto" panose="02000000000000000000" pitchFamily="2" charset="0"/>
                <a:cs typeface="Gill Sans MT"/>
              </a:rPr>
              <a:t>days</a:t>
            </a:r>
            <a:endParaRPr sz="2600">
              <a:latin typeface="Roboto" panose="02000000000000000000" pitchFamily="2" charset="0"/>
              <a:ea typeface="Roboto" panose="02000000000000000000" pitchFamily="2" charset="0"/>
              <a:cs typeface="Gill Sans MT"/>
            </a:endParaRPr>
          </a:p>
          <a:p>
            <a:pPr>
              <a:lnSpc>
                <a:spcPct val="100000"/>
              </a:lnSpc>
              <a:spcBef>
                <a:spcPts val="5"/>
              </a:spcBef>
              <a:buClr>
                <a:srgbClr val="444949"/>
              </a:buClr>
              <a:buFont typeface="Arial"/>
              <a:buChar char="•"/>
            </a:pPr>
            <a:endParaRPr sz="3350">
              <a:latin typeface="Roboto" panose="02000000000000000000" pitchFamily="2" charset="0"/>
              <a:ea typeface="Roboto" panose="02000000000000000000" pitchFamily="2" charset="0"/>
              <a:cs typeface="Gill Sans MT"/>
            </a:endParaRPr>
          </a:p>
          <a:p>
            <a:pPr marL="241300" indent="-228600">
              <a:lnSpc>
                <a:spcPct val="100000"/>
              </a:lnSpc>
              <a:buFont typeface="Arial"/>
              <a:buChar char="•"/>
              <a:tabLst>
                <a:tab pos="241300" algn="l"/>
              </a:tabLst>
            </a:pPr>
            <a:r>
              <a:rPr sz="2600" spc="-70" dirty="0">
                <a:solidFill>
                  <a:srgbClr val="444949"/>
                </a:solidFill>
                <a:latin typeface="Roboto" panose="02000000000000000000" pitchFamily="2" charset="0"/>
                <a:ea typeface="Roboto" panose="02000000000000000000" pitchFamily="2" charset="0"/>
                <a:cs typeface="Gill Sans MT"/>
              </a:rPr>
              <a:t>If</a:t>
            </a:r>
            <a:r>
              <a:rPr sz="2600" dirty="0">
                <a:solidFill>
                  <a:srgbClr val="444949"/>
                </a:solidFill>
                <a:latin typeface="Roboto" panose="02000000000000000000" pitchFamily="2" charset="0"/>
                <a:ea typeface="Roboto" panose="02000000000000000000" pitchFamily="2" charset="0"/>
                <a:cs typeface="Gill Sans MT"/>
              </a:rPr>
              <a:t> </a:t>
            </a:r>
            <a:r>
              <a:rPr sz="2600" spc="-45" dirty="0">
                <a:solidFill>
                  <a:srgbClr val="444949"/>
                </a:solidFill>
                <a:latin typeface="Roboto" panose="02000000000000000000" pitchFamily="2" charset="0"/>
                <a:ea typeface="Roboto" panose="02000000000000000000" pitchFamily="2" charset="0"/>
                <a:cs typeface="Gill Sans MT"/>
              </a:rPr>
              <a:t>too</a:t>
            </a:r>
            <a:r>
              <a:rPr sz="2600" spc="10" dirty="0">
                <a:solidFill>
                  <a:srgbClr val="444949"/>
                </a:solidFill>
                <a:latin typeface="Roboto" panose="02000000000000000000" pitchFamily="2" charset="0"/>
                <a:ea typeface="Roboto" panose="02000000000000000000" pitchFamily="2" charset="0"/>
                <a:cs typeface="Gill Sans MT"/>
              </a:rPr>
              <a:t> </a:t>
            </a:r>
            <a:r>
              <a:rPr sz="2600" spc="-35" dirty="0">
                <a:solidFill>
                  <a:srgbClr val="444949"/>
                </a:solidFill>
                <a:latin typeface="Roboto" panose="02000000000000000000" pitchFamily="2" charset="0"/>
                <a:ea typeface="Roboto" panose="02000000000000000000" pitchFamily="2" charset="0"/>
                <a:cs typeface="Gill Sans MT"/>
              </a:rPr>
              <a:t>many</a:t>
            </a:r>
            <a:r>
              <a:rPr sz="2600" spc="10"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evictions</a:t>
            </a:r>
            <a:r>
              <a:rPr sz="2600" spc="5" dirty="0">
                <a:solidFill>
                  <a:srgbClr val="444949"/>
                </a:solidFill>
                <a:latin typeface="Roboto" panose="02000000000000000000" pitchFamily="2" charset="0"/>
                <a:ea typeface="Roboto" panose="02000000000000000000" pitchFamily="2" charset="0"/>
                <a:cs typeface="Gill Sans MT"/>
              </a:rPr>
              <a:t> </a:t>
            </a:r>
            <a:r>
              <a:rPr sz="2600" spc="-5" dirty="0">
                <a:solidFill>
                  <a:srgbClr val="444949"/>
                </a:solidFill>
                <a:latin typeface="Roboto" panose="02000000000000000000" pitchFamily="2" charset="0"/>
                <a:ea typeface="Roboto" panose="02000000000000000000" pitchFamily="2" charset="0"/>
                <a:cs typeface="Gill Sans MT"/>
              </a:rPr>
              <a:t>happen</a:t>
            </a:r>
            <a:r>
              <a:rPr sz="2600" spc="5" dirty="0">
                <a:solidFill>
                  <a:srgbClr val="444949"/>
                </a:solidFill>
                <a:latin typeface="Roboto" panose="02000000000000000000" pitchFamily="2" charset="0"/>
                <a:ea typeface="Roboto" panose="02000000000000000000" pitchFamily="2" charset="0"/>
                <a:cs typeface="Gill Sans MT"/>
              </a:rPr>
              <a:t> </a:t>
            </a:r>
            <a:r>
              <a:rPr sz="2600" spc="-15" dirty="0">
                <a:solidFill>
                  <a:srgbClr val="444949"/>
                </a:solidFill>
                <a:latin typeface="Roboto" panose="02000000000000000000" pitchFamily="2" charset="0"/>
                <a:ea typeface="Roboto" panose="02000000000000000000" pitchFamily="2" charset="0"/>
                <a:cs typeface="Gill Sans MT"/>
              </a:rPr>
              <a:t>due</a:t>
            </a:r>
            <a:r>
              <a:rPr sz="2600" spc="10"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to</a:t>
            </a:r>
            <a:r>
              <a:rPr sz="2600" spc="5" dirty="0">
                <a:solidFill>
                  <a:srgbClr val="444949"/>
                </a:solidFill>
                <a:latin typeface="Roboto" panose="02000000000000000000" pitchFamily="2" charset="0"/>
                <a:ea typeface="Roboto" panose="02000000000000000000" pitchFamily="2" charset="0"/>
                <a:cs typeface="Gill Sans MT"/>
              </a:rPr>
              <a:t> </a:t>
            </a:r>
            <a:r>
              <a:rPr sz="2600" spc="-65" dirty="0">
                <a:solidFill>
                  <a:srgbClr val="444949"/>
                </a:solidFill>
                <a:latin typeface="Roboto" panose="02000000000000000000" pitchFamily="2" charset="0"/>
                <a:ea typeface="Roboto" panose="02000000000000000000" pitchFamily="2" charset="0"/>
                <a:cs typeface="Gill Sans MT"/>
              </a:rPr>
              <a:t>memory,</a:t>
            </a:r>
            <a:r>
              <a:rPr sz="2600" spc="-200"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you</a:t>
            </a:r>
            <a:r>
              <a:rPr sz="2600" dirty="0">
                <a:solidFill>
                  <a:srgbClr val="444949"/>
                </a:solidFill>
                <a:latin typeface="Roboto" panose="02000000000000000000" pitchFamily="2" charset="0"/>
                <a:ea typeface="Roboto" panose="02000000000000000000" pitchFamily="2" charset="0"/>
                <a:cs typeface="Gill Sans MT"/>
              </a:rPr>
              <a:t> </a:t>
            </a:r>
            <a:r>
              <a:rPr sz="2600" spc="-45" dirty="0">
                <a:solidFill>
                  <a:srgbClr val="444949"/>
                </a:solidFill>
                <a:latin typeface="Roboto" panose="02000000000000000000" pitchFamily="2" charset="0"/>
                <a:ea typeface="Roboto" panose="02000000000000000000" pitchFamily="2" charset="0"/>
                <a:cs typeface="Gill Sans MT"/>
              </a:rPr>
              <a:t>should</a:t>
            </a:r>
            <a:r>
              <a:rPr sz="2600" spc="5" dirty="0">
                <a:solidFill>
                  <a:srgbClr val="444949"/>
                </a:solidFill>
                <a:latin typeface="Roboto" panose="02000000000000000000" pitchFamily="2" charset="0"/>
                <a:ea typeface="Roboto" panose="02000000000000000000" pitchFamily="2" charset="0"/>
                <a:cs typeface="Gill Sans MT"/>
              </a:rPr>
              <a:t> </a:t>
            </a:r>
            <a:r>
              <a:rPr sz="2600" spc="-45" dirty="0">
                <a:solidFill>
                  <a:srgbClr val="444949"/>
                </a:solidFill>
                <a:latin typeface="Roboto" panose="02000000000000000000" pitchFamily="2" charset="0"/>
                <a:ea typeface="Roboto" panose="02000000000000000000" pitchFamily="2" charset="0"/>
                <a:cs typeface="Gill Sans MT"/>
              </a:rPr>
              <a:t>scale</a:t>
            </a:r>
            <a:r>
              <a:rPr sz="2600" spc="10" dirty="0">
                <a:solidFill>
                  <a:srgbClr val="444949"/>
                </a:solidFill>
                <a:latin typeface="Roboto" panose="02000000000000000000" pitchFamily="2" charset="0"/>
                <a:ea typeface="Roboto" panose="02000000000000000000" pitchFamily="2" charset="0"/>
                <a:cs typeface="Gill Sans MT"/>
              </a:rPr>
              <a:t> </a:t>
            </a:r>
            <a:r>
              <a:rPr sz="2600" dirty="0">
                <a:solidFill>
                  <a:srgbClr val="444949"/>
                </a:solidFill>
                <a:latin typeface="Roboto" panose="02000000000000000000" pitchFamily="2" charset="0"/>
                <a:ea typeface="Roboto" panose="02000000000000000000" pitchFamily="2" charset="0"/>
                <a:cs typeface="Gill Sans MT"/>
              </a:rPr>
              <a:t>up </a:t>
            </a:r>
            <a:r>
              <a:rPr sz="2600" spc="-95" dirty="0">
                <a:solidFill>
                  <a:srgbClr val="444949"/>
                </a:solidFill>
                <a:latin typeface="Roboto" panose="02000000000000000000" pitchFamily="2" charset="0"/>
                <a:ea typeface="Roboto" panose="02000000000000000000" pitchFamily="2" charset="0"/>
                <a:cs typeface="Gill Sans MT"/>
              </a:rPr>
              <a:t>or</a:t>
            </a:r>
            <a:r>
              <a:rPr sz="2600" dirty="0">
                <a:solidFill>
                  <a:srgbClr val="444949"/>
                </a:solidFill>
                <a:latin typeface="Roboto" panose="02000000000000000000" pitchFamily="2" charset="0"/>
                <a:ea typeface="Roboto" panose="02000000000000000000" pitchFamily="2" charset="0"/>
                <a:cs typeface="Gill Sans MT"/>
              </a:rPr>
              <a:t> </a:t>
            </a:r>
            <a:r>
              <a:rPr sz="2600" spc="-45" dirty="0">
                <a:solidFill>
                  <a:srgbClr val="444949"/>
                </a:solidFill>
                <a:latin typeface="Roboto" panose="02000000000000000000" pitchFamily="2" charset="0"/>
                <a:ea typeface="Roboto" panose="02000000000000000000" pitchFamily="2" charset="0"/>
                <a:cs typeface="Gill Sans MT"/>
              </a:rPr>
              <a:t>out</a:t>
            </a:r>
            <a:endParaRPr sz="2600">
              <a:latin typeface="Roboto" panose="02000000000000000000" pitchFamily="2" charset="0"/>
              <a:ea typeface="Roboto" panose="02000000000000000000" pitchFamily="2" charset="0"/>
              <a:cs typeface="Gill Sans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493407"/>
            <a:ext cx="4973955" cy="443711"/>
          </a:xfrm>
          <a:prstGeom prst="rect">
            <a:avLst/>
          </a:prstGeom>
        </p:spPr>
        <p:txBody>
          <a:bodyPr vert="horz" wrap="square" lIns="0" tIns="12700" rIns="0" bIns="0" rtlCol="0">
            <a:spAutoFit/>
          </a:bodyPr>
          <a:lstStyle/>
          <a:p>
            <a:pPr marL="12700">
              <a:lnSpc>
                <a:spcPct val="100000"/>
              </a:lnSpc>
              <a:spcBef>
                <a:spcPts val="100"/>
              </a:spcBef>
            </a:pPr>
            <a:r>
              <a:rPr spc="-95" dirty="0">
                <a:latin typeface="Roboto" panose="02000000000000000000" pitchFamily="2" charset="0"/>
                <a:ea typeface="Roboto" panose="02000000000000000000" pitchFamily="2" charset="0"/>
              </a:rPr>
              <a:t>Final</a:t>
            </a:r>
            <a:r>
              <a:rPr spc="-25" dirty="0">
                <a:latin typeface="Roboto" panose="02000000000000000000" pitchFamily="2" charset="0"/>
                <a:ea typeface="Roboto" panose="02000000000000000000" pitchFamily="2" charset="0"/>
              </a:rPr>
              <a:t> </a:t>
            </a:r>
            <a:r>
              <a:rPr spc="-120" dirty="0">
                <a:latin typeface="Roboto" panose="02000000000000000000" pitchFamily="2" charset="0"/>
                <a:ea typeface="Roboto" panose="02000000000000000000" pitchFamily="2" charset="0"/>
              </a:rPr>
              <a:t>words</a:t>
            </a:r>
            <a:r>
              <a:rPr spc="-15" dirty="0">
                <a:latin typeface="Roboto" panose="02000000000000000000" pitchFamily="2" charset="0"/>
                <a:ea typeface="Roboto" panose="02000000000000000000" pitchFamily="2" charset="0"/>
              </a:rPr>
              <a:t> </a:t>
            </a:r>
            <a:r>
              <a:rPr spc="-45" dirty="0">
                <a:latin typeface="Roboto" panose="02000000000000000000" pitchFamily="2" charset="0"/>
                <a:ea typeface="Roboto" panose="02000000000000000000" pitchFamily="2" charset="0"/>
              </a:rPr>
              <a:t>of</a:t>
            </a:r>
            <a:r>
              <a:rPr spc="-15" dirty="0">
                <a:latin typeface="Roboto" panose="02000000000000000000" pitchFamily="2" charset="0"/>
                <a:ea typeface="Roboto" panose="02000000000000000000" pitchFamily="2" charset="0"/>
              </a:rPr>
              <a:t> </a:t>
            </a:r>
            <a:r>
              <a:rPr spc="-65" dirty="0">
                <a:latin typeface="Roboto" panose="02000000000000000000" pitchFamily="2" charset="0"/>
                <a:ea typeface="Roboto" panose="02000000000000000000" pitchFamily="2" charset="0"/>
              </a:rPr>
              <a:t>wisdom</a:t>
            </a:r>
          </a:p>
        </p:txBody>
      </p:sp>
      <p:sp>
        <p:nvSpPr>
          <p:cNvPr id="4" name="object 4"/>
          <p:cNvSpPr txBox="1"/>
          <p:nvPr/>
        </p:nvSpPr>
        <p:spPr>
          <a:xfrm>
            <a:off x="916939" y="1378203"/>
            <a:ext cx="10356850" cy="4210127"/>
          </a:xfrm>
          <a:prstGeom prst="rect">
            <a:avLst/>
          </a:prstGeom>
        </p:spPr>
        <p:txBody>
          <a:bodyPr vert="horz" wrap="square" lIns="0" tIns="94615" rIns="0" bIns="0" rtlCol="0">
            <a:spAutoFit/>
          </a:bodyPr>
          <a:lstStyle/>
          <a:p>
            <a:pPr marL="241300" marR="482600" indent="-228600">
              <a:lnSpc>
                <a:spcPts val="2690"/>
              </a:lnSpc>
              <a:spcBef>
                <a:spcPts val="745"/>
              </a:spcBef>
              <a:buFont typeface="Arial"/>
              <a:buChar char="•"/>
              <a:tabLst>
                <a:tab pos="241300" algn="l"/>
              </a:tabLst>
            </a:pPr>
            <a:r>
              <a:rPr sz="2800" spc="-50" dirty="0">
                <a:solidFill>
                  <a:srgbClr val="444949"/>
                </a:solidFill>
                <a:latin typeface="Roboto" panose="02000000000000000000" pitchFamily="2" charset="0"/>
                <a:ea typeface="Roboto" panose="02000000000000000000" pitchFamily="2" charset="0"/>
                <a:cs typeface="Gill Sans MT"/>
              </a:rPr>
              <a:t>Lazy</a:t>
            </a:r>
            <a:r>
              <a:rPr sz="2800" spc="-10"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Loading</a:t>
            </a:r>
            <a:r>
              <a:rPr sz="2800" dirty="0">
                <a:solidFill>
                  <a:srgbClr val="444949"/>
                </a:solidFill>
                <a:latin typeface="Roboto" panose="02000000000000000000" pitchFamily="2" charset="0"/>
                <a:ea typeface="Roboto" panose="02000000000000000000" pitchFamily="2" charset="0"/>
                <a:cs typeface="Gill Sans MT"/>
              </a:rPr>
              <a:t> / </a:t>
            </a:r>
            <a:r>
              <a:rPr sz="2800" spc="-35" dirty="0">
                <a:solidFill>
                  <a:srgbClr val="444949"/>
                </a:solidFill>
                <a:latin typeface="Roboto" panose="02000000000000000000" pitchFamily="2" charset="0"/>
                <a:ea typeface="Roboto" panose="02000000000000000000" pitchFamily="2" charset="0"/>
                <a:cs typeface="Gill Sans MT"/>
              </a:rPr>
              <a:t>Cache</a:t>
            </a:r>
            <a:r>
              <a:rPr sz="2800" spc="-10"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aside</a:t>
            </a:r>
            <a:r>
              <a:rPr sz="2800" spc="-5" dirty="0">
                <a:solidFill>
                  <a:srgbClr val="444949"/>
                </a:solidFill>
                <a:latin typeface="Roboto" panose="02000000000000000000" pitchFamily="2" charset="0"/>
                <a:ea typeface="Roboto" panose="02000000000000000000" pitchFamily="2" charset="0"/>
                <a:cs typeface="Gill Sans MT"/>
              </a:rPr>
              <a:t> </a:t>
            </a:r>
            <a:r>
              <a:rPr sz="2800" spc="-90" dirty="0">
                <a:solidFill>
                  <a:srgbClr val="444949"/>
                </a:solidFill>
                <a:latin typeface="Roboto" panose="02000000000000000000" pitchFamily="2" charset="0"/>
                <a:ea typeface="Roboto" panose="02000000000000000000" pitchFamily="2" charset="0"/>
                <a:cs typeface="Gill Sans MT"/>
              </a:rPr>
              <a:t>is</a:t>
            </a:r>
            <a:r>
              <a:rPr sz="2800" spc="-10"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easy</a:t>
            </a:r>
            <a:r>
              <a:rPr sz="2800" spc="-5"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to</a:t>
            </a:r>
            <a:r>
              <a:rPr sz="2800" spc="-10"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implement</a:t>
            </a:r>
            <a:r>
              <a:rPr sz="2800" spc="5" dirty="0">
                <a:solidFill>
                  <a:srgbClr val="444949"/>
                </a:solidFill>
                <a:latin typeface="Roboto" panose="02000000000000000000" pitchFamily="2" charset="0"/>
                <a:ea typeface="Roboto" panose="02000000000000000000" pitchFamily="2" charset="0"/>
                <a:cs typeface="Gill Sans MT"/>
              </a:rPr>
              <a:t> </a:t>
            </a:r>
            <a:r>
              <a:rPr sz="2800" spc="-10" dirty="0">
                <a:solidFill>
                  <a:srgbClr val="444949"/>
                </a:solidFill>
                <a:latin typeface="Roboto" panose="02000000000000000000" pitchFamily="2" charset="0"/>
                <a:ea typeface="Roboto" panose="02000000000000000000" pitchFamily="2" charset="0"/>
                <a:cs typeface="Gill Sans MT"/>
              </a:rPr>
              <a:t>and </a:t>
            </a:r>
            <a:r>
              <a:rPr sz="2800" spc="-80" dirty="0">
                <a:solidFill>
                  <a:srgbClr val="444949"/>
                </a:solidFill>
                <a:latin typeface="Roboto" panose="02000000000000000000" pitchFamily="2" charset="0"/>
                <a:ea typeface="Roboto" panose="02000000000000000000" pitchFamily="2" charset="0"/>
                <a:cs typeface="Gill Sans MT"/>
              </a:rPr>
              <a:t>works</a:t>
            </a:r>
            <a:r>
              <a:rPr sz="2800" spc="-10" dirty="0">
                <a:solidFill>
                  <a:srgbClr val="444949"/>
                </a:solidFill>
                <a:latin typeface="Roboto" panose="02000000000000000000" pitchFamily="2" charset="0"/>
                <a:ea typeface="Roboto" panose="02000000000000000000" pitchFamily="2" charset="0"/>
                <a:cs typeface="Gill Sans MT"/>
              </a:rPr>
              <a:t> </a:t>
            </a:r>
            <a:r>
              <a:rPr sz="2800" spc="-90" dirty="0">
                <a:solidFill>
                  <a:srgbClr val="444949"/>
                </a:solidFill>
                <a:latin typeface="Roboto" panose="02000000000000000000" pitchFamily="2" charset="0"/>
                <a:ea typeface="Roboto" panose="02000000000000000000" pitchFamily="2" charset="0"/>
                <a:cs typeface="Gill Sans MT"/>
              </a:rPr>
              <a:t>for</a:t>
            </a:r>
            <a:r>
              <a:rPr sz="2800" spc="5"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many </a:t>
            </a:r>
            <a:r>
              <a:rPr sz="2800" spc="-765" dirty="0">
                <a:solidFill>
                  <a:srgbClr val="444949"/>
                </a:solidFill>
                <a:latin typeface="Roboto" panose="02000000000000000000" pitchFamily="2" charset="0"/>
                <a:ea typeface="Roboto" panose="02000000000000000000" pitchFamily="2" charset="0"/>
                <a:cs typeface="Gill Sans MT"/>
              </a:rPr>
              <a:t> </a:t>
            </a:r>
            <a:r>
              <a:rPr sz="2800" spc="-65" dirty="0">
                <a:solidFill>
                  <a:srgbClr val="444949"/>
                </a:solidFill>
                <a:latin typeface="Roboto" panose="02000000000000000000" pitchFamily="2" charset="0"/>
                <a:ea typeface="Roboto" panose="02000000000000000000" pitchFamily="2" charset="0"/>
                <a:cs typeface="Gill Sans MT"/>
              </a:rPr>
              <a:t>situations</a:t>
            </a:r>
            <a:r>
              <a:rPr sz="2800" spc="-10"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as</a:t>
            </a:r>
            <a:r>
              <a:rPr sz="2800" spc="-5" dirty="0">
                <a:solidFill>
                  <a:srgbClr val="444949"/>
                </a:solidFill>
                <a:latin typeface="Roboto" panose="02000000000000000000" pitchFamily="2" charset="0"/>
                <a:ea typeface="Roboto" panose="02000000000000000000" pitchFamily="2" charset="0"/>
                <a:cs typeface="Gill Sans MT"/>
              </a:rPr>
              <a:t> </a:t>
            </a:r>
            <a:r>
              <a:rPr sz="2800" dirty="0">
                <a:solidFill>
                  <a:srgbClr val="444949"/>
                </a:solidFill>
                <a:latin typeface="Roboto" panose="02000000000000000000" pitchFamily="2" charset="0"/>
                <a:ea typeface="Roboto" panose="02000000000000000000" pitchFamily="2" charset="0"/>
                <a:cs typeface="Gill Sans MT"/>
              </a:rPr>
              <a:t>a </a:t>
            </a:r>
            <a:r>
              <a:rPr sz="2800" spc="-50" dirty="0">
                <a:solidFill>
                  <a:srgbClr val="444949"/>
                </a:solidFill>
                <a:latin typeface="Roboto" panose="02000000000000000000" pitchFamily="2" charset="0"/>
                <a:ea typeface="Roboto" panose="02000000000000000000" pitchFamily="2" charset="0"/>
                <a:cs typeface="Gill Sans MT"/>
              </a:rPr>
              <a:t>foundation,</a:t>
            </a:r>
            <a:r>
              <a:rPr sz="2800" spc="-225"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especially</a:t>
            </a:r>
            <a:r>
              <a:rPr sz="2800" spc="-5"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on</a:t>
            </a:r>
            <a:r>
              <a:rPr sz="2800" spc="-5"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the</a:t>
            </a:r>
            <a:r>
              <a:rPr sz="2800" spc="-5" dirty="0">
                <a:solidFill>
                  <a:srgbClr val="444949"/>
                </a:solidFill>
                <a:latin typeface="Roboto" panose="02000000000000000000" pitchFamily="2" charset="0"/>
                <a:ea typeface="Roboto" panose="02000000000000000000" pitchFamily="2" charset="0"/>
                <a:cs typeface="Gill Sans MT"/>
              </a:rPr>
              <a:t> </a:t>
            </a:r>
            <a:r>
              <a:rPr sz="2800" spc="-50" dirty="0">
                <a:solidFill>
                  <a:srgbClr val="444949"/>
                </a:solidFill>
                <a:latin typeface="Roboto" panose="02000000000000000000" pitchFamily="2" charset="0"/>
                <a:ea typeface="Roboto" panose="02000000000000000000" pitchFamily="2" charset="0"/>
                <a:cs typeface="Gill Sans MT"/>
              </a:rPr>
              <a:t>read</a:t>
            </a:r>
            <a:r>
              <a:rPr sz="2800" spc="-10" dirty="0">
                <a:solidFill>
                  <a:srgbClr val="444949"/>
                </a:solidFill>
                <a:latin typeface="Roboto" panose="02000000000000000000" pitchFamily="2" charset="0"/>
                <a:ea typeface="Roboto" panose="02000000000000000000" pitchFamily="2" charset="0"/>
                <a:cs typeface="Gill Sans MT"/>
              </a:rPr>
              <a:t> </a:t>
            </a:r>
            <a:r>
              <a:rPr sz="2800" spc="-50" dirty="0">
                <a:solidFill>
                  <a:srgbClr val="444949"/>
                </a:solidFill>
                <a:latin typeface="Roboto" panose="02000000000000000000" pitchFamily="2" charset="0"/>
                <a:ea typeface="Roboto" panose="02000000000000000000" pitchFamily="2" charset="0"/>
                <a:cs typeface="Gill Sans MT"/>
              </a:rPr>
              <a:t>side</a:t>
            </a:r>
            <a:endParaRPr sz="2800">
              <a:latin typeface="Roboto" panose="02000000000000000000" pitchFamily="2" charset="0"/>
              <a:ea typeface="Roboto" panose="02000000000000000000" pitchFamily="2" charset="0"/>
              <a:cs typeface="Gill Sans MT"/>
            </a:endParaRPr>
          </a:p>
          <a:p>
            <a:pPr marL="241300" marR="5080" indent="-228600">
              <a:lnSpc>
                <a:spcPts val="2690"/>
              </a:lnSpc>
              <a:spcBef>
                <a:spcPts val="1030"/>
              </a:spcBef>
              <a:buFont typeface="Arial"/>
              <a:buChar char="•"/>
              <a:tabLst>
                <a:tab pos="241300" algn="l"/>
              </a:tabLst>
            </a:pPr>
            <a:r>
              <a:rPr sz="2800" spc="-60" dirty="0">
                <a:solidFill>
                  <a:srgbClr val="444949"/>
                </a:solidFill>
                <a:latin typeface="Roboto" panose="02000000000000000000" pitchFamily="2" charset="0"/>
                <a:ea typeface="Roboto" panose="02000000000000000000" pitchFamily="2" charset="0"/>
                <a:cs typeface="Gill Sans MT"/>
              </a:rPr>
              <a:t>Write-through</a:t>
            </a:r>
            <a:r>
              <a:rPr sz="2800" dirty="0">
                <a:solidFill>
                  <a:srgbClr val="444949"/>
                </a:solidFill>
                <a:latin typeface="Roboto" panose="02000000000000000000" pitchFamily="2" charset="0"/>
                <a:ea typeface="Roboto" panose="02000000000000000000" pitchFamily="2" charset="0"/>
                <a:cs typeface="Gill Sans MT"/>
              </a:rPr>
              <a:t> </a:t>
            </a:r>
            <a:r>
              <a:rPr sz="2800" spc="-90" dirty="0">
                <a:solidFill>
                  <a:srgbClr val="444949"/>
                </a:solidFill>
                <a:latin typeface="Roboto" panose="02000000000000000000" pitchFamily="2" charset="0"/>
                <a:ea typeface="Roboto" panose="02000000000000000000" pitchFamily="2" charset="0"/>
                <a:cs typeface="Gill Sans MT"/>
              </a:rPr>
              <a:t>is</a:t>
            </a:r>
            <a:r>
              <a:rPr sz="2800" spc="-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usually</a:t>
            </a:r>
            <a:r>
              <a:rPr sz="2800" spc="-5" dirty="0">
                <a:solidFill>
                  <a:srgbClr val="444949"/>
                </a:solidFill>
                <a:latin typeface="Roboto" panose="02000000000000000000" pitchFamily="2" charset="0"/>
                <a:ea typeface="Roboto" panose="02000000000000000000" pitchFamily="2" charset="0"/>
                <a:cs typeface="Gill Sans MT"/>
              </a:rPr>
              <a:t> </a:t>
            </a:r>
            <a:r>
              <a:rPr sz="2800" spc="-25" dirty="0">
                <a:solidFill>
                  <a:srgbClr val="444949"/>
                </a:solidFill>
                <a:latin typeface="Roboto" panose="02000000000000000000" pitchFamily="2" charset="0"/>
                <a:ea typeface="Roboto" panose="02000000000000000000" pitchFamily="2" charset="0"/>
                <a:cs typeface="Gill Sans MT"/>
              </a:rPr>
              <a:t>combined</a:t>
            </a:r>
            <a:r>
              <a:rPr sz="2800" spc="-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with</a:t>
            </a:r>
            <a:r>
              <a:rPr sz="2800"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Lazy</a:t>
            </a:r>
            <a:r>
              <a:rPr sz="2800" spc="-5"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Loading</a:t>
            </a:r>
            <a:r>
              <a:rPr sz="2800" spc="5"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as</a:t>
            </a:r>
            <a:r>
              <a:rPr sz="2800" spc="-5"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targeted</a:t>
            </a:r>
            <a:r>
              <a:rPr sz="2800" spc="-5" dirty="0">
                <a:solidFill>
                  <a:srgbClr val="444949"/>
                </a:solidFill>
                <a:latin typeface="Roboto" panose="02000000000000000000" pitchFamily="2" charset="0"/>
                <a:ea typeface="Roboto" panose="02000000000000000000" pitchFamily="2" charset="0"/>
                <a:cs typeface="Gill Sans MT"/>
              </a:rPr>
              <a:t> </a:t>
            </a:r>
            <a:r>
              <a:rPr sz="2800" spc="-90" dirty="0">
                <a:solidFill>
                  <a:srgbClr val="444949"/>
                </a:solidFill>
                <a:latin typeface="Roboto" panose="02000000000000000000" pitchFamily="2" charset="0"/>
                <a:ea typeface="Roboto" panose="02000000000000000000" pitchFamily="2" charset="0"/>
                <a:cs typeface="Gill Sans MT"/>
              </a:rPr>
              <a:t>for</a:t>
            </a:r>
            <a:r>
              <a:rPr sz="2800" spc="5"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the </a:t>
            </a:r>
            <a:r>
              <a:rPr sz="2800" spc="-760"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queries</a:t>
            </a:r>
            <a:r>
              <a:rPr sz="2800" spc="-15" dirty="0">
                <a:solidFill>
                  <a:srgbClr val="444949"/>
                </a:solidFill>
                <a:latin typeface="Roboto" panose="02000000000000000000" pitchFamily="2" charset="0"/>
                <a:ea typeface="Roboto" panose="02000000000000000000" pitchFamily="2" charset="0"/>
                <a:cs typeface="Gill Sans MT"/>
              </a:rPr>
              <a:t> </a:t>
            </a:r>
            <a:r>
              <a:rPr sz="2800" spc="-110" dirty="0">
                <a:solidFill>
                  <a:srgbClr val="444949"/>
                </a:solidFill>
                <a:latin typeface="Roboto" panose="02000000000000000000" pitchFamily="2" charset="0"/>
                <a:ea typeface="Roboto" panose="02000000000000000000" pitchFamily="2" charset="0"/>
                <a:cs typeface="Gill Sans MT"/>
              </a:rPr>
              <a:t>or</a:t>
            </a:r>
            <a:r>
              <a:rPr sz="2800"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workloads</a:t>
            </a:r>
            <a:r>
              <a:rPr sz="2800" spc="-5" dirty="0">
                <a:solidFill>
                  <a:srgbClr val="444949"/>
                </a:solidFill>
                <a:latin typeface="Roboto" panose="02000000000000000000" pitchFamily="2" charset="0"/>
                <a:ea typeface="Roboto" panose="02000000000000000000" pitchFamily="2" charset="0"/>
                <a:cs typeface="Gill Sans MT"/>
              </a:rPr>
              <a:t> </a:t>
            </a:r>
            <a:r>
              <a:rPr sz="2800" spc="-50" dirty="0">
                <a:solidFill>
                  <a:srgbClr val="444949"/>
                </a:solidFill>
                <a:latin typeface="Roboto" panose="02000000000000000000" pitchFamily="2" charset="0"/>
                <a:ea typeface="Roboto" panose="02000000000000000000" pitchFamily="2" charset="0"/>
                <a:cs typeface="Gill Sans MT"/>
              </a:rPr>
              <a:t>that</a:t>
            </a:r>
            <a:r>
              <a:rPr sz="2800"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benefit</a:t>
            </a:r>
            <a:r>
              <a:rPr sz="2800"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from</a:t>
            </a:r>
            <a:r>
              <a:rPr sz="2800" spc="-5" dirty="0">
                <a:solidFill>
                  <a:srgbClr val="444949"/>
                </a:solidFill>
                <a:latin typeface="Roboto" panose="02000000000000000000" pitchFamily="2" charset="0"/>
                <a:ea typeface="Roboto" panose="02000000000000000000" pitchFamily="2" charset="0"/>
                <a:cs typeface="Gill Sans MT"/>
              </a:rPr>
              <a:t> </a:t>
            </a:r>
            <a:r>
              <a:rPr sz="2800" spc="-75" dirty="0">
                <a:solidFill>
                  <a:srgbClr val="444949"/>
                </a:solidFill>
                <a:latin typeface="Roboto" panose="02000000000000000000" pitchFamily="2" charset="0"/>
                <a:ea typeface="Roboto" panose="02000000000000000000" pitchFamily="2" charset="0"/>
                <a:cs typeface="Gill Sans MT"/>
              </a:rPr>
              <a:t>this</a:t>
            </a:r>
            <a:r>
              <a:rPr sz="2800" spc="-10" dirty="0">
                <a:solidFill>
                  <a:srgbClr val="444949"/>
                </a:solidFill>
                <a:latin typeface="Roboto" panose="02000000000000000000" pitchFamily="2" charset="0"/>
                <a:ea typeface="Roboto" panose="02000000000000000000" pitchFamily="2" charset="0"/>
                <a:cs typeface="Gill Sans MT"/>
              </a:rPr>
              <a:t> </a:t>
            </a:r>
            <a:r>
              <a:rPr sz="2800" spc="-50" dirty="0">
                <a:solidFill>
                  <a:srgbClr val="444949"/>
                </a:solidFill>
                <a:latin typeface="Roboto" panose="02000000000000000000" pitchFamily="2" charset="0"/>
                <a:ea typeface="Roboto" panose="02000000000000000000" pitchFamily="2" charset="0"/>
                <a:cs typeface="Gill Sans MT"/>
              </a:rPr>
              <a:t>optimization</a:t>
            </a:r>
            <a:endParaRPr sz="2800">
              <a:latin typeface="Roboto" panose="02000000000000000000" pitchFamily="2" charset="0"/>
              <a:ea typeface="Roboto" panose="02000000000000000000" pitchFamily="2" charset="0"/>
              <a:cs typeface="Gill Sans MT"/>
            </a:endParaRPr>
          </a:p>
          <a:p>
            <a:pPr marL="241300" marR="192405" indent="-228600">
              <a:lnSpc>
                <a:spcPts val="2710"/>
              </a:lnSpc>
              <a:spcBef>
                <a:spcPts val="990"/>
              </a:spcBef>
              <a:buFont typeface="Arial"/>
              <a:buChar char="•"/>
              <a:tabLst>
                <a:tab pos="241300" algn="l"/>
              </a:tabLst>
            </a:pPr>
            <a:r>
              <a:rPr sz="2800" spc="-40" dirty="0">
                <a:solidFill>
                  <a:srgbClr val="444949"/>
                </a:solidFill>
                <a:latin typeface="Roboto" panose="02000000000000000000" pitchFamily="2" charset="0"/>
                <a:ea typeface="Roboto" panose="02000000000000000000" pitchFamily="2" charset="0"/>
                <a:cs typeface="Gill Sans MT"/>
              </a:rPr>
              <a:t>Setting</a:t>
            </a:r>
            <a:r>
              <a:rPr sz="2800" dirty="0">
                <a:solidFill>
                  <a:srgbClr val="444949"/>
                </a:solidFill>
                <a:latin typeface="Roboto" panose="02000000000000000000" pitchFamily="2" charset="0"/>
                <a:ea typeface="Roboto" panose="02000000000000000000" pitchFamily="2" charset="0"/>
                <a:cs typeface="Gill Sans MT"/>
              </a:rPr>
              <a:t> a</a:t>
            </a:r>
            <a:r>
              <a:rPr sz="2800" spc="-390" dirty="0">
                <a:solidFill>
                  <a:srgbClr val="444949"/>
                </a:solidFill>
                <a:latin typeface="Roboto" panose="02000000000000000000" pitchFamily="2" charset="0"/>
                <a:ea typeface="Roboto" panose="02000000000000000000" pitchFamily="2" charset="0"/>
                <a:cs typeface="Gill Sans MT"/>
              </a:rPr>
              <a:t> </a:t>
            </a:r>
            <a:r>
              <a:rPr sz="2800" spc="-85" dirty="0">
                <a:solidFill>
                  <a:srgbClr val="444949"/>
                </a:solidFill>
                <a:latin typeface="Roboto" panose="02000000000000000000" pitchFamily="2" charset="0"/>
                <a:ea typeface="Roboto" panose="02000000000000000000" pitchFamily="2" charset="0"/>
                <a:cs typeface="Gill Sans MT"/>
              </a:rPr>
              <a:t>TTL</a:t>
            </a:r>
            <a:r>
              <a:rPr sz="2800" spc="-10" dirty="0">
                <a:solidFill>
                  <a:srgbClr val="444949"/>
                </a:solidFill>
                <a:latin typeface="Roboto" panose="02000000000000000000" pitchFamily="2" charset="0"/>
                <a:ea typeface="Roboto" panose="02000000000000000000" pitchFamily="2" charset="0"/>
                <a:cs typeface="Gill Sans MT"/>
              </a:rPr>
              <a:t> </a:t>
            </a:r>
            <a:r>
              <a:rPr sz="2800" spc="-90" dirty="0">
                <a:solidFill>
                  <a:srgbClr val="444949"/>
                </a:solidFill>
                <a:latin typeface="Roboto" panose="02000000000000000000" pitchFamily="2" charset="0"/>
                <a:ea typeface="Roboto" panose="02000000000000000000" pitchFamily="2" charset="0"/>
                <a:cs typeface="Gill Sans MT"/>
              </a:rPr>
              <a:t>is</a:t>
            </a:r>
            <a:r>
              <a:rPr sz="2800" spc="-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usually</a:t>
            </a:r>
            <a:r>
              <a:rPr sz="2800" spc="-10"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not</a:t>
            </a:r>
            <a:r>
              <a:rPr sz="2800" spc="5" dirty="0">
                <a:solidFill>
                  <a:srgbClr val="444949"/>
                </a:solidFill>
                <a:latin typeface="Roboto" panose="02000000000000000000" pitchFamily="2" charset="0"/>
                <a:ea typeface="Roboto" panose="02000000000000000000" pitchFamily="2" charset="0"/>
                <a:cs typeface="Gill Sans MT"/>
              </a:rPr>
              <a:t> </a:t>
            </a:r>
            <a:r>
              <a:rPr sz="2800" dirty="0">
                <a:solidFill>
                  <a:srgbClr val="444949"/>
                </a:solidFill>
                <a:latin typeface="Roboto" panose="02000000000000000000" pitchFamily="2" charset="0"/>
                <a:ea typeface="Roboto" panose="02000000000000000000" pitchFamily="2" charset="0"/>
                <a:cs typeface="Gill Sans MT"/>
              </a:rPr>
              <a:t>a </a:t>
            </a:r>
            <a:r>
              <a:rPr sz="2800" spc="5" dirty="0">
                <a:solidFill>
                  <a:srgbClr val="444949"/>
                </a:solidFill>
                <a:latin typeface="Roboto" panose="02000000000000000000" pitchFamily="2" charset="0"/>
                <a:ea typeface="Roboto" panose="02000000000000000000" pitchFamily="2" charset="0"/>
                <a:cs typeface="Gill Sans MT"/>
              </a:rPr>
              <a:t>bad</a:t>
            </a:r>
            <a:r>
              <a:rPr sz="2800" spc="-10"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idea,</a:t>
            </a:r>
            <a:r>
              <a:rPr sz="2800" spc="-220"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except</a:t>
            </a:r>
            <a:r>
              <a:rPr sz="2800" dirty="0">
                <a:solidFill>
                  <a:srgbClr val="444949"/>
                </a:solidFill>
                <a:latin typeface="Roboto" panose="02000000000000000000" pitchFamily="2" charset="0"/>
                <a:ea typeface="Roboto" panose="02000000000000000000" pitchFamily="2" charset="0"/>
                <a:cs typeface="Gill Sans MT"/>
              </a:rPr>
              <a:t> </a:t>
            </a:r>
            <a:r>
              <a:rPr sz="2800" spc="-25" dirty="0">
                <a:solidFill>
                  <a:srgbClr val="444949"/>
                </a:solidFill>
                <a:latin typeface="Roboto" panose="02000000000000000000" pitchFamily="2" charset="0"/>
                <a:ea typeface="Roboto" panose="02000000000000000000" pitchFamily="2" charset="0"/>
                <a:cs typeface="Gill Sans MT"/>
              </a:rPr>
              <a:t>when</a:t>
            </a:r>
            <a:r>
              <a:rPr sz="2800" dirty="0">
                <a:solidFill>
                  <a:srgbClr val="444949"/>
                </a:solidFill>
                <a:latin typeface="Roboto" panose="02000000000000000000" pitchFamily="2" charset="0"/>
                <a:ea typeface="Roboto" panose="02000000000000000000" pitchFamily="2" charset="0"/>
                <a:cs typeface="Gill Sans MT"/>
              </a:rPr>
              <a:t> </a:t>
            </a:r>
            <a:r>
              <a:rPr sz="2800" spc="-100" dirty="0">
                <a:solidFill>
                  <a:srgbClr val="444949"/>
                </a:solidFill>
                <a:latin typeface="Roboto" panose="02000000000000000000" pitchFamily="2" charset="0"/>
                <a:ea typeface="Roboto" panose="02000000000000000000" pitchFamily="2" charset="0"/>
                <a:cs typeface="Gill Sans MT"/>
              </a:rPr>
              <a:t>you’re</a:t>
            </a:r>
            <a:r>
              <a:rPr sz="2800" spc="-10" dirty="0">
                <a:solidFill>
                  <a:srgbClr val="444949"/>
                </a:solidFill>
                <a:latin typeface="Roboto" panose="02000000000000000000" pitchFamily="2" charset="0"/>
                <a:ea typeface="Roboto" panose="02000000000000000000" pitchFamily="2" charset="0"/>
                <a:cs typeface="Gill Sans MT"/>
              </a:rPr>
              <a:t> </a:t>
            </a:r>
            <a:r>
              <a:rPr sz="2800" spc="-50" dirty="0">
                <a:solidFill>
                  <a:srgbClr val="444949"/>
                </a:solidFill>
                <a:latin typeface="Roboto" panose="02000000000000000000" pitchFamily="2" charset="0"/>
                <a:ea typeface="Roboto" panose="02000000000000000000" pitchFamily="2" charset="0"/>
                <a:cs typeface="Gill Sans MT"/>
              </a:rPr>
              <a:t>using</a:t>
            </a:r>
            <a:r>
              <a:rPr sz="2800" spc="-280"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Write- </a:t>
            </a:r>
            <a:r>
              <a:rPr sz="2800" spc="-760"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t</a:t>
            </a:r>
            <a:r>
              <a:rPr sz="2800" spc="-70" dirty="0">
                <a:solidFill>
                  <a:srgbClr val="444949"/>
                </a:solidFill>
                <a:latin typeface="Roboto" panose="02000000000000000000" pitchFamily="2" charset="0"/>
                <a:ea typeface="Roboto" panose="02000000000000000000" pitchFamily="2" charset="0"/>
                <a:cs typeface="Gill Sans MT"/>
              </a:rPr>
              <a:t>h</a:t>
            </a:r>
            <a:r>
              <a:rPr sz="2800" spc="-90" dirty="0">
                <a:solidFill>
                  <a:srgbClr val="444949"/>
                </a:solidFill>
                <a:latin typeface="Roboto" panose="02000000000000000000" pitchFamily="2" charset="0"/>
                <a:ea typeface="Roboto" panose="02000000000000000000" pitchFamily="2" charset="0"/>
                <a:cs typeface="Gill Sans MT"/>
              </a:rPr>
              <a:t>r</a:t>
            </a:r>
            <a:r>
              <a:rPr sz="2800" spc="-125" dirty="0">
                <a:solidFill>
                  <a:srgbClr val="444949"/>
                </a:solidFill>
                <a:latin typeface="Roboto" panose="02000000000000000000" pitchFamily="2" charset="0"/>
                <a:ea typeface="Roboto" panose="02000000000000000000" pitchFamily="2" charset="0"/>
                <a:cs typeface="Gill Sans MT"/>
              </a:rPr>
              <a:t>o</a:t>
            </a:r>
            <a:r>
              <a:rPr sz="2800" spc="-30" dirty="0">
                <a:solidFill>
                  <a:srgbClr val="444949"/>
                </a:solidFill>
                <a:latin typeface="Roboto" panose="02000000000000000000" pitchFamily="2" charset="0"/>
                <a:ea typeface="Roboto" panose="02000000000000000000" pitchFamily="2" charset="0"/>
                <a:cs typeface="Gill Sans MT"/>
              </a:rPr>
              <a:t>u</a:t>
            </a:r>
            <a:r>
              <a:rPr sz="2800" spc="-10" dirty="0">
                <a:solidFill>
                  <a:srgbClr val="444949"/>
                </a:solidFill>
                <a:latin typeface="Roboto" panose="02000000000000000000" pitchFamily="2" charset="0"/>
                <a:ea typeface="Roboto" panose="02000000000000000000" pitchFamily="2" charset="0"/>
                <a:cs typeface="Gill Sans MT"/>
              </a:rPr>
              <a:t>g</a:t>
            </a:r>
            <a:r>
              <a:rPr sz="2800" spc="-15" dirty="0">
                <a:solidFill>
                  <a:srgbClr val="444949"/>
                </a:solidFill>
                <a:latin typeface="Roboto" panose="02000000000000000000" pitchFamily="2" charset="0"/>
                <a:ea typeface="Roboto" panose="02000000000000000000" pitchFamily="2" charset="0"/>
                <a:cs typeface="Gill Sans MT"/>
              </a:rPr>
              <a:t>h</a:t>
            </a:r>
            <a:r>
              <a:rPr sz="2800" spc="-120" dirty="0">
                <a:solidFill>
                  <a:srgbClr val="444949"/>
                </a:solidFill>
                <a:latin typeface="Roboto" panose="02000000000000000000" pitchFamily="2" charset="0"/>
                <a:ea typeface="Roboto" panose="02000000000000000000" pitchFamily="2" charset="0"/>
                <a:cs typeface="Gill Sans MT"/>
              </a:rPr>
              <a:t>.</a:t>
            </a:r>
            <a:r>
              <a:rPr sz="2800" spc="-225" dirty="0">
                <a:solidFill>
                  <a:srgbClr val="444949"/>
                </a:solidFill>
                <a:latin typeface="Roboto" panose="02000000000000000000" pitchFamily="2" charset="0"/>
                <a:ea typeface="Roboto" panose="02000000000000000000" pitchFamily="2" charset="0"/>
                <a:cs typeface="Gill Sans MT"/>
              </a:rPr>
              <a:t> </a:t>
            </a:r>
            <a:r>
              <a:rPr sz="2800" spc="25" dirty="0">
                <a:solidFill>
                  <a:srgbClr val="444949"/>
                </a:solidFill>
                <a:latin typeface="Roboto" panose="02000000000000000000" pitchFamily="2" charset="0"/>
                <a:ea typeface="Roboto" panose="02000000000000000000" pitchFamily="2" charset="0"/>
                <a:cs typeface="Gill Sans MT"/>
              </a:rPr>
              <a:t>S</a:t>
            </a:r>
            <a:r>
              <a:rPr sz="2800" spc="-5" dirty="0">
                <a:solidFill>
                  <a:srgbClr val="444949"/>
                </a:solidFill>
                <a:latin typeface="Roboto" panose="02000000000000000000" pitchFamily="2" charset="0"/>
                <a:ea typeface="Roboto" panose="02000000000000000000" pitchFamily="2" charset="0"/>
                <a:cs typeface="Gill Sans MT"/>
              </a:rPr>
              <a:t>e</a:t>
            </a:r>
            <a:r>
              <a:rPr sz="2800" spc="-90" dirty="0">
                <a:solidFill>
                  <a:srgbClr val="444949"/>
                </a:solidFill>
                <a:latin typeface="Roboto" panose="02000000000000000000" pitchFamily="2" charset="0"/>
                <a:ea typeface="Roboto" panose="02000000000000000000" pitchFamily="2" charset="0"/>
                <a:cs typeface="Gill Sans MT"/>
              </a:rPr>
              <a:t>t</a:t>
            </a:r>
            <a:r>
              <a:rPr sz="2800" dirty="0">
                <a:solidFill>
                  <a:srgbClr val="444949"/>
                </a:solidFill>
                <a:latin typeface="Roboto" panose="02000000000000000000" pitchFamily="2" charset="0"/>
                <a:ea typeface="Roboto" panose="02000000000000000000" pitchFamily="2" charset="0"/>
                <a:cs typeface="Gill Sans MT"/>
              </a:rPr>
              <a:t> </a:t>
            </a:r>
            <a:r>
              <a:rPr sz="2800" spc="-95" dirty="0">
                <a:solidFill>
                  <a:srgbClr val="444949"/>
                </a:solidFill>
                <a:latin typeface="Roboto" panose="02000000000000000000" pitchFamily="2" charset="0"/>
                <a:ea typeface="Roboto" panose="02000000000000000000" pitchFamily="2" charset="0"/>
                <a:cs typeface="Gill Sans MT"/>
              </a:rPr>
              <a:t>i</a:t>
            </a:r>
            <a:r>
              <a:rPr sz="2800" spc="-90" dirty="0">
                <a:solidFill>
                  <a:srgbClr val="444949"/>
                </a:solidFill>
                <a:latin typeface="Roboto" panose="02000000000000000000" pitchFamily="2" charset="0"/>
                <a:ea typeface="Roboto" panose="02000000000000000000" pitchFamily="2" charset="0"/>
                <a:cs typeface="Gill Sans MT"/>
              </a:rPr>
              <a:t>t</a:t>
            </a:r>
            <a:r>
              <a:rPr sz="2800"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t</a:t>
            </a:r>
            <a:r>
              <a:rPr sz="2800" spc="-75" dirty="0">
                <a:solidFill>
                  <a:srgbClr val="444949"/>
                </a:solidFill>
                <a:latin typeface="Roboto" panose="02000000000000000000" pitchFamily="2" charset="0"/>
                <a:ea typeface="Roboto" panose="02000000000000000000" pitchFamily="2" charset="0"/>
                <a:cs typeface="Gill Sans MT"/>
              </a:rPr>
              <a:t>o</a:t>
            </a:r>
            <a:r>
              <a:rPr sz="2800" spc="-10" dirty="0">
                <a:solidFill>
                  <a:srgbClr val="444949"/>
                </a:solidFill>
                <a:latin typeface="Roboto" panose="02000000000000000000" pitchFamily="2" charset="0"/>
                <a:ea typeface="Roboto" panose="02000000000000000000" pitchFamily="2" charset="0"/>
                <a:cs typeface="Gill Sans MT"/>
              </a:rPr>
              <a:t> </a:t>
            </a:r>
            <a:r>
              <a:rPr sz="2800" dirty="0">
                <a:solidFill>
                  <a:srgbClr val="444949"/>
                </a:solidFill>
                <a:latin typeface="Roboto" panose="02000000000000000000" pitchFamily="2" charset="0"/>
                <a:ea typeface="Roboto" panose="02000000000000000000" pitchFamily="2" charset="0"/>
                <a:cs typeface="Gill Sans MT"/>
              </a:rPr>
              <a:t>a </a:t>
            </a:r>
            <a:r>
              <a:rPr sz="2800" spc="-95" dirty="0">
                <a:solidFill>
                  <a:srgbClr val="444949"/>
                </a:solidFill>
                <a:latin typeface="Roboto" panose="02000000000000000000" pitchFamily="2" charset="0"/>
                <a:ea typeface="Roboto" panose="02000000000000000000" pitchFamily="2" charset="0"/>
                <a:cs typeface="Gill Sans MT"/>
              </a:rPr>
              <a:t>s</a:t>
            </a:r>
            <a:r>
              <a:rPr sz="2800" spc="-5" dirty="0">
                <a:solidFill>
                  <a:srgbClr val="444949"/>
                </a:solidFill>
                <a:latin typeface="Roboto" panose="02000000000000000000" pitchFamily="2" charset="0"/>
                <a:ea typeface="Roboto" panose="02000000000000000000" pitchFamily="2" charset="0"/>
                <a:cs typeface="Gill Sans MT"/>
              </a:rPr>
              <a:t>e</a:t>
            </a:r>
            <a:r>
              <a:rPr sz="2800" spc="-30" dirty="0">
                <a:solidFill>
                  <a:srgbClr val="444949"/>
                </a:solidFill>
                <a:latin typeface="Roboto" panose="02000000000000000000" pitchFamily="2" charset="0"/>
                <a:ea typeface="Roboto" panose="02000000000000000000" pitchFamily="2" charset="0"/>
                <a:cs typeface="Gill Sans MT"/>
              </a:rPr>
              <a:t>n</a:t>
            </a:r>
            <a:r>
              <a:rPr sz="2800" spc="-95" dirty="0">
                <a:solidFill>
                  <a:srgbClr val="444949"/>
                </a:solidFill>
                <a:latin typeface="Roboto" panose="02000000000000000000" pitchFamily="2" charset="0"/>
                <a:ea typeface="Roboto" panose="02000000000000000000" pitchFamily="2" charset="0"/>
                <a:cs typeface="Gill Sans MT"/>
              </a:rPr>
              <a:t>si</a:t>
            </a:r>
            <a:r>
              <a:rPr sz="2800" spc="-25" dirty="0">
                <a:solidFill>
                  <a:srgbClr val="444949"/>
                </a:solidFill>
                <a:latin typeface="Roboto" panose="02000000000000000000" pitchFamily="2" charset="0"/>
                <a:ea typeface="Roboto" panose="02000000000000000000" pitchFamily="2" charset="0"/>
                <a:cs typeface="Gill Sans MT"/>
              </a:rPr>
              <a:t>b</a:t>
            </a:r>
            <a:r>
              <a:rPr sz="2800" spc="-95" dirty="0">
                <a:solidFill>
                  <a:srgbClr val="444949"/>
                </a:solidFill>
                <a:latin typeface="Roboto" panose="02000000000000000000" pitchFamily="2" charset="0"/>
                <a:ea typeface="Roboto" panose="02000000000000000000" pitchFamily="2" charset="0"/>
                <a:cs typeface="Gill Sans MT"/>
              </a:rPr>
              <a:t>l</a:t>
            </a:r>
            <a:r>
              <a:rPr sz="2800" dirty="0">
                <a:solidFill>
                  <a:srgbClr val="444949"/>
                </a:solidFill>
                <a:latin typeface="Roboto" panose="02000000000000000000" pitchFamily="2" charset="0"/>
                <a:ea typeface="Roboto" panose="02000000000000000000" pitchFamily="2" charset="0"/>
                <a:cs typeface="Gill Sans MT"/>
              </a:rPr>
              <a:t>e</a:t>
            </a:r>
            <a:r>
              <a:rPr sz="2800" spc="-10"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va</a:t>
            </a:r>
            <a:r>
              <a:rPr sz="2800" spc="-30" dirty="0">
                <a:solidFill>
                  <a:srgbClr val="444949"/>
                </a:solidFill>
                <a:latin typeface="Roboto" panose="02000000000000000000" pitchFamily="2" charset="0"/>
                <a:ea typeface="Roboto" panose="02000000000000000000" pitchFamily="2" charset="0"/>
                <a:cs typeface="Gill Sans MT"/>
              </a:rPr>
              <a:t>lu</a:t>
            </a:r>
            <a:r>
              <a:rPr sz="2800" dirty="0">
                <a:solidFill>
                  <a:srgbClr val="444949"/>
                </a:solidFill>
                <a:latin typeface="Roboto" panose="02000000000000000000" pitchFamily="2" charset="0"/>
                <a:ea typeface="Roboto" panose="02000000000000000000" pitchFamily="2" charset="0"/>
                <a:cs typeface="Gill Sans MT"/>
              </a:rPr>
              <a:t>e</a:t>
            </a:r>
            <a:r>
              <a:rPr sz="2800" spc="-10"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f</a:t>
            </a:r>
            <a:r>
              <a:rPr sz="2800" spc="-35" dirty="0">
                <a:solidFill>
                  <a:srgbClr val="444949"/>
                </a:solidFill>
                <a:latin typeface="Roboto" panose="02000000000000000000" pitchFamily="2" charset="0"/>
                <a:ea typeface="Roboto" panose="02000000000000000000" pitchFamily="2" charset="0"/>
                <a:cs typeface="Gill Sans MT"/>
              </a:rPr>
              <a:t>o</a:t>
            </a:r>
            <a:r>
              <a:rPr sz="2800" spc="-180" dirty="0">
                <a:solidFill>
                  <a:srgbClr val="444949"/>
                </a:solidFill>
                <a:latin typeface="Roboto" panose="02000000000000000000" pitchFamily="2" charset="0"/>
                <a:ea typeface="Roboto" panose="02000000000000000000" pitchFamily="2" charset="0"/>
                <a:cs typeface="Gill Sans MT"/>
              </a:rPr>
              <a:t>r</a:t>
            </a:r>
            <a:r>
              <a:rPr sz="2800" dirty="0">
                <a:solidFill>
                  <a:srgbClr val="444949"/>
                </a:solidFill>
                <a:latin typeface="Roboto" panose="02000000000000000000" pitchFamily="2" charset="0"/>
                <a:ea typeface="Roboto" panose="02000000000000000000" pitchFamily="2" charset="0"/>
                <a:cs typeface="Gill Sans MT"/>
              </a:rPr>
              <a:t> </a:t>
            </a:r>
            <a:r>
              <a:rPr sz="2800" spc="-120" dirty="0">
                <a:solidFill>
                  <a:srgbClr val="444949"/>
                </a:solidFill>
                <a:latin typeface="Roboto" panose="02000000000000000000" pitchFamily="2" charset="0"/>
                <a:ea typeface="Roboto" panose="02000000000000000000" pitchFamily="2" charset="0"/>
                <a:cs typeface="Gill Sans MT"/>
              </a:rPr>
              <a:t>y</a:t>
            </a:r>
            <a:r>
              <a:rPr sz="2800" spc="-35" dirty="0">
                <a:solidFill>
                  <a:srgbClr val="444949"/>
                </a:solidFill>
                <a:latin typeface="Roboto" panose="02000000000000000000" pitchFamily="2" charset="0"/>
                <a:ea typeface="Roboto" panose="02000000000000000000" pitchFamily="2" charset="0"/>
                <a:cs typeface="Gill Sans MT"/>
              </a:rPr>
              <a:t>o</a:t>
            </a:r>
            <a:r>
              <a:rPr sz="2800" spc="-30" dirty="0">
                <a:solidFill>
                  <a:srgbClr val="444949"/>
                </a:solidFill>
                <a:latin typeface="Roboto" panose="02000000000000000000" pitchFamily="2" charset="0"/>
                <a:ea typeface="Roboto" panose="02000000000000000000" pitchFamily="2" charset="0"/>
                <a:cs typeface="Gill Sans MT"/>
              </a:rPr>
              <a:t>u</a:t>
            </a:r>
            <a:r>
              <a:rPr sz="2800" spc="-180" dirty="0">
                <a:solidFill>
                  <a:srgbClr val="444949"/>
                </a:solidFill>
                <a:latin typeface="Roboto" panose="02000000000000000000" pitchFamily="2" charset="0"/>
                <a:ea typeface="Roboto" panose="02000000000000000000" pitchFamily="2" charset="0"/>
                <a:cs typeface="Gill Sans MT"/>
              </a:rPr>
              <a:t>r</a:t>
            </a:r>
            <a:r>
              <a:rPr sz="2800" dirty="0">
                <a:solidFill>
                  <a:srgbClr val="444949"/>
                </a:solidFill>
                <a:latin typeface="Roboto" panose="02000000000000000000" pitchFamily="2" charset="0"/>
                <a:ea typeface="Roboto" panose="02000000000000000000" pitchFamily="2" charset="0"/>
                <a:cs typeface="Gill Sans MT"/>
              </a:rPr>
              <a:t> </a:t>
            </a:r>
            <a:r>
              <a:rPr sz="2800" spc="15" dirty="0">
                <a:solidFill>
                  <a:srgbClr val="444949"/>
                </a:solidFill>
                <a:latin typeface="Roboto" panose="02000000000000000000" pitchFamily="2" charset="0"/>
                <a:ea typeface="Roboto" panose="02000000000000000000" pitchFamily="2" charset="0"/>
                <a:cs typeface="Gill Sans MT"/>
              </a:rPr>
              <a:t>a</a:t>
            </a:r>
            <a:r>
              <a:rPr sz="2800" spc="5" dirty="0">
                <a:solidFill>
                  <a:srgbClr val="444949"/>
                </a:solidFill>
                <a:latin typeface="Roboto" panose="02000000000000000000" pitchFamily="2" charset="0"/>
                <a:ea typeface="Roboto" panose="02000000000000000000" pitchFamily="2" charset="0"/>
                <a:cs typeface="Gill Sans MT"/>
              </a:rPr>
              <a:t>p</a:t>
            </a:r>
            <a:r>
              <a:rPr sz="2800" spc="20" dirty="0">
                <a:solidFill>
                  <a:srgbClr val="444949"/>
                </a:solidFill>
                <a:latin typeface="Roboto" panose="02000000000000000000" pitchFamily="2" charset="0"/>
                <a:ea typeface="Roboto" panose="02000000000000000000" pitchFamily="2" charset="0"/>
                <a:cs typeface="Gill Sans MT"/>
              </a:rPr>
              <a:t>p</a:t>
            </a:r>
            <a:r>
              <a:rPr sz="2800" spc="-95" dirty="0">
                <a:solidFill>
                  <a:srgbClr val="444949"/>
                </a:solidFill>
                <a:latin typeface="Roboto" panose="02000000000000000000" pitchFamily="2" charset="0"/>
                <a:ea typeface="Roboto" panose="02000000000000000000" pitchFamily="2" charset="0"/>
                <a:cs typeface="Gill Sans MT"/>
              </a:rPr>
              <a:t>li</a:t>
            </a:r>
            <a:r>
              <a:rPr sz="2800" spc="-65" dirty="0">
                <a:solidFill>
                  <a:srgbClr val="444949"/>
                </a:solidFill>
                <a:latin typeface="Roboto" panose="02000000000000000000" pitchFamily="2" charset="0"/>
                <a:ea typeface="Roboto" panose="02000000000000000000" pitchFamily="2" charset="0"/>
                <a:cs typeface="Gill Sans MT"/>
              </a:rPr>
              <a:t>cat</a:t>
            </a:r>
            <a:r>
              <a:rPr sz="2800" spc="-45" dirty="0">
                <a:solidFill>
                  <a:srgbClr val="444949"/>
                </a:solidFill>
                <a:latin typeface="Roboto" panose="02000000000000000000" pitchFamily="2" charset="0"/>
                <a:ea typeface="Roboto" panose="02000000000000000000" pitchFamily="2" charset="0"/>
                <a:cs typeface="Gill Sans MT"/>
              </a:rPr>
              <a:t>i</a:t>
            </a:r>
            <a:r>
              <a:rPr sz="2800" spc="-35" dirty="0">
                <a:solidFill>
                  <a:srgbClr val="444949"/>
                </a:solidFill>
                <a:latin typeface="Roboto" panose="02000000000000000000" pitchFamily="2" charset="0"/>
                <a:ea typeface="Roboto" panose="02000000000000000000" pitchFamily="2" charset="0"/>
                <a:cs typeface="Gill Sans MT"/>
              </a:rPr>
              <a:t>o</a:t>
            </a:r>
            <a:r>
              <a:rPr sz="2800" spc="-30" dirty="0">
                <a:solidFill>
                  <a:srgbClr val="444949"/>
                </a:solidFill>
                <a:latin typeface="Roboto" panose="02000000000000000000" pitchFamily="2" charset="0"/>
                <a:ea typeface="Roboto" panose="02000000000000000000" pitchFamily="2" charset="0"/>
                <a:cs typeface="Gill Sans MT"/>
              </a:rPr>
              <a:t>n</a:t>
            </a:r>
            <a:endParaRPr sz="2800">
              <a:latin typeface="Roboto" panose="02000000000000000000" pitchFamily="2" charset="0"/>
              <a:ea typeface="Roboto" panose="02000000000000000000" pitchFamily="2" charset="0"/>
              <a:cs typeface="Gill Sans MT"/>
            </a:endParaRPr>
          </a:p>
          <a:p>
            <a:pPr marL="241300" indent="-228600">
              <a:lnSpc>
                <a:spcPct val="100000"/>
              </a:lnSpc>
              <a:spcBef>
                <a:spcPts val="259"/>
              </a:spcBef>
              <a:buFont typeface="Arial"/>
              <a:buChar char="•"/>
              <a:tabLst>
                <a:tab pos="241300" algn="l"/>
              </a:tabLst>
            </a:pPr>
            <a:r>
              <a:rPr sz="2800" spc="-55" dirty="0">
                <a:solidFill>
                  <a:srgbClr val="444949"/>
                </a:solidFill>
                <a:latin typeface="Roboto" panose="02000000000000000000" pitchFamily="2" charset="0"/>
                <a:ea typeface="Roboto" panose="02000000000000000000" pitchFamily="2" charset="0"/>
                <a:cs typeface="Gill Sans MT"/>
              </a:rPr>
              <a:t>Only</a:t>
            </a:r>
            <a:r>
              <a:rPr sz="2800" spc="-10" dirty="0">
                <a:solidFill>
                  <a:srgbClr val="444949"/>
                </a:solidFill>
                <a:latin typeface="Roboto" panose="02000000000000000000" pitchFamily="2" charset="0"/>
                <a:ea typeface="Roboto" panose="02000000000000000000" pitchFamily="2" charset="0"/>
                <a:cs typeface="Gill Sans MT"/>
              </a:rPr>
              <a:t> </a:t>
            </a:r>
            <a:r>
              <a:rPr sz="2800" spc="-35" dirty="0">
                <a:solidFill>
                  <a:srgbClr val="444949"/>
                </a:solidFill>
                <a:latin typeface="Roboto" panose="02000000000000000000" pitchFamily="2" charset="0"/>
                <a:ea typeface="Roboto" panose="02000000000000000000" pitchFamily="2" charset="0"/>
                <a:cs typeface="Gill Sans MT"/>
              </a:rPr>
              <a:t>cache</a:t>
            </a:r>
            <a:r>
              <a:rPr sz="2800" spc="-10" dirty="0">
                <a:solidFill>
                  <a:srgbClr val="444949"/>
                </a:solidFill>
                <a:latin typeface="Roboto" panose="02000000000000000000" pitchFamily="2" charset="0"/>
                <a:ea typeface="Roboto" panose="02000000000000000000" pitchFamily="2" charset="0"/>
                <a:cs typeface="Gill Sans MT"/>
              </a:rPr>
              <a:t> </a:t>
            </a:r>
            <a:r>
              <a:rPr sz="2800" spc="-40" dirty="0">
                <a:solidFill>
                  <a:srgbClr val="444949"/>
                </a:solidFill>
                <a:latin typeface="Roboto" panose="02000000000000000000" pitchFamily="2" charset="0"/>
                <a:ea typeface="Roboto" panose="02000000000000000000" pitchFamily="2" charset="0"/>
                <a:cs typeface="Gill Sans MT"/>
              </a:rPr>
              <a:t>the</a:t>
            </a:r>
            <a:r>
              <a:rPr sz="2800" spc="-10" dirty="0">
                <a:solidFill>
                  <a:srgbClr val="444949"/>
                </a:solidFill>
                <a:latin typeface="Roboto" panose="02000000000000000000" pitchFamily="2" charset="0"/>
                <a:ea typeface="Roboto" panose="02000000000000000000" pitchFamily="2" charset="0"/>
                <a:cs typeface="Gill Sans MT"/>
              </a:rPr>
              <a:t> </a:t>
            </a:r>
            <a:r>
              <a:rPr sz="2800" spc="-25" dirty="0">
                <a:solidFill>
                  <a:srgbClr val="444949"/>
                </a:solidFill>
                <a:latin typeface="Roboto" panose="02000000000000000000" pitchFamily="2" charset="0"/>
                <a:ea typeface="Roboto" panose="02000000000000000000" pitchFamily="2" charset="0"/>
                <a:cs typeface="Gill Sans MT"/>
              </a:rPr>
              <a:t>data</a:t>
            </a:r>
            <a:r>
              <a:rPr sz="2800"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that</a:t>
            </a:r>
            <a:r>
              <a:rPr sz="2800"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makes</a:t>
            </a:r>
            <a:r>
              <a:rPr sz="2800" spc="-5" dirty="0">
                <a:solidFill>
                  <a:srgbClr val="444949"/>
                </a:solidFill>
                <a:latin typeface="Roboto" panose="02000000000000000000" pitchFamily="2" charset="0"/>
                <a:ea typeface="Roboto" panose="02000000000000000000" pitchFamily="2" charset="0"/>
                <a:cs typeface="Gill Sans MT"/>
              </a:rPr>
              <a:t> </a:t>
            </a:r>
            <a:r>
              <a:rPr sz="2800" spc="-45" dirty="0">
                <a:solidFill>
                  <a:srgbClr val="444949"/>
                </a:solidFill>
                <a:latin typeface="Roboto" panose="02000000000000000000" pitchFamily="2" charset="0"/>
                <a:ea typeface="Roboto" panose="02000000000000000000" pitchFamily="2" charset="0"/>
                <a:cs typeface="Gill Sans MT"/>
              </a:rPr>
              <a:t>sense</a:t>
            </a:r>
            <a:r>
              <a:rPr sz="2800" spc="-10" dirty="0">
                <a:solidFill>
                  <a:srgbClr val="444949"/>
                </a:solidFill>
                <a:latin typeface="Roboto" panose="02000000000000000000" pitchFamily="2" charset="0"/>
                <a:ea typeface="Roboto" panose="02000000000000000000" pitchFamily="2" charset="0"/>
                <a:cs typeface="Gill Sans MT"/>
              </a:rPr>
              <a:t> </a:t>
            </a:r>
            <a:r>
              <a:rPr sz="2800" spc="-55" dirty="0">
                <a:solidFill>
                  <a:srgbClr val="444949"/>
                </a:solidFill>
                <a:latin typeface="Roboto" panose="02000000000000000000" pitchFamily="2" charset="0"/>
                <a:ea typeface="Roboto" panose="02000000000000000000" pitchFamily="2" charset="0"/>
                <a:cs typeface="Gill Sans MT"/>
              </a:rPr>
              <a:t>(user</a:t>
            </a:r>
            <a:r>
              <a:rPr sz="2800" spc="-5" dirty="0">
                <a:solidFill>
                  <a:srgbClr val="444949"/>
                </a:solidFill>
                <a:latin typeface="Roboto" panose="02000000000000000000" pitchFamily="2" charset="0"/>
                <a:ea typeface="Roboto" panose="02000000000000000000" pitchFamily="2" charset="0"/>
                <a:cs typeface="Gill Sans MT"/>
              </a:rPr>
              <a:t> </a:t>
            </a:r>
            <a:r>
              <a:rPr sz="2800" spc="-75" dirty="0">
                <a:solidFill>
                  <a:srgbClr val="444949"/>
                </a:solidFill>
                <a:latin typeface="Roboto" panose="02000000000000000000" pitchFamily="2" charset="0"/>
                <a:ea typeface="Roboto" panose="02000000000000000000" pitchFamily="2" charset="0"/>
                <a:cs typeface="Gill Sans MT"/>
              </a:rPr>
              <a:t>profiles,</a:t>
            </a:r>
            <a:r>
              <a:rPr sz="2800" spc="-225" dirty="0">
                <a:solidFill>
                  <a:srgbClr val="444949"/>
                </a:solidFill>
                <a:latin typeface="Roboto" panose="02000000000000000000" pitchFamily="2" charset="0"/>
                <a:ea typeface="Roboto" panose="02000000000000000000" pitchFamily="2" charset="0"/>
                <a:cs typeface="Gill Sans MT"/>
              </a:rPr>
              <a:t> </a:t>
            </a:r>
            <a:r>
              <a:rPr sz="2800" spc="-60" dirty="0">
                <a:solidFill>
                  <a:srgbClr val="444949"/>
                </a:solidFill>
                <a:latin typeface="Roboto" panose="02000000000000000000" pitchFamily="2" charset="0"/>
                <a:ea typeface="Roboto" panose="02000000000000000000" pitchFamily="2" charset="0"/>
                <a:cs typeface="Gill Sans MT"/>
              </a:rPr>
              <a:t>blogs,</a:t>
            </a:r>
            <a:r>
              <a:rPr sz="2800" spc="-204" dirty="0">
                <a:solidFill>
                  <a:srgbClr val="444949"/>
                </a:solidFill>
                <a:latin typeface="Roboto" panose="02000000000000000000" pitchFamily="2" charset="0"/>
                <a:ea typeface="Roboto" panose="02000000000000000000" pitchFamily="2" charset="0"/>
                <a:cs typeface="Gill Sans MT"/>
              </a:rPr>
              <a:t> </a:t>
            </a:r>
            <a:r>
              <a:rPr sz="2800" spc="-30" dirty="0">
                <a:solidFill>
                  <a:srgbClr val="444949"/>
                </a:solidFill>
                <a:latin typeface="Roboto" panose="02000000000000000000" pitchFamily="2" charset="0"/>
                <a:ea typeface="Roboto" panose="02000000000000000000" pitchFamily="2" charset="0"/>
                <a:cs typeface="Gill Sans MT"/>
              </a:rPr>
              <a:t>etc…)</a:t>
            </a:r>
            <a:endParaRPr sz="2800">
              <a:latin typeface="Roboto" panose="02000000000000000000" pitchFamily="2" charset="0"/>
              <a:ea typeface="Roboto" panose="02000000000000000000" pitchFamily="2" charset="0"/>
              <a:cs typeface="Gill Sans MT"/>
            </a:endParaRPr>
          </a:p>
          <a:p>
            <a:pPr>
              <a:lnSpc>
                <a:spcPct val="100000"/>
              </a:lnSpc>
              <a:spcBef>
                <a:spcPts val="20"/>
              </a:spcBef>
              <a:buClr>
                <a:srgbClr val="444949"/>
              </a:buClr>
              <a:buFont typeface="Arial"/>
              <a:buChar char="•"/>
            </a:pPr>
            <a:endParaRPr sz="4000">
              <a:latin typeface="Roboto" panose="02000000000000000000" pitchFamily="2" charset="0"/>
              <a:ea typeface="Roboto" panose="02000000000000000000" pitchFamily="2" charset="0"/>
              <a:cs typeface="Gill Sans MT"/>
            </a:endParaRPr>
          </a:p>
          <a:p>
            <a:pPr marL="241300" marR="1489710" indent="-228600">
              <a:lnSpc>
                <a:spcPts val="2710"/>
              </a:lnSpc>
              <a:spcBef>
                <a:spcPts val="5"/>
              </a:spcBef>
              <a:buFont typeface="Arial"/>
              <a:buChar char="•"/>
              <a:tabLst>
                <a:tab pos="241300" algn="l"/>
              </a:tabLst>
            </a:pPr>
            <a:r>
              <a:rPr sz="2800" i="1" spc="-20" dirty="0">
                <a:solidFill>
                  <a:srgbClr val="444949"/>
                </a:solidFill>
                <a:latin typeface="Roboto" panose="02000000000000000000" pitchFamily="2" charset="0"/>
                <a:ea typeface="Roboto" panose="02000000000000000000" pitchFamily="2" charset="0"/>
                <a:cs typeface="Gill Sans MT"/>
              </a:rPr>
              <a:t>Quote:</a:t>
            </a:r>
            <a:r>
              <a:rPr sz="2800" i="1" spc="-585" dirty="0">
                <a:solidFill>
                  <a:srgbClr val="444949"/>
                </a:solidFill>
                <a:latin typeface="Roboto" panose="02000000000000000000" pitchFamily="2" charset="0"/>
                <a:ea typeface="Roboto" panose="02000000000000000000" pitchFamily="2" charset="0"/>
                <a:cs typeface="Gill Sans MT"/>
              </a:rPr>
              <a:t> </a:t>
            </a:r>
            <a:r>
              <a:rPr sz="2800" i="1" spc="-50" dirty="0">
                <a:solidFill>
                  <a:srgbClr val="444949"/>
                </a:solidFill>
                <a:latin typeface="Roboto" panose="02000000000000000000" pitchFamily="2" charset="0"/>
                <a:ea typeface="Roboto" panose="02000000000000000000" pitchFamily="2" charset="0"/>
                <a:cs typeface="Gill Sans MT"/>
              </a:rPr>
              <a:t>There</a:t>
            </a:r>
            <a:r>
              <a:rPr sz="2800" i="1" spc="-10" dirty="0">
                <a:solidFill>
                  <a:srgbClr val="444949"/>
                </a:solidFill>
                <a:latin typeface="Roboto" panose="02000000000000000000" pitchFamily="2" charset="0"/>
                <a:ea typeface="Roboto" panose="02000000000000000000" pitchFamily="2" charset="0"/>
                <a:cs typeface="Gill Sans MT"/>
              </a:rPr>
              <a:t> </a:t>
            </a:r>
            <a:r>
              <a:rPr sz="2800" i="1" spc="-25" dirty="0">
                <a:solidFill>
                  <a:srgbClr val="444949"/>
                </a:solidFill>
                <a:latin typeface="Roboto" panose="02000000000000000000" pitchFamily="2" charset="0"/>
                <a:ea typeface="Roboto" panose="02000000000000000000" pitchFamily="2" charset="0"/>
                <a:cs typeface="Gill Sans MT"/>
              </a:rPr>
              <a:t>are</a:t>
            </a:r>
            <a:r>
              <a:rPr sz="2800" i="1" spc="-5" dirty="0">
                <a:solidFill>
                  <a:srgbClr val="444949"/>
                </a:solidFill>
                <a:latin typeface="Roboto" panose="02000000000000000000" pitchFamily="2" charset="0"/>
                <a:ea typeface="Roboto" panose="02000000000000000000" pitchFamily="2" charset="0"/>
                <a:cs typeface="Gill Sans MT"/>
              </a:rPr>
              <a:t> </a:t>
            </a:r>
            <a:r>
              <a:rPr sz="2800" i="1" spc="-20" dirty="0">
                <a:solidFill>
                  <a:srgbClr val="444949"/>
                </a:solidFill>
                <a:latin typeface="Roboto" panose="02000000000000000000" pitchFamily="2" charset="0"/>
                <a:ea typeface="Roboto" panose="02000000000000000000" pitchFamily="2" charset="0"/>
                <a:cs typeface="Gill Sans MT"/>
              </a:rPr>
              <a:t>only</a:t>
            </a:r>
            <a:r>
              <a:rPr sz="2800" i="1" dirty="0">
                <a:solidFill>
                  <a:srgbClr val="444949"/>
                </a:solidFill>
                <a:latin typeface="Roboto" panose="02000000000000000000" pitchFamily="2" charset="0"/>
                <a:ea typeface="Roboto" panose="02000000000000000000" pitchFamily="2" charset="0"/>
                <a:cs typeface="Gill Sans MT"/>
              </a:rPr>
              <a:t> two</a:t>
            </a:r>
            <a:r>
              <a:rPr sz="2800" i="1" spc="-10" dirty="0">
                <a:solidFill>
                  <a:srgbClr val="444949"/>
                </a:solidFill>
                <a:latin typeface="Roboto" panose="02000000000000000000" pitchFamily="2" charset="0"/>
                <a:ea typeface="Roboto" panose="02000000000000000000" pitchFamily="2" charset="0"/>
                <a:cs typeface="Gill Sans MT"/>
              </a:rPr>
              <a:t> </a:t>
            </a:r>
            <a:r>
              <a:rPr sz="2800" i="1" spc="-35" dirty="0">
                <a:solidFill>
                  <a:srgbClr val="444949"/>
                </a:solidFill>
                <a:latin typeface="Roboto" panose="02000000000000000000" pitchFamily="2" charset="0"/>
                <a:ea typeface="Roboto" panose="02000000000000000000" pitchFamily="2" charset="0"/>
                <a:cs typeface="Gill Sans MT"/>
              </a:rPr>
              <a:t>hard</a:t>
            </a:r>
            <a:r>
              <a:rPr sz="2800" i="1" dirty="0">
                <a:solidFill>
                  <a:srgbClr val="444949"/>
                </a:solidFill>
                <a:latin typeface="Roboto" panose="02000000000000000000" pitchFamily="2" charset="0"/>
                <a:ea typeface="Roboto" panose="02000000000000000000" pitchFamily="2" charset="0"/>
                <a:cs typeface="Gill Sans MT"/>
              </a:rPr>
              <a:t> </a:t>
            </a:r>
            <a:r>
              <a:rPr sz="2800" i="1" spc="-15" dirty="0">
                <a:solidFill>
                  <a:srgbClr val="444949"/>
                </a:solidFill>
                <a:latin typeface="Roboto" panose="02000000000000000000" pitchFamily="2" charset="0"/>
                <a:ea typeface="Roboto" panose="02000000000000000000" pitchFamily="2" charset="0"/>
                <a:cs typeface="Gill Sans MT"/>
              </a:rPr>
              <a:t>things</a:t>
            </a:r>
            <a:r>
              <a:rPr sz="2800" i="1" spc="-10" dirty="0">
                <a:solidFill>
                  <a:srgbClr val="444949"/>
                </a:solidFill>
                <a:latin typeface="Roboto" panose="02000000000000000000" pitchFamily="2" charset="0"/>
                <a:ea typeface="Roboto" panose="02000000000000000000" pitchFamily="2" charset="0"/>
                <a:cs typeface="Gill Sans MT"/>
              </a:rPr>
              <a:t> </a:t>
            </a:r>
            <a:r>
              <a:rPr sz="2800" i="1" spc="-30" dirty="0">
                <a:solidFill>
                  <a:srgbClr val="444949"/>
                </a:solidFill>
                <a:latin typeface="Roboto" panose="02000000000000000000" pitchFamily="2" charset="0"/>
                <a:ea typeface="Roboto" panose="02000000000000000000" pitchFamily="2" charset="0"/>
                <a:cs typeface="Gill Sans MT"/>
              </a:rPr>
              <a:t>in</a:t>
            </a:r>
            <a:r>
              <a:rPr sz="2800" i="1" spc="5" dirty="0">
                <a:solidFill>
                  <a:srgbClr val="444949"/>
                </a:solidFill>
                <a:latin typeface="Roboto" panose="02000000000000000000" pitchFamily="2" charset="0"/>
                <a:ea typeface="Roboto" panose="02000000000000000000" pitchFamily="2" charset="0"/>
                <a:cs typeface="Gill Sans MT"/>
              </a:rPr>
              <a:t> </a:t>
            </a:r>
            <a:r>
              <a:rPr sz="2800" i="1" spc="-15" dirty="0">
                <a:solidFill>
                  <a:srgbClr val="444949"/>
                </a:solidFill>
                <a:latin typeface="Roboto" panose="02000000000000000000" pitchFamily="2" charset="0"/>
                <a:ea typeface="Roboto" panose="02000000000000000000" pitchFamily="2" charset="0"/>
                <a:cs typeface="Gill Sans MT"/>
              </a:rPr>
              <a:t>Computer</a:t>
            </a:r>
            <a:r>
              <a:rPr sz="2800" i="1" spc="5" dirty="0">
                <a:solidFill>
                  <a:srgbClr val="444949"/>
                </a:solidFill>
                <a:latin typeface="Roboto" panose="02000000000000000000" pitchFamily="2" charset="0"/>
                <a:ea typeface="Roboto" panose="02000000000000000000" pitchFamily="2" charset="0"/>
                <a:cs typeface="Gill Sans MT"/>
              </a:rPr>
              <a:t> </a:t>
            </a:r>
            <a:r>
              <a:rPr sz="2800" i="1" spc="-30" dirty="0">
                <a:solidFill>
                  <a:srgbClr val="444949"/>
                </a:solidFill>
                <a:latin typeface="Roboto" panose="02000000000000000000" pitchFamily="2" charset="0"/>
                <a:ea typeface="Roboto" panose="02000000000000000000" pitchFamily="2" charset="0"/>
                <a:cs typeface="Gill Sans MT"/>
              </a:rPr>
              <a:t>Science:</a:t>
            </a:r>
            <a:r>
              <a:rPr sz="2800" i="1" spc="-235" dirty="0">
                <a:solidFill>
                  <a:srgbClr val="444949"/>
                </a:solidFill>
                <a:latin typeface="Roboto" panose="02000000000000000000" pitchFamily="2" charset="0"/>
                <a:ea typeface="Roboto" panose="02000000000000000000" pitchFamily="2" charset="0"/>
                <a:cs typeface="Gill Sans MT"/>
              </a:rPr>
              <a:t> </a:t>
            </a:r>
            <a:r>
              <a:rPr sz="2800" i="1" dirty="0">
                <a:solidFill>
                  <a:srgbClr val="444949"/>
                </a:solidFill>
                <a:latin typeface="Roboto" panose="02000000000000000000" pitchFamily="2" charset="0"/>
                <a:ea typeface="Roboto" panose="02000000000000000000" pitchFamily="2" charset="0"/>
                <a:cs typeface="Gill Sans MT"/>
              </a:rPr>
              <a:t>cache </a:t>
            </a:r>
            <a:r>
              <a:rPr sz="2800" i="1" spc="-760" dirty="0">
                <a:solidFill>
                  <a:srgbClr val="444949"/>
                </a:solidFill>
                <a:latin typeface="Roboto" panose="02000000000000000000" pitchFamily="2" charset="0"/>
                <a:ea typeface="Roboto" panose="02000000000000000000" pitchFamily="2" charset="0"/>
                <a:cs typeface="Gill Sans MT"/>
              </a:rPr>
              <a:t> </a:t>
            </a:r>
            <a:r>
              <a:rPr sz="2800" i="1" spc="-20" dirty="0">
                <a:solidFill>
                  <a:srgbClr val="444949"/>
                </a:solidFill>
                <a:latin typeface="Roboto" panose="02000000000000000000" pitchFamily="2" charset="0"/>
                <a:ea typeface="Roboto" panose="02000000000000000000" pitchFamily="2" charset="0"/>
                <a:cs typeface="Gill Sans MT"/>
              </a:rPr>
              <a:t>invalidation</a:t>
            </a:r>
            <a:r>
              <a:rPr sz="2800" i="1" spc="-5" dirty="0">
                <a:solidFill>
                  <a:srgbClr val="444949"/>
                </a:solidFill>
                <a:latin typeface="Roboto" panose="02000000000000000000" pitchFamily="2" charset="0"/>
                <a:ea typeface="Roboto" panose="02000000000000000000" pitchFamily="2" charset="0"/>
                <a:cs typeface="Gill Sans MT"/>
              </a:rPr>
              <a:t> and </a:t>
            </a:r>
            <a:r>
              <a:rPr sz="2800" i="1" spc="-15" dirty="0">
                <a:solidFill>
                  <a:srgbClr val="444949"/>
                </a:solidFill>
                <a:latin typeface="Roboto" panose="02000000000000000000" pitchFamily="2" charset="0"/>
                <a:ea typeface="Roboto" panose="02000000000000000000" pitchFamily="2" charset="0"/>
                <a:cs typeface="Gill Sans MT"/>
              </a:rPr>
              <a:t>naming</a:t>
            </a:r>
            <a:r>
              <a:rPr sz="2800" i="1" dirty="0">
                <a:solidFill>
                  <a:srgbClr val="444949"/>
                </a:solidFill>
                <a:latin typeface="Roboto" panose="02000000000000000000" pitchFamily="2" charset="0"/>
                <a:ea typeface="Roboto" panose="02000000000000000000" pitchFamily="2" charset="0"/>
                <a:cs typeface="Gill Sans MT"/>
              </a:rPr>
              <a:t> </a:t>
            </a:r>
            <a:r>
              <a:rPr sz="2800" i="1" spc="-20" dirty="0">
                <a:solidFill>
                  <a:srgbClr val="444949"/>
                </a:solidFill>
                <a:latin typeface="Roboto" panose="02000000000000000000" pitchFamily="2" charset="0"/>
                <a:ea typeface="Roboto" panose="02000000000000000000" pitchFamily="2" charset="0"/>
                <a:cs typeface="Gill Sans MT"/>
              </a:rPr>
              <a:t>things</a:t>
            </a:r>
            <a:endParaRPr sz="2800">
              <a:latin typeface="Roboto" panose="02000000000000000000" pitchFamily="2" charset="0"/>
              <a:ea typeface="Roboto" panose="02000000000000000000" pitchFamily="2" charset="0"/>
              <a:cs typeface="Gill Sans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353D-26CB-4D1B-B905-08261207C5B4}"/>
              </a:ext>
            </a:extLst>
          </p:cNvPr>
          <p:cNvSpPr>
            <a:spLocks noGrp="1"/>
          </p:cNvSpPr>
          <p:nvPr>
            <p:ph type="title"/>
          </p:nvPr>
        </p:nvSpPr>
        <p:spPr>
          <a:xfrm>
            <a:off x="1499118" y="0"/>
            <a:ext cx="8461746" cy="709127"/>
          </a:xfrm>
        </p:spPr>
        <p:txBody>
          <a:bodyPr>
            <a:normAutofit fontScale="90000"/>
          </a:bodyPr>
          <a:lstStyle/>
          <a:p>
            <a:r>
              <a:rPr lang="en-IN" b="0" i="0" u="none" strike="noStrike" dirty="0">
                <a:solidFill>
                  <a:srgbClr val="16191F"/>
                </a:solidFill>
                <a:effectLst/>
                <a:latin typeface="Amazon Ember"/>
              </a:rPr>
              <a:t>DB instance class types</a:t>
            </a:r>
            <a:endParaRPr lang="en-IN"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4F8E8053-740B-428B-AD33-E7747FE971DD}"/>
              </a:ext>
            </a:extLst>
          </p:cNvPr>
          <p:cNvSpPr>
            <a:spLocks noGrp="1"/>
          </p:cNvSpPr>
          <p:nvPr>
            <p:ph idx="1"/>
          </p:nvPr>
        </p:nvSpPr>
        <p:spPr>
          <a:xfrm>
            <a:off x="102638" y="709127"/>
            <a:ext cx="11971174" cy="6074228"/>
          </a:xfrm>
        </p:spPr>
        <p:txBody>
          <a:bodyPr>
            <a:normAutofit/>
          </a:bodyPr>
          <a:lstStyle/>
          <a:p>
            <a:pPr marL="0" indent="0" algn="l">
              <a:buNone/>
            </a:pPr>
            <a:r>
              <a:rPr lang="en-US" b="0" i="0" dirty="0">
                <a:solidFill>
                  <a:srgbClr val="16191F"/>
                </a:solidFill>
                <a:effectLst/>
                <a:latin typeface="Amazon Ember"/>
              </a:rPr>
              <a:t>Amazon RDS supports three types of instance classes: Standard, Memory Optimized, and Burstable Performance.</a:t>
            </a:r>
          </a:p>
          <a:p>
            <a:pPr marL="0" indent="0" algn="l">
              <a:buNone/>
            </a:pPr>
            <a:r>
              <a:rPr lang="en-US" b="0" i="0" u="none" strike="noStrike" dirty="0">
                <a:solidFill>
                  <a:srgbClr val="16191F"/>
                </a:solidFill>
                <a:effectLst/>
                <a:latin typeface="Amazon Ember"/>
              </a:rPr>
              <a:t>The following are the Standard DB instance classes available:</a:t>
            </a:r>
          </a:p>
          <a:p>
            <a:pPr algn="l">
              <a:buFont typeface="Arial" panose="020B0604020202020204" pitchFamily="34" charset="0"/>
              <a:buChar char="•"/>
            </a:pPr>
            <a:r>
              <a:rPr lang="en-US" b="1" i="0" u="none" strike="noStrike" dirty="0">
                <a:solidFill>
                  <a:srgbClr val="16191F"/>
                </a:solidFill>
                <a:effectLst/>
                <a:latin typeface="inherit"/>
              </a:rPr>
              <a:t>db.m6g</a:t>
            </a:r>
            <a:r>
              <a:rPr lang="en-US" b="0" i="0" u="none" strike="noStrike" dirty="0">
                <a:solidFill>
                  <a:srgbClr val="16191F"/>
                </a:solidFill>
                <a:effectLst/>
                <a:latin typeface="inherit"/>
              </a:rPr>
              <a:t> – General-purpose instance classes powered by AWS Graviton2 processors. These deliver balanced compute, memory, and networking for a broad range a general purpose workloads.</a:t>
            </a:r>
          </a:p>
          <a:p>
            <a:pPr algn="l">
              <a:buFont typeface="Arial" panose="020B0604020202020204" pitchFamily="34" charset="0"/>
              <a:buChar char="•"/>
            </a:pPr>
            <a:r>
              <a:rPr lang="en-US" b="0" i="0" u="none" strike="noStrike" dirty="0">
                <a:solidFill>
                  <a:srgbClr val="16191F"/>
                </a:solidFill>
                <a:effectLst/>
                <a:latin typeface="inherit"/>
              </a:rPr>
              <a:t>You can modify a DB instance to use one of the DB instance classes powered by AWS Graviton2 processors by completing the same steps as any other DB instance modification.</a:t>
            </a:r>
          </a:p>
          <a:p>
            <a:pPr algn="l">
              <a:buFont typeface="Arial" panose="020B0604020202020204" pitchFamily="34" charset="0"/>
              <a:buChar char="•"/>
            </a:pPr>
            <a:r>
              <a:rPr lang="en-US" b="1" i="0" u="none" strike="noStrike" dirty="0">
                <a:solidFill>
                  <a:srgbClr val="16191F"/>
                </a:solidFill>
                <a:effectLst/>
                <a:latin typeface="inherit"/>
              </a:rPr>
              <a:t>db.m5d</a:t>
            </a:r>
            <a:r>
              <a:rPr lang="en-US" b="0" i="0" u="none" strike="noStrike" dirty="0">
                <a:solidFill>
                  <a:srgbClr val="16191F"/>
                </a:solidFill>
                <a:effectLst/>
                <a:latin typeface="inherit"/>
              </a:rPr>
              <a:t> – Newest generation instance classes that are optimized for low latency, very high random I/O performance, and high sequential read throughput.</a:t>
            </a:r>
          </a:p>
          <a:p>
            <a:pPr algn="l">
              <a:buFont typeface="Arial" panose="020B0604020202020204" pitchFamily="34" charset="0"/>
              <a:buChar char="•"/>
            </a:pPr>
            <a:r>
              <a:rPr lang="en-US" b="1" i="0" u="none" strike="noStrike" dirty="0">
                <a:solidFill>
                  <a:srgbClr val="16191F"/>
                </a:solidFill>
                <a:effectLst/>
                <a:latin typeface="inherit"/>
              </a:rPr>
              <a:t>db.m5</a:t>
            </a:r>
            <a:r>
              <a:rPr lang="en-US" b="0" i="0" u="none" strike="noStrike" dirty="0">
                <a:solidFill>
                  <a:srgbClr val="16191F"/>
                </a:solidFill>
                <a:effectLst/>
                <a:latin typeface="inherit"/>
              </a:rPr>
              <a:t> – Latest generation general-purpose instance classes that provide a balance of compute, memory, and network resources, and are a good choice for many applications. The db.m5 instance classes provide more computing capacity than the previous db.m4 instance classes. They are powered by the AWS Nitro System, a combination of dedicated hardware and lightweight hypervisor.</a:t>
            </a:r>
          </a:p>
          <a:p>
            <a:pPr algn="l">
              <a:buFont typeface="Arial" panose="020B0604020202020204" pitchFamily="34" charset="0"/>
              <a:buChar char="•"/>
            </a:pPr>
            <a:r>
              <a:rPr lang="en-US" b="1" i="0" u="none" strike="noStrike" dirty="0">
                <a:solidFill>
                  <a:srgbClr val="16191F"/>
                </a:solidFill>
                <a:effectLst/>
                <a:latin typeface="inherit"/>
              </a:rPr>
              <a:t>db.m4</a:t>
            </a:r>
            <a:r>
              <a:rPr lang="en-US" b="0" i="0" u="none" strike="noStrike" dirty="0">
                <a:solidFill>
                  <a:srgbClr val="16191F"/>
                </a:solidFill>
                <a:effectLst/>
                <a:latin typeface="inherit"/>
              </a:rPr>
              <a:t> – General-purpose instance classes that provide more computing capacity than the previous db.m3 instance classes.</a:t>
            </a:r>
          </a:p>
          <a:p>
            <a:pPr algn="l">
              <a:buFont typeface="Arial" panose="020B0604020202020204" pitchFamily="34" charset="0"/>
              <a:buChar char="•"/>
            </a:pPr>
            <a:r>
              <a:rPr lang="en-US" b="1" i="0" u="none" strike="noStrike" dirty="0">
                <a:solidFill>
                  <a:srgbClr val="16191F"/>
                </a:solidFill>
                <a:effectLst/>
                <a:latin typeface="inherit"/>
              </a:rPr>
              <a:t>db.m3</a:t>
            </a:r>
            <a:r>
              <a:rPr lang="en-US" b="0" i="0" u="none" strike="noStrike" dirty="0">
                <a:solidFill>
                  <a:srgbClr val="16191F"/>
                </a:solidFill>
                <a:effectLst/>
                <a:latin typeface="inherit"/>
              </a:rPr>
              <a:t> – General-purpose instance classes that provide more computing capacity than the previous db.m1 instance classes.</a:t>
            </a:r>
          </a:p>
          <a:p>
            <a:pPr algn="l">
              <a:buFont typeface="Arial" panose="020B0604020202020204" pitchFamily="34" charset="0"/>
              <a:buChar char="•"/>
            </a:pPr>
            <a:r>
              <a:rPr lang="en-US" b="1" i="0" u="none" strike="noStrike" dirty="0">
                <a:solidFill>
                  <a:srgbClr val="16191F"/>
                </a:solidFill>
                <a:effectLst/>
                <a:latin typeface="inherit"/>
              </a:rPr>
              <a:t>db.m1</a:t>
            </a:r>
            <a:r>
              <a:rPr lang="en-US" b="0" i="0" u="none" strike="noStrike" dirty="0">
                <a:solidFill>
                  <a:srgbClr val="16191F"/>
                </a:solidFill>
                <a:effectLst/>
                <a:latin typeface="inherit"/>
              </a:rPr>
              <a:t> – Earlier generation general-purpose instance classes.</a:t>
            </a:r>
          </a:p>
          <a:p>
            <a:pPr marL="0" indent="0" algn="l">
              <a:buNone/>
            </a:pP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9349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E8053-740B-428B-AD33-E7747FE971DD}"/>
              </a:ext>
            </a:extLst>
          </p:cNvPr>
          <p:cNvSpPr>
            <a:spLocks noGrp="1"/>
          </p:cNvSpPr>
          <p:nvPr>
            <p:ph idx="1"/>
          </p:nvPr>
        </p:nvSpPr>
        <p:spPr>
          <a:xfrm>
            <a:off x="102638" y="102637"/>
            <a:ext cx="11971174" cy="6680718"/>
          </a:xfrm>
        </p:spPr>
        <p:txBody>
          <a:bodyPr>
            <a:normAutofit fontScale="92500" lnSpcReduction="20000"/>
          </a:bodyPr>
          <a:lstStyle/>
          <a:p>
            <a:pPr marL="0" indent="0" algn="l">
              <a:buNone/>
            </a:pPr>
            <a:r>
              <a:rPr lang="en-US" b="0" i="0" u="none" strike="noStrike" dirty="0">
                <a:solidFill>
                  <a:srgbClr val="16191F"/>
                </a:solidFill>
                <a:effectLst/>
                <a:latin typeface="Amazon Ember"/>
              </a:rPr>
              <a:t>The following are the Memory Optimized DB instance classes available:</a:t>
            </a:r>
          </a:p>
          <a:p>
            <a:pPr algn="l">
              <a:buFont typeface="Arial" panose="020B0604020202020204" pitchFamily="34" charset="0"/>
              <a:buChar char="•"/>
            </a:pPr>
            <a:r>
              <a:rPr lang="en-US" b="1" i="0" u="none" strike="noStrike" dirty="0">
                <a:solidFill>
                  <a:srgbClr val="16191F"/>
                </a:solidFill>
                <a:effectLst/>
                <a:latin typeface="inherit"/>
              </a:rPr>
              <a:t>db.z1d</a:t>
            </a:r>
            <a:r>
              <a:rPr lang="en-US" b="0" i="0" u="none" strike="noStrike" dirty="0">
                <a:solidFill>
                  <a:srgbClr val="16191F"/>
                </a:solidFill>
                <a:effectLst/>
                <a:latin typeface="inherit"/>
              </a:rPr>
              <a:t> – Instance classes optimized for memory-intensive applications. These offer both high compute capacity and a high memory footprint. High frequency z1d instances deliver a sustained all core frequency of up to 4.0 GHz.</a:t>
            </a:r>
          </a:p>
          <a:p>
            <a:pPr algn="l">
              <a:buFont typeface="Arial" panose="020B0604020202020204" pitchFamily="34" charset="0"/>
              <a:buChar char="•"/>
            </a:pPr>
            <a:r>
              <a:rPr lang="en-US" b="1" i="0" u="none" strike="noStrike" dirty="0">
                <a:solidFill>
                  <a:srgbClr val="16191F"/>
                </a:solidFill>
                <a:effectLst/>
                <a:latin typeface="inherit"/>
              </a:rPr>
              <a:t>db.x1e</a:t>
            </a:r>
            <a:r>
              <a:rPr lang="en-US" b="0" i="0" u="none" strike="noStrike" dirty="0">
                <a:solidFill>
                  <a:srgbClr val="16191F"/>
                </a:solidFill>
                <a:effectLst/>
                <a:latin typeface="inherit"/>
              </a:rPr>
              <a:t> – Instance classes optimized for memory-intensive applications. These offer one of the lowest price per gibibyte (GiB) of RAM among the DB instance classes and up to 3,904 GiB of DRAM-based instance memory.</a:t>
            </a:r>
          </a:p>
          <a:p>
            <a:pPr algn="l">
              <a:buFont typeface="Arial" panose="020B0604020202020204" pitchFamily="34" charset="0"/>
              <a:buChar char="•"/>
            </a:pPr>
            <a:r>
              <a:rPr lang="en-US" b="1" i="0" u="none" strike="noStrike" dirty="0">
                <a:solidFill>
                  <a:srgbClr val="16191F"/>
                </a:solidFill>
                <a:effectLst/>
                <a:latin typeface="inherit"/>
              </a:rPr>
              <a:t>db.x1</a:t>
            </a:r>
            <a:r>
              <a:rPr lang="en-US" b="0" i="0" u="none" strike="noStrike" dirty="0">
                <a:solidFill>
                  <a:srgbClr val="16191F"/>
                </a:solidFill>
                <a:effectLst/>
                <a:latin typeface="inherit"/>
              </a:rPr>
              <a:t> – Instance classes optimized for memory-intensive applications. These offer one of the lowest price per GiB of RAM among the DB instance classes and up to 1,952 GiB of DRAM-based instance memory.</a:t>
            </a:r>
          </a:p>
          <a:p>
            <a:pPr algn="l">
              <a:buFont typeface="Arial" panose="020B0604020202020204" pitchFamily="34" charset="0"/>
              <a:buChar char="•"/>
            </a:pPr>
            <a:r>
              <a:rPr lang="en-US" b="1" i="0" u="none" strike="noStrike" dirty="0">
                <a:solidFill>
                  <a:srgbClr val="16191F"/>
                </a:solidFill>
                <a:effectLst/>
                <a:latin typeface="inherit"/>
              </a:rPr>
              <a:t>db.r6g</a:t>
            </a:r>
            <a:r>
              <a:rPr lang="en-US" b="0" i="0" u="none" strike="noStrike" dirty="0">
                <a:solidFill>
                  <a:srgbClr val="16191F"/>
                </a:solidFill>
                <a:effectLst/>
                <a:latin typeface="inherit"/>
              </a:rPr>
              <a:t> – Instance classes powered by AWS Graviton2 processors. These are ideal for running memory-intensive workloads in open-source databases such as MySQL and PostgreSQL.</a:t>
            </a:r>
          </a:p>
          <a:p>
            <a:pPr algn="l">
              <a:buFont typeface="Arial" panose="020B0604020202020204" pitchFamily="34" charset="0"/>
              <a:buChar char="•"/>
            </a:pPr>
            <a:r>
              <a:rPr lang="en-US" b="0" i="0" u="none" strike="noStrike" dirty="0">
                <a:solidFill>
                  <a:srgbClr val="16191F"/>
                </a:solidFill>
                <a:effectLst/>
                <a:latin typeface="inherit"/>
              </a:rPr>
              <a:t>You can modify a DB instance to use one of the DB instance classes powered by AWS Graviton2 processors by completing the same steps as any other DB instance modification.</a:t>
            </a:r>
          </a:p>
          <a:p>
            <a:pPr algn="l">
              <a:buFont typeface="Arial" panose="020B0604020202020204" pitchFamily="34" charset="0"/>
              <a:buChar char="•"/>
            </a:pPr>
            <a:r>
              <a:rPr lang="en-US" b="1" i="0" u="none" strike="noStrike" dirty="0">
                <a:solidFill>
                  <a:srgbClr val="16191F"/>
                </a:solidFill>
                <a:effectLst/>
                <a:latin typeface="inherit"/>
              </a:rPr>
              <a:t>db.r5b</a:t>
            </a:r>
            <a:r>
              <a:rPr lang="en-US" b="0" i="0" u="none" strike="noStrike" dirty="0">
                <a:solidFill>
                  <a:srgbClr val="16191F"/>
                </a:solidFill>
                <a:effectLst/>
                <a:latin typeface="inherit"/>
              </a:rPr>
              <a:t> – Instance classes that are memory-optimized for throughput-intensive applications. Powered by the AWS Nitro System, db.r5b instances deliver up to 60 Gbps bandwidth and 260,000 IOPS of EBS performance, which is the fastest block storage performance on EC2.</a:t>
            </a:r>
          </a:p>
          <a:p>
            <a:pPr algn="l">
              <a:buFont typeface="Arial" panose="020B0604020202020204" pitchFamily="34" charset="0"/>
              <a:buChar char="•"/>
            </a:pPr>
            <a:r>
              <a:rPr lang="en-US" b="1" i="0" u="none" strike="noStrike" dirty="0">
                <a:solidFill>
                  <a:srgbClr val="16191F"/>
                </a:solidFill>
                <a:effectLst/>
                <a:latin typeface="inherit"/>
              </a:rPr>
              <a:t>db.r5d</a:t>
            </a:r>
            <a:r>
              <a:rPr lang="en-US" b="0" i="0" u="none" strike="noStrike" dirty="0">
                <a:solidFill>
                  <a:srgbClr val="16191F"/>
                </a:solidFill>
                <a:effectLst/>
                <a:latin typeface="inherit"/>
              </a:rPr>
              <a:t> – Instance classes that are optimized for low latency, very high random I/O performance, and high sequential read throughput.</a:t>
            </a:r>
          </a:p>
          <a:p>
            <a:pPr algn="l">
              <a:buFont typeface="Arial" panose="020B0604020202020204" pitchFamily="34" charset="0"/>
              <a:buChar char="•"/>
            </a:pPr>
            <a:r>
              <a:rPr lang="en-US" b="1" i="0" u="none" strike="noStrike" dirty="0">
                <a:solidFill>
                  <a:srgbClr val="16191F"/>
                </a:solidFill>
                <a:effectLst/>
                <a:latin typeface="inherit"/>
              </a:rPr>
              <a:t>db.r5</a:t>
            </a:r>
            <a:r>
              <a:rPr lang="en-US" b="0" i="0" u="none" strike="noStrike" dirty="0">
                <a:solidFill>
                  <a:srgbClr val="16191F"/>
                </a:solidFill>
                <a:effectLst/>
                <a:latin typeface="inherit"/>
              </a:rPr>
              <a:t> – Latest generation instance classes optimized for memory-intensive applications. These offer improved networking and Amazon Elastic Block Store (Amazon EBS) performance. They are powered by the AWS Nitro System, a combination of dedicated hardware and lightweight hypervisor.</a:t>
            </a:r>
          </a:p>
          <a:p>
            <a:pPr algn="l">
              <a:buFont typeface="Arial" panose="020B0604020202020204" pitchFamily="34" charset="0"/>
              <a:buChar char="•"/>
            </a:pPr>
            <a:r>
              <a:rPr lang="en-US" b="1" i="0" u="none" strike="noStrike" dirty="0">
                <a:solidFill>
                  <a:srgbClr val="16191F"/>
                </a:solidFill>
                <a:effectLst/>
                <a:latin typeface="inherit"/>
              </a:rPr>
              <a:t>db.r4</a:t>
            </a:r>
            <a:r>
              <a:rPr lang="en-US" b="0" i="0" u="none" strike="noStrike" dirty="0">
                <a:solidFill>
                  <a:srgbClr val="16191F"/>
                </a:solidFill>
                <a:effectLst/>
                <a:latin typeface="inherit"/>
              </a:rPr>
              <a:t> – Instance classes optimized for memory-intensive applications. These offer improved networking and Amazon EBS performance.</a:t>
            </a:r>
          </a:p>
          <a:p>
            <a:pPr algn="l">
              <a:buFont typeface="Arial" panose="020B0604020202020204" pitchFamily="34" charset="0"/>
              <a:buChar char="•"/>
            </a:pPr>
            <a:r>
              <a:rPr lang="en-US" b="1" i="0" u="none" strike="noStrike" dirty="0">
                <a:solidFill>
                  <a:srgbClr val="16191F"/>
                </a:solidFill>
                <a:effectLst/>
                <a:latin typeface="inherit"/>
              </a:rPr>
              <a:t>db.r3</a:t>
            </a:r>
            <a:r>
              <a:rPr lang="en-US" b="0" i="0" u="none" strike="noStrike" dirty="0">
                <a:solidFill>
                  <a:srgbClr val="16191F"/>
                </a:solidFill>
                <a:effectLst/>
                <a:latin typeface="inherit"/>
              </a:rPr>
              <a:t> – Instance classes that provide memory optimization.</a:t>
            </a:r>
          </a:p>
          <a:p>
            <a:pPr algn="l">
              <a:buFont typeface="Arial" panose="020B0604020202020204" pitchFamily="34" charset="0"/>
              <a:buChar char="•"/>
            </a:pPr>
            <a:r>
              <a:rPr lang="en-US" b="1" i="0" u="none" strike="noStrike" dirty="0">
                <a:solidFill>
                  <a:srgbClr val="16191F"/>
                </a:solidFill>
                <a:effectLst/>
                <a:latin typeface="inherit"/>
              </a:rPr>
              <a:t>db.m2</a:t>
            </a:r>
            <a:r>
              <a:rPr lang="en-US" b="0" i="0" u="none" strike="noStrike" dirty="0">
                <a:solidFill>
                  <a:srgbClr val="16191F"/>
                </a:solidFill>
                <a:effectLst/>
                <a:latin typeface="inherit"/>
              </a:rPr>
              <a:t> – Earlier generation memory-optimized instance classes.</a:t>
            </a:r>
          </a:p>
          <a:p>
            <a:pPr marL="0" indent="0" algn="l">
              <a:buNone/>
            </a:pPr>
            <a:endParaRPr lang="en-US" b="0" i="0" u="none" strike="noStrike" dirty="0">
              <a:solidFill>
                <a:srgbClr val="16191F"/>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60348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E8053-740B-428B-AD33-E7747FE971DD}"/>
              </a:ext>
            </a:extLst>
          </p:cNvPr>
          <p:cNvSpPr>
            <a:spLocks noGrp="1"/>
          </p:cNvSpPr>
          <p:nvPr>
            <p:ph idx="1"/>
          </p:nvPr>
        </p:nvSpPr>
        <p:spPr>
          <a:xfrm>
            <a:off x="102638" y="102637"/>
            <a:ext cx="11971174" cy="6680718"/>
          </a:xfrm>
        </p:spPr>
        <p:txBody>
          <a:bodyPr>
            <a:normAutofit/>
          </a:bodyPr>
          <a:lstStyle/>
          <a:p>
            <a:pPr marL="0" indent="0" algn="l">
              <a:buNone/>
            </a:pPr>
            <a:r>
              <a:rPr lang="en-US" b="0" i="0" u="none" strike="noStrike" dirty="0">
                <a:solidFill>
                  <a:srgbClr val="16191F"/>
                </a:solidFill>
                <a:effectLst/>
                <a:latin typeface="Amazon Ember"/>
              </a:rPr>
              <a:t>The following are the Burstable Performance DB instance classes available:</a:t>
            </a:r>
          </a:p>
          <a:p>
            <a:pPr algn="l">
              <a:buFont typeface="Arial" panose="020B0604020202020204" pitchFamily="34" charset="0"/>
              <a:buChar char="•"/>
            </a:pPr>
            <a:r>
              <a:rPr lang="en-US" b="1" i="0" u="none" strike="noStrike" dirty="0">
                <a:solidFill>
                  <a:srgbClr val="16191F"/>
                </a:solidFill>
                <a:effectLst/>
                <a:latin typeface="inherit"/>
              </a:rPr>
              <a:t>db.t3</a:t>
            </a:r>
            <a:r>
              <a:rPr lang="en-US" b="0" i="0" u="none" strike="noStrike" dirty="0">
                <a:solidFill>
                  <a:srgbClr val="16191F"/>
                </a:solidFill>
                <a:effectLst/>
                <a:latin typeface="inherit"/>
              </a:rPr>
              <a:t> – Next generation instance classes that provide a baseline performance level, with the ability to burst to full CPU usage. These instance classes provide more computing capacity than the previous db.t2 instance classes. They are powered by the AWS Nitro System, a combination of dedicated hardware and lightweight hypervisor.</a:t>
            </a:r>
          </a:p>
          <a:p>
            <a:pPr algn="l">
              <a:buFont typeface="Arial" panose="020B0604020202020204" pitchFamily="34" charset="0"/>
              <a:buChar char="•"/>
            </a:pPr>
            <a:r>
              <a:rPr lang="en-US" b="1" i="0" u="none" strike="noStrike" dirty="0">
                <a:solidFill>
                  <a:srgbClr val="16191F"/>
                </a:solidFill>
                <a:effectLst/>
                <a:latin typeface="inherit"/>
              </a:rPr>
              <a:t>db.t2</a:t>
            </a:r>
            <a:r>
              <a:rPr lang="en-US" b="0" i="0" u="none" strike="noStrike" dirty="0">
                <a:solidFill>
                  <a:srgbClr val="16191F"/>
                </a:solidFill>
                <a:effectLst/>
                <a:latin typeface="inherit"/>
              </a:rPr>
              <a:t> – Instance classes that provide a baseline performance level, with the ability to burst to full CPU usage.</a:t>
            </a:r>
          </a:p>
          <a:p>
            <a:pPr marL="0" indent="0" algn="l">
              <a:buNone/>
            </a:pPr>
            <a:endParaRPr lang="en-US" b="0" i="0" u="none" strike="noStrike" dirty="0">
              <a:solidFill>
                <a:srgbClr val="16191F"/>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62782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96453" y="493407"/>
            <a:ext cx="6564111" cy="443711"/>
          </a:xfrm>
          <a:prstGeom prst="rect">
            <a:avLst/>
          </a:prstGeom>
        </p:spPr>
        <p:txBody>
          <a:bodyPr vert="horz" wrap="square" lIns="0" tIns="12700" rIns="0" bIns="0" rtlCol="0">
            <a:spAutoFit/>
          </a:bodyPr>
          <a:lstStyle/>
          <a:p>
            <a:pPr marL="12700">
              <a:lnSpc>
                <a:spcPct val="100000"/>
              </a:lnSpc>
              <a:spcBef>
                <a:spcPts val="100"/>
              </a:spcBef>
            </a:pPr>
            <a:r>
              <a:rPr spc="-80" dirty="0">
                <a:latin typeface="Roboto" panose="02000000000000000000" pitchFamily="2" charset="0"/>
                <a:ea typeface="Roboto" panose="02000000000000000000" pitchFamily="2" charset="0"/>
              </a:rPr>
              <a:t>R</a:t>
            </a:r>
            <a:r>
              <a:rPr spc="-95" dirty="0">
                <a:latin typeface="Roboto" panose="02000000000000000000" pitchFamily="2" charset="0"/>
                <a:ea typeface="Roboto" panose="02000000000000000000" pitchFamily="2" charset="0"/>
              </a:rPr>
              <a:t>D</a:t>
            </a:r>
            <a:r>
              <a:rPr spc="45" dirty="0">
                <a:latin typeface="Roboto" panose="02000000000000000000" pitchFamily="2" charset="0"/>
                <a:ea typeface="Roboto" panose="02000000000000000000" pitchFamily="2" charset="0"/>
              </a:rPr>
              <a:t>S</a:t>
            </a:r>
            <a:r>
              <a:rPr spc="-5" dirty="0">
                <a:latin typeface="Roboto" panose="02000000000000000000" pitchFamily="2" charset="0"/>
                <a:ea typeface="Roboto" panose="02000000000000000000" pitchFamily="2" charset="0"/>
              </a:rPr>
              <a:t> </a:t>
            </a:r>
            <a:r>
              <a:rPr dirty="0">
                <a:latin typeface="Roboto" panose="02000000000000000000" pitchFamily="2" charset="0"/>
                <a:ea typeface="Roboto" panose="02000000000000000000" pitchFamily="2" charset="0"/>
              </a:rPr>
              <a:t>– </a:t>
            </a:r>
            <a:r>
              <a:rPr spc="-60" dirty="0">
                <a:latin typeface="Roboto" panose="02000000000000000000" pitchFamily="2" charset="0"/>
                <a:ea typeface="Roboto" panose="02000000000000000000" pitchFamily="2" charset="0"/>
              </a:rPr>
              <a:t>S</a:t>
            </a:r>
            <a:r>
              <a:rPr spc="-50" dirty="0">
                <a:latin typeface="Roboto" panose="02000000000000000000" pitchFamily="2" charset="0"/>
                <a:ea typeface="Roboto" panose="02000000000000000000" pitchFamily="2" charset="0"/>
              </a:rPr>
              <a:t>t</a:t>
            </a:r>
            <a:r>
              <a:rPr spc="-45" dirty="0">
                <a:latin typeface="Roboto" panose="02000000000000000000" pitchFamily="2" charset="0"/>
                <a:ea typeface="Roboto" panose="02000000000000000000" pitchFamily="2" charset="0"/>
              </a:rPr>
              <a:t>o</a:t>
            </a:r>
            <a:r>
              <a:rPr spc="-175" dirty="0">
                <a:latin typeface="Roboto" panose="02000000000000000000" pitchFamily="2" charset="0"/>
                <a:ea typeface="Roboto" panose="02000000000000000000" pitchFamily="2" charset="0"/>
              </a:rPr>
              <a:t>r</a:t>
            </a:r>
            <a:r>
              <a:rPr spc="-5" dirty="0">
                <a:latin typeface="Roboto" panose="02000000000000000000" pitchFamily="2" charset="0"/>
                <a:ea typeface="Roboto" panose="02000000000000000000" pitchFamily="2" charset="0"/>
              </a:rPr>
              <a:t>ag</a:t>
            </a:r>
            <a:r>
              <a:rPr dirty="0">
                <a:latin typeface="Roboto" panose="02000000000000000000" pitchFamily="2" charset="0"/>
                <a:ea typeface="Roboto" panose="02000000000000000000" pitchFamily="2" charset="0"/>
              </a:rPr>
              <a:t>e</a:t>
            </a:r>
            <a:r>
              <a:rPr spc="-265" dirty="0">
                <a:latin typeface="Roboto" panose="02000000000000000000" pitchFamily="2" charset="0"/>
                <a:ea typeface="Roboto" panose="02000000000000000000" pitchFamily="2" charset="0"/>
              </a:rPr>
              <a:t> </a:t>
            </a:r>
            <a:r>
              <a:rPr dirty="0">
                <a:latin typeface="Roboto" panose="02000000000000000000" pitchFamily="2" charset="0"/>
                <a:ea typeface="Roboto" panose="02000000000000000000" pitchFamily="2" charset="0"/>
              </a:rPr>
              <a:t>A</a:t>
            </a:r>
            <a:r>
              <a:rPr spc="-40" dirty="0">
                <a:latin typeface="Roboto" panose="02000000000000000000" pitchFamily="2" charset="0"/>
                <a:ea typeface="Roboto" panose="02000000000000000000" pitchFamily="2" charset="0"/>
              </a:rPr>
              <a:t>u</a:t>
            </a:r>
            <a:r>
              <a:rPr spc="-145" dirty="0">
                <a:latin typeface="Roboto" panose="02000000000000000000" pitchFamily="2" charset="0"/>
                <a:ea typeface="Roboto" panose="02000000000000000000" pitchFamily="2" charset="0"/>
              </a:rPr>
              <a:t>t</a:t>
            </a:r>
            <a:r>
              <a:rPr spc="-45" dirty="0">
                <a:latin typeface="Roboto" panose="02000000000000000000" pitchFamily="2" charset="0"/>
                <a:ea typeface="Roboto" panose="02000000000000000000" pitchFamily="2" charset="0"/>
              </a:rPr>
              <a:t>o</a:t>
            </a:r>
            <a:r>
              <a:rPr spc="5" dirty="0">
                <a:latin typeface="Roboto" panose="02000000000000000000" pitchFamily="2" charset="0"/>
                <a:ea typeface="Roboto" panose="02000000000000000000" pitchFamily="2" charset="0"/>
              </a:rPr>
              <a:t> </a:t>
            </a:r>
            <a:r>
              <a:rPr spc="-30" dirty="0">
                <a:latin typeface="Roboto" panose="02000000000000000000" pitchFamily="2" charset="0"/>
                <a:ea typeface="Roboto" panose="02000000000000000000" pitchFamily="2" charset="0"/>
              </a:rPr>
              <a:t>S</a:t>
            </a:r>
            <a:r>
              <a:rPr spc="-25" dirty="0">
                <a:latin typeface="Roboto" panose="02000000000000000000" pitchFamily="2" charset="0"/>
                <a:ea typeface="Roboto" panose="02000000000000000000" pitchFamily="2" charset="0"/>
              </a:rPr>
              <a:t>c</a:t>
            </a:r>
            <a:r>
              <a:rPr spc="-5" dirty="0">
                <a:latin typeface="Roboto" panose="02000000000000000000" pitchFamily="2" charset="0"/>
                <a:ea typeface="Roboto" panose="02000000000000000000" pitchFamily="2" charset="0"/>
              </a:rPr>
              <a:t>a</a:t>
            </a:r>
            <a:r>
              <a:rPr spc="-80" dirty="0">
                <a:latin typeface="Roboto" panose="02000000000000000000" pitchFamily="2" charset="0"/>
                <a:ea typeface="Roboto" panose="02000000000000000000" pitchFamily="2" charset="0"/>
              </a:rPr>
              <a:t>li</a:t>
            </a:r>
            <a:r>
              <a:rPr spc="-165" dirty="0">
                <a:latin typeface="Roboto" panose="02000000000000000000" pitchFamily="2" charset="0"/>
                <a:ea typeface="Roboto" panose="02000000000000000000" pitchFamily="2" charset="0"/>
              </a:rPr>
              <a:t>n</a:t>
            </a:r>
            <a:r>
              <a:rPr dirty="0">
                <a:latin typeface="Roboto" panose="02000000000000000000" pitchFamily="2" charset="0"/>
                <a:ea typeface="Roboto" panose="02000000000000000000" pitchFamily="2" charset="0"/>
              </a:rPr>
              <a:t>g</a:t>
            </a:r>
          </a:p>
        </p:txBody>
      </p:sp>
      <p:sp>
        <p:nvSpPr>
          <p:cNvPr id="5" name="object 5"/>
          <p:cNvSpPr txBox="1"/>
          <p:nvPr/>
        </p:nvSpPr>
        <p:spPr>
          <a:xfrm>
            <a:off x="440345" y="1378203"/>
            <a:ext cx="7440004" cy="4434419"/>
          </a:xfrm>
          <a:prstGeom prst="rect">
            <a:avLst/>
          </a:prstGeom>
        </p:spPr>
        <p:txBody>
          <a:bodyPr vert="horz" wrap="square" lIns="0" tIns="119380" rIns="0" bIns="0" rtlCol="0">
            <a:spAutoFit/>
          </a:bodyPr>
          <a:lstStyle/>
          <a:p>
            <a:pPr marL="241300" marR="868680" indent="-228600">
              <a:lnSpc>
                <a:spcPct val="68200"/>
              </a:lnSpc>
              <a:spcBef>
                <a:spcPts val="940"/>
              </a:spcBef>
              <a:buFont typeface="Arial"/>
              <a:buChar char="•"/>
              <a:tabLst>
                <a:tab pos="240665" algn="l"/>
                <a:tab pos="241300" algn="l"/>
              </a:tabLst>
            </a:pPr>
            <a:r>
              <a:rPr sz="2200" spc="-30" dirty="0">
                <a:solidFill>
                  <a:srgbClr val="444949"/>
                </a:solidFill>
                <a:latin typeface="Roboto" panose="02000000000000000000" pitchFamily="2" charset="0"/>
                <a:ea typeface="Roboto" panose="02000000000000000000" pitchFamily="2" charset="0"/>
                <a:cs typeface="Gill Sans MT"/>
              </a:rPr>
              <a:t>Helps</a:t>
            </a:r>
            <a:r>
              <a:rPr sz="2200" spc="-10"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you</a:t>
            </a:r>
            <a:r>
              <a:rPr sz="2200" spc="-5"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increase</a:t>
            </a:r>
            <a:r>
              <a:rPr sz="2200" spc="-5" dirty="0">
                <a:solidFill>
                  <a:srgbClr val="444949"/>
                </a:solidFill>
                <a:latin typeface="Roboto" panose="02000000000000000000" pitchFamily="2" charset="0"/>
                <a:ea typeface="Roboto" panose="02000000000000000000" pitchFamily="2" charset="0"/>
                <a:cs typeface="Gill Sans MT"/>
              </a:rPr>
              <a:t> </a:t>
            </a:r>
            <a:r>
              <a:rPr sz="2200" spc="-40" dirty="0">
                <a:solidFill>
                  <a:srgbClr val="444949"/>
                </a:solidFill>
                <a:latin typeface="Roboto" panose="02000000000000000000" pitchFamily="2" charset="0"/>
                <a:ea typeface="Roboto" panose="02000000000000000000" pitchFamily="2" charset="0"/>
                <a:cs typeface="Gill Sans MT"/>
              </a:rPr>
              <a:t>storage</a:t>
            </a:r>
            <a:r>
              <a:rPr sz="2200" spc="-5" dirty="0">
                <a:solidFill>
                  <a:srgbClr val="444949"/>
                </a:solidFill>
                <a:latin typeface="Roboto" panose="02000000000000000000" pitchFamily="2" charset="0"/>
                <a:ea typeface="Roboto" panose="02000000000000000000" pitchFamily="2" charset="0"/>
                <a:cs typeface="Gill Sans MT"/>
              </a:rPr>
              <a:t> </a:t>
            </a:r>
            <a:r>
              <a:rPr sz="2200" spc="-30" dirty="0">
                <a:solidFill>
                  <a:srgbClr val="444949"/>
                </a:solidFill>
                <a:latin typeface="Roboto" panose="02000000000000000000" pitchFamily="2" charset="0"/>
                <a:ea typeface="Roboto" panose="02000000000000000000" pitchFamily="2" charset="0"/>
                <a:cs typeface="Gill Sans MT"/>
              </a:rPr>
              <a:t>on</a:t>
            </a:r>
            <a:r>
              <a:rPr sz="2200" spc="-5"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your</a:t>
            </a:r>
            <a:r>
              <a:rPr sz="2200" spc="5" dirty="0">
                <a:solidFill>
                  <a:srgbClr val="444949"/>
                </a:solidFill>
                <a:latin typeface="Roboto" panose="02000000000000000000" pitchFamily="2" charset="0"/>
                <a:ea typeface="Roboto" panose="02000000000000000000" pitchFamily="2" charset="0"/>
                <a:cs typeface="Gill Sans MT"/>
              </a:rPr>
              <a:t> </a:t>
            </a:r>
            <a:r>
              <a:rPr sz="2200" spc="-25" dirty="0">
                <a:solidFill>
                  <a:srgbClr val="444949"/>
                </a:solidFill>
                <a:latin typeface="Roboto" panose="02000000000000000000" pitchFamily="2" charset="0"/>
                <a:ea typeface="Roboto" panose="02000000000000000000" pitchFamily="2" charset="0"/>
                <a:cs typeface="Gill Sans MT"/>
              </a:rPr>
              <a:t>RDS</a:t>
            </a:r>
            <a:r>
              <a:rPr sz="2200" spc="5"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DB</a:t>
            </a:r>
            <a:r>
              <a:rPr sz="2200" spc="-5"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instance </a:t>
            </a:r>
            <a:r>
              <a:rPr sz="2200" spc="-595" dirty="0">
                <a:solidFill>
                  <a:srgbClr val="444949"/>
                </a:solidFill>
                <a:latin typeface="Roboto" panose="02000000000000000000" pitchFamily="2" charset="0"/>
                <a:ea typeface="Roboto" panose="02000000000000000000" pitchFamily="2" charset="0"/>
                <a:cs typeface="Gill Sans MT"/>
              </a:rPr>
              <a:t> </a:t>
            </a:r>
            <a:r>
              <a:rPr sz="2200" spc="-40" dirty="0">
                <a:solidFill>
                  <a:srgbClr val="444949"/>
                </a:solidFill>
                <a:latin typeface="Roboto" panose="02000000000000000000" pitchFamily="2" charset="0"/>
                <a:ea typeface="Roboto" panose="02000000000000000000" pitchFamily="2" charset="0"/>
                <a:cs typeface="Gill Sans MT"/>
              </a:rPr>
              <a:t>dynamically</a:t>
            </a:r>
            <a:endParaRPr sz="2200" dirty="0">
              <a:latin typeface="Roboto" panose="02000000000000000000" pitchFamily="2" charset="0"/>
              <a:ea typeface="Roboto" panose="02000000000000000000" pitchFamily="2" charset="0"/>
              <a:cs typeface="Gill Sans MT"/>
            </a:endParaRPr>
          </a:p>
          <a:p>
            <a:pPr marL="241300" marR="487680" indent="-228600">
              <a:lnSpc>
                <a:spcPct val="68200"/>
              </a:lnSpc>
              <a:spcBef>
                <a:spcPts val="1100"/>
              </a:spcBef>
              <a:buFont typeface="Arial"/>
              <a:buChar char="•"/>
              <a:tabLst>
                <a:tab pos="240665" algn="l"/>
                <a:tab pos="241300" algn="l"/>
              </a:tabLst>
            </a:pPr>
            <a:r>
              <a:rPr sz="2200" spc="-25" dirty="0">
                <a:solidFill>
                  <a:srgbClr val="444949"/>
                </a:solidFill>
                <a:latin typeface="Roboto" panose="02000000000000000000" pitchFamily="2" charset="0"/>
                <a:ea typeface="Roboto" panose="02000000000000000000" pitchFamily="2" charset="0"/>
                <a:cs typeface="Gill Sans MT"/>
              </a:rPr>
              <a:t>When</a:t>
            </a:r>
            <a:r>
              <a:rPr sz="2200" spc="-5" dirty="0">
                <a:solidFill>
                  <a:srgbClr val="444949"/>
                </a:solidFill>
                <a:latin typeface="Roboto" panose="02000000000000000000" pitchFamily="2" charset="0"/>
                <a:ea typeface="Roboto" panose="02000000000000000000" pitchFamily="2" charset="0"/>
                <a:cs typeface="Gill Sans MT"/>
              </a:rPr>
              <a:t> </a:t>
            </a:r>
            <a:r>
              <a:rPr sz="2200" spc="-25" dirty="0">
                <a:solidFill>
                  <a:srgbClr val="444949"/>
                </a:solidFill>
                <a:latin typeface="Roboto" panose="02000000000000000000" pitchFamily="2" charset="0"/>
                <a:ea typeface="Roboto" panose="02000000000000000000" pitchFamily="2" charset="0"/>
                <a:cs typeface="Gill Sans MT"/>
              </a:rPr>
              <a:t>RDS</a:t>
            </a:r>
            <a:r>
              <a:rPr sz="2200" spc="10"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detects</a:t>
            </a:r>
            <a:r>
              <a:rPr sz="2200"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you</a:t>
            </a:r>
            <a:r>
              <a:rPr sz="2200" spc="-5"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are</a:t>
            </a:r>
            <a:r>
              <a:rPr sz="2200" dirty="0">
                <a:solidFill>
                  <a:srgbClr val="444949"/>
                </a:solidFill>
                <a:latin typeface="Roboto" panose="02000000000000000000" pitchFamily="2" charset="0"/>
                <a:ea typeface="Roboto" panose="02000000000000000000" pitchFamily="2" charset="0"/>
                <a:cs typeface="Gill Sans MT"/>
              </a:rPr>
              <a:t> </a:t>
            </a:r>
            <a:r>
              <a:rPr sz="2200" spc="-35" dirty="0">
                <a:solidFill>
                  <a:srgbClr val="444949"/>
                </a:solidFill>
                <a:latin typeface="Roboto" panose="02000000000000000000" pitchFamily="2" charset="0"/>
                <a:ea typeface="Roboto" panose="02000000000000000000" pitchFamily="2" charset="0"/>
                <a:cs typeface="Gill Sans MT"/>
              </a:rPr>
              <a:t>running</a:t>
            </a:r>
            <a:r>
              <a:rPr sz="2200" spc="5"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out</a:t>
            </a:r>
            <a:r>
              <a:rPr sz="2200" dirty="0">
                <a:solidFill>
                  <a:srgbClr val="444949"/>
                </a:solidFill>
                <a:latin typeface="Roboto" panose="02000000000000000000" pitchFamily="2" charset="0"/>
                <a:ea typeface="Roboto" panose="02000000000000000000" pitchFamily="2" charset="0"/>
                <a:cs typeface="Gill Sans MT"/>
              </a:rPr>
              <a:t> </a:t>
            </a:r>
            <a:r>
              <a:rPr sz="2200" spc="-30" dirty="0">
                <a:solidFill>
                  <a:srgbClr val="444949"/>
                </a:solidFill>
                <a:latin typeface="Roboto" panose="02000000000000000000" pitchFamily="2" charset="0"/>
                <a:ea typeface="Roboto" panose="02000000000000000000" pitchFamily="2" charset="0"/>
                <a:cs typeface="Gill Sans MT"/>
              </a:rPr>
              <a:t>of</a:t>
            </a:r>
            <a:r>
              <a:rPr sz="2200"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free</a:t>
            </a:r>
            <a:r>
              <a:rPr sz="2200" dirty="0">
                <a:solidFill>
                  <a:srgbClr val="444949"/>
                </a:solidFill>
                <a:latin typeface="Roboto" panose="02000000000000000000" pitchFamily="2" charset="0"/>
                <a:ea typeface="Roboto" panose="02000000000000000000" pitchFamily="2" charset="0"/>
                <a:cs typeface="Gill Sans MT"/>
              </a:rPr>
              <a:t> </a:t>
            </a:r>
            <a:r>
              <a:rPr sz="2200" spc="-20" dirty="0">
                <a:solidFill>
                  <a:srgbClr val="444949"/>
                </a:solidFill>
                <a:latin typeface="Roboto" panose="02000000000000000000" pitchFamily="2" charset="0"/>
                <a:ea typeface="Roboto" panose="02000000000000000000" pitchFamily="2" charset="0"/>
                <a:cs typeface="Gill Sans MT"/>
              </a:rPr>
              <a:t>database </a:t>
            </a:r>
            <a:r>
              <a:rPr sz="2200" spc="-600"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st</a:t>
            </a:r>
            <a:r>
              <a:rPr sz="2200" spc="-35" dirty="0">
                <a:solidFill>
                  <a:srgbClr val="444949"/>
                </a:solidFill>
                <a:latin typeface="Roboto" panose="02000000000000000000" pitchFamily="2" charset="0"/>
                <a:ea typeface="Roboto" panose="02000000000000000000" pitchFamily="2" charset="0"/>
                <a:cs typeface="Gill Sans MT"/>
              </a:rPr>
              <a:t>o</a:t>
            </a:r>
            <a:r>
              <a:rPr sz="2200" spc="-80" dirty="0">
                <a:solidFill>
                  <a:srgbClr val="444949"/>
                </a:solidFill>
                <a:latin typeface="Roboto" panose="02000000000000000000" pitchFamily="2" charset="0"/>
                <a:ea typeface="Roboto" panose="02000000000000000000" pitchFamily="2" charset="0"/>
                <a:cs typeface="Gill Sans MT"/>
              </a:rPr>
              <a:t>r</a:t>
            </a:r>
            <a:r>
              <a:rPr sz="2200" spc="-5" dirty="0">
                <a:solidFill>
                  <a:srgbClr val="444949"/>
                </a:solidFill>
                <a:latin typeface="Roboto" panose="02000000000000000000" pitchFamily="2" charset="0"/>
                <a:ea typeface="Roboto" panose="02000000000000000000" pitchFamily="2" charset="0"/>
                <a:cs typeface="Gill Sans MT"/>
              </a:rPr>
              <a:t>ag</a:t>
            </a:r>
            <a:r>
              <a:rPr sz="2200" spc="60" dirty="0">
                <a:solidFill>
                  <a:srgbClr val="444949"/>
                </a:solidFill>
                <a:latin typeface="Roboto" panose="02000000000000000000" pitchFamily="2" charset="0"/>
                <a:ea typeface="Roboto" panose="02000000000000000000" pitchFamily="2" charset="0"/>
                <a:cs typeface="Gill Sans MT"/>
              </a:rPr>
              <a:t>e</a:t>
            </a:r>
            <a:r>
              <a:rPr sz="2200" spc="-95" dirty="0">
                <a:solidFill>
                  <a:srgbClr val="444949"/>
                </a:solidFill>
                <a:latin typeface="Roboto" panose="02000000000000000000" pitchFamily="2" charset="0"/>
                <a:ea typeface="Roboto" panose="02000000000000000000" pitchFamily="2" charset="0"/>
                <a:cs typeface="Gill Sans MT"/>
              </a:rPr>
              <a:t>,</a:t>
            </a:r>
            <a:r>
              <a:rPr sz="2200" spc="-180"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i</a:t>
            </a:r>
            <a:r>
              <a:rPr sz="2200" spc="-70" dirty="0">
                <a:solidFill>
                  <a:srgbClr val="444949"/>
                </a:solidFill>
                <a:latin typeface="Roboto" panose="02000000000000000000" pitchFamily="2" charset="0"/>
                <a:ea typeface="Roboto" panose="02000000000000000000" pitchFamily="2" charset="0"/>
                <a:cs typeface="Gill Sans MT"/>
              </a:rPr>
              <a:t>t</a:t>
            </a:r>
            <a:r>
              <a:rPr sz="2200" dirty="0">
                <a:solidFill>
                  <a:srgbClr val="444949"/>
                </a:solidFill>
                <a:latin typeface="Roboto" panose="02000000000000000000" pitchFamily="2" charset="0"/>
                <a:ea typeface="Roboto" panose="02000000000000000000" pitchFamily="2" charset="0"/>
                <a:cs typeface="Gill Sans MT"/>
              </a:rPr>
              <a:t> </a:t>
            </a:r>
            <a:r>
              <a:rPr sz="2200" spc="-60" dirty="0">
                <a:solidFill>
                  <a:srgbClr val="444949"/>
                </a:solidFill>
                <a:latin typeface="Roboto" panose="02000000000000000000" pitchFamily="2" charset="0"/>
                <a:ea typeface="Roboto" panose="02000000000000000000" pitchFamily="2" charset="0"/>
                <a:cs typeface="Gill Sans MT"/>
              </a:rPr>
              <a:t>s</a:t>
            </a:r>
            <a:r>
              <a:rPr sz="2200" spc="-75" dirty="0">
                <a:solidFill>
                  <a:srgbClr val="444949"/>
                </a:solidFill>
                <a:latin typeface="Roboto" panose="02000000000000000000" pitchFamily="2" charset="0"/>
                <a:ea typeface="Roboto" panose="02000000000000000000" pitchFamily="2" charset="0"/>
                <a:cs typeface="Gill Sans MT"/>
              </a:rPr>
              <a:t>c</a:t>
            </a:r>
            <a:r>
              <a:rPr sz="2200" spc="-5" dirty="0">
                <a:solidFill>
                  <a:srgbClr val="444949"/>
                </a:solidFill>
                <a:latin typeface="Roboto" panose="02000000000000000000" pitchFamily="2" charset="0"/>
                <a:ea typeface="Roboto" panose="02000000000000000000" pitchFamily="2" charset="0"/>
                <a:cs typeface="Gill Sans MT"/>
              </a:rPr>
              <a:t>a</a:t>
            </a:r>
            <a:r>
              <a:rPr sz="2200" spc="-75" dirty="0">
                <a:solidFill>
                  <a:srgbClr val="444949"/>
                </a:solidFill>
                <a:latin typeface="Roboto" panose="02000000000000000000" pitchFamily="2" charset="0"/>
                <a:ea typeface="Roboto" panose="02000000000000000000" pitchFamily="2" charset="0"/>
                <a:cs typeface="Gill Sans MT"/>
              </a:rPr>
              <a:t>l</a:t>
            </a:r>
            <a:r>
              <a:rPr sz="2200" spc="-45" dirty="0">
                <a:solidFill>
                  <a:srgbClr val="444949"/>
                </a:solidFill>
                <a:latin typeface="Roboto" panose="02000000000000000000" pitchFamily="2" charset="0"/>
                <a:ea typeface="Roboto" panose="02000000000000000000" pitchFamily="2" charset="0"/>
                <a:cs typeface="Gill Sans MT"/>
              </a:rPr>
              <a:t>e</a:t>
            </a:r>
            <a:r>
              <a:rPr sz="2200" spc="-35" dirty="0">
                <a:solidFill>
                  <a:srgbClr val="444949"/>
                </a:solidFill>
                <a:latin typeface="Roboto" panose="02000000000000000000" pitchFamily="2" charset="0"/>
                <a:ea typeface="Roboto" panose="02000000000000000000" pitchFamily="2" charset="0"/>
                <a:cs typeface="Gill Sans MT"/>
              </a:rPr>
              <a:t>s</a:t>
            </a:r>
            <a:r>
              <a:rPr sz="2200" spc="-5" dirty="0">
                <a:solidFill>
                  <a:srgbClr val="444949"/>
                </a:solidFill>
                <a:latin typeface="Roboto" panose="02000000000000000000" pitchFamily="2" charset="0"/>
                <a:ea typeface="Roboto" panose="02000000000000000000" pitchFamily="2" charset="0"/>
                <a:cs typeface="Gill Sans MT"/>
              </a:rPr>
              <a:t> a</a:t>
            </a:r>
            <a:r>
              <a:rPr sz="2200" spc="-55" dirty="0">
                <a:solidFill>
                  <a:srgbClr val="444949"/>
                </a:solidFill>
                <a:latin typeface="Roboto" panose="02000000000000000000" pitchFamily="2" charset="0"/>
                <a:ea typeface="Roboto" panose="02000000000000000000" pitchFamily="2" charset="0"/>
                <a:cs typeface="Gill Sans MT"/>
              </a:rPr>
              <a:t>ut</a:t>
            </a:r>
            <a:r>
              <a:rPr sz="2200" spc="-35" dirty="0">
                <a:solidFill>
                  <a:srgbClr val="444949"/>
                </a:solidFill>
                <a:latin typeface="Roboto" panose="02000000000000000000" pitchFamily="2" charset="0"/>
                <a:ea typeface="Roboto" panose="02000000000000000000" pitchFamily="2" charset="0"/>
                <a:cs typeface="Gill Sans MT"/>
              </a:rPr>
              <a:t>o</a:t>
            </a:r>
            <a:r>
              <a:rPr sz="2200" dirty="0">
                <a:solidFill>
                  <a:srgbClr val="444949"/>
                </a:solidFill>
                <a:latin typeface="Roboto" panose="02000000000000000000" pitchFamily="2" charset="0"/>
                <a:ea typeface="Roboto" panose="02000000000000000000" pitchFamily="2" charset="0"/>
                <a:cs typeface="Gill Sans MT"/>
              </a:rPr>
              <a:t>m</a:t>
            </a:r>
            <a:r>
              <a:rPr sz="2200" spc="-5" dirty="0">
                <a:solidFill>
                  <a:srgbClr val="444949"/>
                </a:solidFill>
                <a:latin typeface="Roboto" panose="02000000000000000000" pitchFamily="2" charset="0"/>
                <a:ea typeface="Roboto" panose="02000000000000000000" pitchFamily="2" charset="0"/>
                <a:cs typeface="Gill Sans MT"/>
              </a:rPr>
              <a:t>a</a:t>
            </a:r>
            <a:r>
              <a:rPr sz="2200" spc="-75" dirty="0">
                <a:solidFill>
                  <a:srgbClr val="444949"/>
                </a:solidFill>
                <a:latin typeface="Roboto" panose="02000000000000000000" pitchFamily="2" charset="0"/>
                <a:ea typeface="Roboto" panose="02000000000000000000" pitchFamily="2" charset="0"/>
                <a:cs typeface="Gill Sans MT"/>
              </a:rPr>
              <a:t>ti</a:t>
            </a:r>
            <a:r>
              <a:rPr sz="2200" spc="-60" dirty="0">
                <a:solidFill>
                  <a:srgbClr val="444949"/>
                </a:solidFill>
                <a:latin typeface="Roboto" panose="02000000000000000000" pitchFamily="2" charset="0"/>
                <a:ea typeface="Roboto" panose="02000000000000000000" pitchFamily="2" charset="0"/>
                <a:cs typeface="Gill Sans MT"/>
              </a:rPr>
              <a:t>c</a:t>
            </a:r>
            <a:r>
              <a:rPr sz="2200" spc="-5" dirty="0">
                <a:solidFill>
                  <a:srgbClr val="444949"/>
                </a:solidFill>
                <a:latin typeface="Roboto" panose="02000000000000000000" pitchFamily="2" charset="0"/>
                <a:ea typeface="Roboto" panose="02000000000000000000" pitchFamily="2" charset="0"/>
                <a:cs typeface="Gill Sans MT"/>
              </a:rPr>
              <a:t>a</a:t>
            </a:r>
            <a:r>
              <a:rPr sz="2200" spc="-75" dirty="0">
                <a:solidFill>
                  <a:srgbClr val="444949"/>
                </a:solidFill>
                <a:latin typeface="Roboto" panose="02000000000000000000" pitchFamily="2" charset="0"/>
                <a:ea typeface="Roboto" panose="02000000000000000000" pitchFamily="2" charset="0"/>
                <a:cs typeface="Gill Sans MT"/>
              </a:rPr>
              <a:t>l</a:t>
            </a:r>
            <a:r>
              <a:rPr sz="2200" spc="-95" dirty="0">
                <a:solidFill>
                  <a:srgbClr val="444949"/>
                </a:solidFill>
                <a:latin typeface="Roboto" panose="02000000000000000000" pitchFamily="2" charset="0"/>
                <a:ea typeface="Roboto" panose="02000000000000000000" pitchFamily="2" charset="0"/>
                <a:cs typeface="Gill Sans MT"/>
              </a:rPr>
              <a:t>l</a:t>
            </a:r>
            <a:r>
              <a:rPr sz="2200" spc="-50" dirty="0">
                <a:solidFill>
                  <a:srgbClr val="444949"/>
                </a:solidFill>
                <a:latin typeface="Roboto" panose="02000000000000000000" pitchFamily="2" charset="0"/>
                <a:ea typeface="Roboto" panose="02000000000000000000" pitchFamily="2" charset="0"/>
                <a:cs typeface="Gill Sans MT"/>
              </a:rPr>
              <a:t>y</a:t>
            </a:r>
            <a:endParaRPr sz="2200" dirty="0">
              <a:latin typeface="Roboto" panose="02000000000000000000" pitchFamily="2" charset="0"/>
              <a:ea typeface="Roboto" panose="02000000000000000000" pitchFamily="2" charset="0"/>
              <a:cs typeface="Gill Sans MT"/>
            </a:endParaRPr>
          </a:p>
          <a:p>
            <a:pPr marL="241300" indent="-228600">
              <a:lnSpc>
                <a:spcPct val="100000"/>
              </a:lnSpc>
              <a:spcBef>
                <a:spcPts val="265"/>
              </a:spcBef>
              <a:buFont typeface="Arial"/>
              <a:buChar char="•"/>
              <a:tabLst>
                <a:tab pos="240665" algn="l"/>
                <a:tab pos="241300" algn="l"/>
              </a:tabLst>
            </a:pPr>
            <a:r>
              <a:rPr sz="2200" spc="-50" dirty="0">
                <a:solidFill>
                  <a:srgbClr val="444949"/>
                </a:solidFill>
                <a:latin typeface="Roboto" panose="02000000000000000000" pitchFamily="2" charset="0"/>
                <a:ea typeface="Roboto" panose="02000000000000000000" pitchFamily="2" charset="0"/>
                <a:cs typeface="Gill Sans MT"/>
              </a:rPr>
              <a:t>Avoid</a:t>
            </a:r>
            <a:r>
              <a:rPr sz="2200" dirty="0">
                <a:solidFill>
                  <a:srgbClr val="444949"/>
                </a:solidFill>
                <a:latin typeface="Roboto" panose="02000000000000000000" pitchFamily="2" charset="0"/>
                <a:ea typeface="Roboto" panose="02000000000000000000" pitchFamily="2" charset="0"/>
                <a:cs typeface="Gill Sans MT"/>
              </a:rPr>
              <a:t> </a:t>
            </a:r>
            <a:r>
              <a:rPr sz="2200" spc="-40" dirty="0">
                <a:solidFill>
                  <a:srgbClr val="444949"/>
                </a:solidFill>
                <a:latin typeface="Roboto" panose="02000000000000000000" pitchFamily="2" charset="0"/>
                <a:ea typeface="Roboto" panose="02000000000000000000" pitchFamily="2" charset="0"/>
                <a:cs typeface="Gill Sans MT"/>
              </a:rPr>
              <a:t>manually</a:t>
            </a:r>
            <a:r>
              <a:rPr sz="2200" spc="-5" dirty="0">
                <a:solidFill>
                  <a:srgbClr val="444949"/>
                </a:solidFill>
                <a:latin typeface="Roboto" panose="02000000000000000000" pitchFamily="2" charset="0"/>
                <a:ea typeface="Roboto" panose="02000000000000000000" pitchFamily="2" charset="0"/>
                <a:cs typeface="Gill Sans MT"/>
              </a:rPr>
              <a:t> </a:t>
            </a:r>
            <a:r>
              <a:rPr sz="2200" spc="-45" dirty="0">
                <a:solidFill>
                  <a:srgbClr val="444949"/>
                </a:solidFill>
                <a:latin typeface="Roboto" panose="02000000000000000000" pitchFamily="2" charset="0"/>
                <a:ea typeface="Roboto" panose="02000000000000000000" pitchFamily="2" charset="0"/>
                <a:cs typeface="Gill Sans MT"/>
              </a:rPr>
              <a:t>scaling</a:t>
            </a:r>
            <a:r>
              <a:rPr sz="2200" spc="-5"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your</a:t>
            </a:r>
            <a:r>
              <a:rPr sz="2200" spc="5" dirty="0">
                <a:solidFill>
                  <a:srgbClr val="444949"/>
                </a:solidFill>
                <a:latin typeface="Roboto" panose="02000000000000000000" pitchFamily="2" charset="0"/>
                <a:ea typeface="Roboto" panose="02000000000000000000" pitchFamily="2" charset="0"/>
                <a:cs typeface="Gill Sans MT"/>
              </a:rPr>
              <a:t> </a:t>
            </a:r>
            <a:r>
              <a:rPr sz="2200" spc="-20" dirty="0">
                <a:solidFill>
                  <a:srgbClr val="444949"/>
                </a:solidFill>
                <a:latin typeface="Roboto" panose="02000000000000000000" pitchFamily="2" charset="0"/>
                <a:ea typeface="Roboto" panose="02000000000000000000" pitchFamily="2" charset="0"/>
                <a:cs typeface="Gill Sans MT"/>
              </a:rPr>
              <a:t>database</a:t>
            </a:r>
            <a:r>
              <a:rPr sz="2200" spc="-5" dirty="0">
                <a:solidFill>
                  <a:srgbClr val="444949"/>
                </a:solidFill>
                <a:latin typeface="Roboto" panose="02000000000000000000" pitchFamily="2" charset="0"/>
                <a:ea typeface="Roboto" panose="02000000000000000000" pitchFamily="2" charset="0"/>
                <a:cs typeface="Gill Sans MT"/>
              </a:rPr>
              <a:t> </a:t>
            </a:r>
            <a:r>
              <a:rPr sz="2200" spc="-40" dirty="0">
                <a:solidFill>
                  <a:srgbClr val="444949"/>
                </a:solidFill>
                <a:latin typeface="Roboto" panose="02000000000000000000" pitchFamily="2" charset="0"/>
                <a:ea typeface="Roboto" panose="02000000000000000000" pitchFamily="2" charset="0"/>
                <a:cs typeface="Gill Sans MT"/>
              </a:rPr>
              <a:t>storage</a:t>
            </a:r>
            <a:endParaRPr sz="2200" dirty="0">
              <a:latin typeface="Roboto" panose="02000000000000000000" pitchFamily="2" charset="0"/>
              <a:ea typeface="Roboto" panose="02000000000000000000" pitchFamily="2" charset="0"/>
              <a:cs typeface="Gill Sans MT"/>
            </a:endParaRPr>
          </a:p>
          <a:p>
            <a:pPr marL="241300" marR="5080" indent="-228600">
              <a:lnSpc>
                <a:spcPct val="71800"/>
              </a:lnSpc>
              <a:spcBef>
                <a:spcPts val="890"/>
              </a:spcBef>
              <a:buFont typeface="Arial"/>
              <a:buChar char="•"/>
              <a:tabLst>
                <a:tab pos="240665" algn="l"/>
                <a:tab pos="241300" algn="l"/>
              </a:tabLst>
            </a:pPr>
            <a:r>
              <a:rPr sz="2200" spc="-135" dirty="0">
                <a:solidFill>
                  <a:srgbClr val="444949"/>
                </a:solidFill>
                <a:latin typeface="Roboto" panose="02000000000000000000" pitchFamily="2" charset="0"/>
                <a:ea typeface="Roboto" panose="02000000000000000000" pitchFamily="2" charset="0"/>
                <a:cs typeface="Gill Sans MT"/>
              </a:rPr>
              <a:t>You</a:t>
            </a:r>
            <a:r>
              <a:rPr sz="2200" dirty="0">
                <a:solidFill>
                  <a:srgbClr val="444949"/>
                </a:solidFill>
                <a:latin typeface="Roboto" panose="02000000000000000000" pitchFamily="2" charset="0"/>
                <a:ea typeface="Roboto" panose="02000000000000000000" pitchFamily="2" charset="0"/>
                <a:cs typeface="Gill Sans MT"/>
              </a:rPr>
              <a:t> </a:t>
            </a:r>
            <a:r>
              <a:rPr sz="2200" spc="-40" dirty="0">
                <a:solidFill>
                  <a:srgbClr val="444949"/>
                </a:solidFill>
                <a:latin typeface="Roboto" panose="02000000000000000000" pitchFamily="2" charset="0"/>
                <a:ea typeface="Roboto" panose="02000000000000000000" pitchFamily="2" charset="0"/>
                <a:cs typeface="Gill Sans MT"/>
              </a:rPr>
              <a:t>have</a:t>
            </a:r>
            <a:r>
              <a:rPr sz="2200"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to</a:t>
            </a:r>
            <a:r>
              <a:rPr sz="2200"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set</a:t>
            </a:r>
            <a:r>
              <a:rPr sz="2200" spc="5" dirty="0">
                <a:solidFill>
                  <a:srgbClr val="444949"/>
                </a:solidFill>
                <a:latin typeface="Roboto" panose="02000000000000000000" pitchFamily="2" charset="0"/>
                <a:ea typeface="Roboto" panose="02000000000000000000" pitchFamily="2" charset="0"/>
                <a:cs typeface="Gill Sans MT"/>
              </a:rPr>
              <a:t> </a:t>
            </a:r>
            <a:r>
              <a:rPr sz="3225" baseline="1291" dirty="0">
                <a:solidFill>
                  <a:srgbClr val="444949"/>
                </a:solidFill>
                <a:latin typeface="Roboto" panose="02000000000000000000" pitchFamily="2" charset="0"/>
                <a:ea typeface="Roboto" panose="02000000000000000000" pitchFamily="2" charset="0"/>
                <a:cs typeface="Gill Sans MT"/>
              </a:rPr>
              <a:t>Maximum</a:t>
            </a:r>
            <a:r>
              <a:rPr sz="3225" spc="30" baseline="1291" dirty="0">
                <a:solidFill>
                  <a:srgbClr val="444949"/>
                </a:solidFill>
                <a:latin typeface="Roboto" panose="02000000000000000000" pitchFamily="2" charset="0"/>
                <a:ea typeface="Roboto" panose="02000000000000000000" pitchFamily="2" charset="0"/>
                <a:cs typeface="Gill Sans MT"/>
              </a:rPr>
              <a:t> </a:t>
            </a:r>
            <a:r>
              <a:rPr sz="3225" spc="-7" baseline="1291" dirty="0">
                <a:solidFill>
                  <a:srgbClr val="444949"/>
                </a:solidFill>
                <a:latin typeface="Roboto" panose="02000000000000000000" pitchFamily="2" charset="0"/>
                <a:ea typeface="Roboto" panose="02000000000000000000" pitchFamily="2" charset="0"/>
                <a:cs typeface="Gill Sans MT"/>
              </a:rPr>
              <a:t>Storage</a:t>
            </a:r>
            <a:r>
              <a:rPr sz="3225" spc="-450" baseline="1291" dirty="0">
                <a:solidFill>
                  <a:srgbClr val="444949"/>
                </a:solidFill>
                <a:latin typeface="Roboto" panose="02000000000000000000" pitchFamily="2" charset="0"/>
                <a:ea typeface="Roboto" panose="02000000000000000000" pitchFamily="2" charset="0"/>
                <a:cs typeface="Gill Sans MT"/>
              </a:rPr>
              <a:t> </a:t>
            </a:r>
            <a:r>
              <a:rPr sz="3225" spc="-44" baseline="1291" dirty="0">
                <a:solidFill>
                  <a:srgbClr val="444949"/>
                </a:solidFill>
                <a:latin typeface="Roboto" panose="02000000000000000000" pitchFamily="2" charset="0"/>
                <a:ea typeface="Roboto" panose="02000000000000000000" pitchFamily="2" charset="0"/>
                <a:cs typeface="Gill Sans MT"/>
              </a:rPr>
              <a:t>Threshold</a:t>
            </a:r>
            <a:r>
              <a:rPr sz="3225" spc="44" baseline="1291" dirty="0">
                <a:solidFill>
                  <a:srgbClr val="444949"/>
                </a:solidFill>
                <a:latin typeface="Roboto" panose="02000000000000000000" pitchFamily="2" charset="0"/>
                <a:ea typeface="Roboto" panose="02000000000000000000" pitchFamily="2" charset="0"/>
                <a:cs typeface="Gill Sans MT"/>
              </a:rPr>
              <a:t> </a:t>
            </a:r>
            <a:r>
              <a:rPr sz="2200" spc="-25" dirty="0">
                <a:solidFill>
                  <a:srgbClr val="444949"/>
                </a:solidFill>
                <a:latin typeface="Roboto" panose="02000000000000000000" pitchFamily="2" charset="0"/>
                <a:ea typeface="Roboto" panose="02000000000000000000" pitchFamily="2" charset="0"/>
                <a:cs typeface="Gill Sans MT"/>
              </a:rPr>
              <a:t>(maximum</a:t>
            </a:r>
            <a:r>
              <a:rPr sz="2200" spc="5" dirty="0">
                <a:solidFill>
                  <a:srgbClr val="444949"/>
                </a:solidFill>
                <a:latin typeface="Roboto" panose="02000000000000000000" pitchFamily="2" charset="0"/>
                <a:ea typeface="Roboto" panose="02000000000000000000" pitchFamily="2" charset="0"/>
                <a:cs typeface="Gill Sans MT"/>
              </a:rPr>
              <a:t> </a:t>
            </a:r>
            <a:r>
              <a:rPr sz="2200" spc="-60" dirty="0">
                <a:solidFill>
                  <a:srgbClr val="444949"/>
                </a:solidFill>
                <a:latin typeface="Roboto" panose="02000000000000000000" pitchFamily="2" charset="0"/>
                <a:ea typeface="Roboto" panose="02000000000000000000" pitchFamily="2" charset="0"/>
                <a:cs typeface="Gill Sans MT"/>
              </a:rPr>
              <a:t>limit </a:t>
            </a:r>
            <a:r>
              <a:rPr sz="2200" spc="-595"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for</a:t>
            </a:r>
            <a:r>
              <a:rPr sz="2200"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DB</a:t>
            </a:r>
            <a:r>
              <a:rPr sz="2200" spc="-5" dirty="0">
                <a:solidFill>
                  <a:srgbClr val="444949"/>
                </a:solidFill>
                <a:latin typeface="Roboto" panose="02000000000000000000" pitchFamily="2" charset="0"/>
                <a:ea typeface="Roboto" panose="02000000000000000000" pitchFamily="2" charset="0"/>
                <a:cs typeface="Gill Sans MT"/>
              </a:rPr>
              <a:t> </a:t>
            </a:r>
            <a:r>
              <a:rPr sz="2200" spc="-35" dirty="0">
                <a:solidFill>
                  <a:srgbClr val="444949"/>
                </a:solidFill>
                <a:latin typeface="Roboto" panose="02000000000000000000" pitchFamily="2" charset="0"/>
                <a:ea typeface="Roboto" panose="02000000000000000000" pitchFamily="2" charset="0"/>
                <a:cs typeface="Gill Sans MT"/>
              </a:rPr>
              <a:t>storage)</a:t>
            </a:r>
            <a:endParaRPr sz="2200" dirty="0">
              <a:latin typeface="Roboto" panose="02000000000000000000" pitchFamily="2" charset="0"/>
              <a:ea typeface="Roboto" panose="02000000000000000000" pitchFamily="2" charset="0"/>
              <a:cs typeface="Gill Sans MT"/>
            </a:endParaRPr>
          </a:p>
          <a:p>
            <a:pPr marL="241300" indent="-228600">
              <a:lnSpc>
                <a:spcPts val="2575"/>
              </a:lnSpc>
              <a:spcBef>
                <a:spcPts val="165"/>
              </a:spcBef>
              <a:buFont typeface="Arial"/>
              <a:buChar char="•"/>
              <a:tabLst>
                <a:tab pos="240665" algn="l"/>
                <a:tab pos="241300" algn="l"/>
              </a:tabLst>
            </a:pPr>
            <a:r>
              <a:rPr sz="2200" spc="-45" dirty="0">
                <a:solidFill>
                  <a:srgbClr val="444949"/>
                </a:solidFill>
                <a:latin typeface="Roboto" panose="02000000000000000000" pitchFamily="2" charset="0"/>
                <a:ea typeface="Roboto" panose="02000000000000000000" pitchFamily="2" charset="0"/>
                <a:cs typeface="Gill Sans MT"/>
              </a:rPr>
              <a:t>Automatically</a:t>
            </a:r>
            <a:r>
              <a:rPr sz="2200" spc="-15" dirty="0">
                <a:solidFill>
                  <a:srgbClr val="444949"/>
                </a:solidFill>
                <a:latin typeface="Roboto" panose="02000000000000000000" pitchFamily="2" charset="0"/>
                <a:ea typeface="Roboto" panose="02000000000000000000" pitchFamily="2" charset="0"/>
                <a:cs typeface="Gill Sans MT"/>
              </a:rPr>
              <a:t> </a:t>
            </a:r>
            <a:r>
              <a:rPr sz="2200" spc="-30" dirty="0">
                <a:solidFill>
                  <a:srgbClr val="444949"/>
                </a:solidFill>
                <a:latin typeface="Roboto" panose="02000000000000000000" pitchFamily="2" charset="0"/>
                <a:ea typeface="Roboto" panose="02000000000000000000" pitchFamily="2" charset="0"/>
                <a:cs typeface="Gill Sans MT"/>
              </a:rPr>
              <a:t>modify</a:t>
            </a:r>
            <a:r>
              <a:rPr sz="2200" spc="-10" dirty="0">
                <a:solidFill>
                  <a:srgbClr val="444949"/>
                </a:solidFill>
                <a:latin typeface="Roboto" panose="02000000000000000000" pitchFamily="2" charset="0"/>
                <a:ea typeface="Roboto" panose="02000000000000000000" pitchFamily="2" charset="0"/>
                <a:cs typeface="Gill Sans MT"/>
              </a:rPr>
              <a:t> </a:t>
            </a:r>
            <a:r>
              <a:rPr sz="2200" spc="-40" dirty="0">
                <a:solidFill>
                  <a:srgbClr val="444949"/>
                </a:solidFill>
                <a:latin typeface="Roboto" panose="02000000000000000000" pitchFamily="2" charset="0"/>
                <a:ea typeface="Roboto" panose="02000000000000000000" pitchFamily="2" charset="0"/>
                <a:cs typeface="Gill Sans MT"/>
              </a:rPr>
              <a:t>storage</a:t>
            </a:r>
            <a:r>
              <a:rPr sz="2200" spc="-15" dirty="0">
                <a:solidFill>
                  <a:srgbClr val="444949"/>
                </a:solidFill>
                <a:latin typeface="Roboto" panose="02000000000000000000" pitchFamily="2" charset="0"/>
                <a:ea typeface="Roboto" panose="02000000000000000000" pitchFamily="2" charset="0"/>
                <a:cs typeface="Gill Sans MT"/>
              </a:rPr>
              <a:t> </a:t>
            </a:r>
            <a:r>
              <a:rPr sz="2200" spc="-65" dirty="0">
                <a:solidFill>
                  <a:srgbClr val="444949"/>
                </a:solidFill>
                <a:latin typeface="Roboto" panose="02000000000000000000" pitchFamily="2" charset="0"/>
                <a:ea typeface="Roboto" panose="02000000000000000000" pitchFamily="2" charset="0"/>
                <a:cs typeface="Gill Sans MT"/>
              </a:rPr>
              <a:t>if:</a:t>
            </a:r>
            <a:endParaRPr sz="2200" dirty="0">
              <a:latin typeface="Roboto" panose="02000000000000000000" pitchFamily="2" charset="0"/>
              <a:ea typeface="Roboto" panose="02000000000000000000" pitchFamily="2" charset="0"/>
              <a:cs typeface="Gill Sans MT"/>
            </a:endParaRPr>
          </a:p>
          <a:p>
            <a:pPr marL="698500" lvl="1" indent="-228600">
              <a:lnSpc>
                <a:spcPts val="2120"/>
              </a:lnSpc>
              <a:buFont typeface="Arial"/>
              <a:buChar char="•"/>
              <a:tabLst>
                <a:tab pos="697865" algn="l"/>
                <a:tab pos="698500" algn="l"/>
              </a:tabLst>
            </a:pPr>
            <a:r>
              <a:rPr sz="1900" spc="-45" dirty="0">
                <a:solidFill>
                  <a:srgbClr val="444949"/>
                </a:solidFill>
                <a:latin typeface="Roboto" panose="02000000000000000000" pitchFamily="2" charset="0"/>
                <a:ea typeface="Roboto" panose="02000000000000000000" pitchFamily="2" charset="0"/>
                <a:cs typeface="Gill Sans MT"/>
              </a:rPr>
              <a:t>Free</a:t>
            </a:r>
            <a:r>
              <a:rPr sz="1900" spc="-5" dirty="0">
                <a:solidFill>
                  <a:srgbClr val="444949"/>
                </a:solidFill>
                <a:latin typeface="Roboto" panose="02000000000000000000" pitchFamily="2" charset="0"/>
                <a:ea typeface="Roboto" panose="02000000000000000000" pitchFamily="2" charset="0"/>
                <a:cs typeface="Gill Sans MT"/>
              </a:rPr>
              <a:t> </a:t>
            </a:r>
            <a:r>
              <a:rPr sz="1900" spc="-35" dirty="0">
                <a:solidFill>
                  <a:srgbClr val="444949"/>
                </a:solidFill>
                <a:latin typeface="Roboto" panose="02000000000000000000" pitchFamily="2" charset="0"/>
                <a:ea typeface="Roboto" panose="02000000000000000000" pitchFamily="2" charset="0"/>
                <a:cs typeface="Gill Sans MT"/>
              </a:rPr>
              <a:t>storage</a:t>
            </a:r>
            <a:r>
              <a:rPr sz="1900" dirty="0">
                <a:solidFill>
                  <a:srgbClr val="444949"/>
                </a:solidFill>
                <a:latin typeface="Roboto" panose="02000000000000000000" pitchFamily="2" charset="0"/>
                <a:ea typeface="Roboto" panose="02000000000000000000" pitchFamily="2" charset="0"/>
                <a:cs typeface="Gill Sans MT"/>
              </a:rPr>
              <a:t> </a:t>
            </a:r>
            <a:r>
              <a:rPr sz="1900" spc="-60" dirty="0">
                <a:solidFill>
                  <a:srgbClr val="444949"/>
                </a:solidFill>
                <a:latin typeface="Roboto" panose="02000000000000000000" pitchFamily="2" charset="0"/>
                <a:ea typeface="Roboto" panose="02000000000000000000" pitchFamily="2" charset="0"/>
                <a:cs typeface="Gill Sans MT"/>
              </a:rPr>
              <a:t>is</a:t>
            </a:r>
            <a:r>
              <a:rPr sz="1900" dirty="0">
                <a:solidFill>
                  <a:srgbClr val="444949"/>
                </a:solidFill>
                <a:latin typeface="Roboto" panose="02000000000000000000" pitchFamily="2" charset="0"/>
                <a:ea typeface="Roboto" panose="02000000000000000000" pitchFamily="2" charset="0"/>
                <a:cs typeface="Gill Sans MT"/>
              </a:rPr>
              <a:t> </a:t>
            </a:r>
            <a:r>
              <a:rPr sz="1900" spc="-45" dirty="0">
                <a:solidFill>
                  <a:srgbClr val="444949"/>
                </a:solidFill>
                <a:latin typeface="Roboto" panose="02000000000000000000" pitchFamily="2" charset="0"/>
                <a:ea typeface="Roboto" panose="02000000000000000000" pitchFamily="2" charset="0"/>
                <a:cs typeface="Gill Sans MT"/>
              </a:rPr>
              <a:t>less</a:t>
            </a:r>
            <a:r>
              <a:rPr sz="1900" dirty="0">
                <a:solidFill>
                  <a:srgbClr val="444949"/>
                </a:solidFill>
                <a:latin typeface="Roboto" panose="02000000000000000000" pitchFamily="2" charset="0"/>
                <a:ea typeface="Roboto" panose="02000000000000000000" pitchFamily="2" charset="0"/>
                <a:cs typeface="Gill Sans MT"/>
              </a:rPr>
              <a:t> </a:t>
            </a:r>
            <a:r>
              <a:rPr sz="1900" spc="-25" dirty="0">
                <a:solidFill>
                  <a:srgbClr val="444949"/>
                </a:solidFill>
                <a:latin typeface="Roboto" panose="02000000000000000000" pitchFamily="2" charset="0"/>
                <a:ea typeface="Roboto" panose="02000000000000000000" pitchFamily="2" charset="0"/>
                <a:cs typeface="Gill Sans MT"/>
              </a:rPr>
              <a:t>than</a:t>
            </a:r>
            <a:r>
              <a:rPr sz="1900" spc="5" dirty="0">
                <a:solidFill>
                  <a:srgbClr val="444949"/>
                </a:solidFill>
                <a:latin typeface="Roboto" panose="02000000000000000000" pitchFamily="2" charset="0"/>
                <a:ea typeface="Roboto" panose="02000000000000000000" pitchFamily="2" charset="0"/>
                <a:cs typeface="Gill Sans MT"/>
              </a:rPr>
              <a:t> </a:t>
            </a:r>
            <a:r>
              <a:rPr sz="1900" spc="10" dirty="0">
                <a:solidFill>
                  <a:srgbClr val="444949"/>
                </a:solidFill>
                <a:latin typeface="Roboto" panose="02000000000000000000" pitchFamily="2" charset="0"/>
                <a:ea typeface="Roboto" panose="02000000000000000000" pitchFamily="2" charset="0"/>
                <a:cs typeface="Gill Sans MT"/>
              </a:rPr>
              <a:t>10%</a:t>
            </a:r>
            <a:r>
              <a:rPr sz="1900" dirty="0">
                <a:solidFill>
                  <a:srgbClr val="444949"/>
                </a:solidFill>
                <a:latin typeface="Roboto" panose="02000000000000000000" pitchFamily="2" charset="0"/>
                <a:ea typeface="Roboto" panose="02000000000000000000" pitchFamily="2" charset="0"/>
                <a:cs typeface="Gill Sans MT"/>
              </a:rPr>
              <a:t> </a:t>
            </a:r>
            <a:r>
              <a:rPr sz="1900" spc="-25" dirty="0">
                <a:solidFill>
                  <a:srgbClr val="444949"/>
                </a:solidFill>
                <a:latin typeface="Roboto" panose="02000000000000000000" pitchFamily="2" charset="0"/>
                <a:ea typeface="Roboto" panose="02000000000000000000" pitchFamily="2" charset="0"/>
                <a:cs typeface="Gill Sans MT"/>
              </a:rPr>
              <a:t>of</a:t>
            </a:r>
            <a:r>
              <a:rPr sz="1900" spc="5" dirty="0">
                <a:solidFill>
                  <a:srgbClr val="444949"/>
                </a:solidFill>
                <a:latin typeface="Roboto" panose="02000000000000000000" pitchFamily="2" charset="0"/>
                <a:ea typeface="Roboto" panose="02000000000000000000" pitchFamily="2" charset="0"/>
                <a:cs typeface="Gill Sans MT"/>
              </a:rPr>
              <a:t> </a:t>
            </a:r>
            <a:r>
              <a:rPr sz="1900" spc="-30" dirty="0">
                <a:solidFill>
                  <a:srgbClr val="444949"/>
                </a:solidFill>
                <a:latin typeface="Roboto" panose="02000000000000000000" pitchFamily="2" charset="0"/>
                <a:ea typeface="Roboto" panose="02000000000000000000" pitchFamily="2" charset="0"/>
                <a:cs typeface="Gill Sans MT"/>
              </a:rPr>
              <a:t>allocated</a:t>
            </a:r>
            <a:r>
              <a:rPr sz="1900" spc="-5" dirty="0">
                <a:solidFill>
                  <a:srgbClr val="444949"/>
                </a:solidFill>
                <a:latin typeface="Roboto" panose="02000000000000000000" pitchFamily="2" charset="0"/>
                <a:ea typeface="Roboto" panose="02000000000000000000" pitchFamily="2" charset="0"/>
                <a:cs typeface="Gill Sans MT"/>
              </a:rPr>
              <a:t> </a:t>
            </a:r>
            <a:r>
              <a:rPr sz="1900" spc="-35" dirty="0">
                <a:solidFill>
                  <a:srgbClr val="444949"/>
                </a:solidFill>
                <a:latin typeface="Roboto" panose="02000000000000000000" pitchFamily="2" charset="0"/>
                <a:ea typeface="Roboto" panose="02000000000000000000" pitchFamily="2" charset="0"/>
                <a:cs typeface="Gill Sans MT"/>
              </a:rPr>
              <a:t>storage</a:t>
            </a:r>
            <a:endParaRPr sz="1900" dirty="0">
              <a:latin typeface="Roboto" panose="02000000000000000000" pitchFamily="2" charset="0"/>
              <a:ea typeface="Roboto" panose="02000000000000000000" pitchFamily="2" charset="0"/>
              <a:cs typeface="Gill Sans MT"/>
            </a:endParaRPr>
          </a:p>
          <a:p>
            <a:pPr marL="698500" lvl="1" indent="-228600">
              <a:lnSpc>
                <a:spcPts val="2100"/>
              </a:lnSpc>
              <a:buFont typeface="Arial"/>
              <a:buChar char="•"/>
              <a:tabLst>
                <a:tab pos="697865" algn="l"/>
                <a:tab pos="698500" algn="l"/>
              </a:tabLst>
            </a:pPr>
            <a:r>
              <a:rPr sz="1900" spc="-35" dirty="0">
                <a:solidFill>
                  <a:srgbClr val="444949"/>
                </a:solidFill>
                <a:latin typeface="Roboto" panose="02000000000000000000" pitchFamily="2" charset="0"/>
                <a:ea typeface="Roboto" panose="02000000000000000000" pitchFamily="2" charset="0"/>
                <a:cs typeface="Gill Sans MT"/>
              </a:rPr>
              <a:t>Low-storage</a:t>
            </a:r>
            <a:r>
              <a:rPr sz="1900" spc="-10" dirty="0">
                <a:solidFill>
                  <a:srgbClr val="444949"/>
                </a:solidFill>
                <a:latin typeface="Roboto" panose="02000000000000000000" pitchFamily="2" charset="0"/>
                <a:ea typeface="Roboto" panose="02000000000000000000" pitchFamily="2" charset="0"/>
                <a:cs typeface="Gill Sans MT"/>
              </a:rPr>
              <a:t> </a:t>
            </a:r>
            <a:r>
              <a:rPr sz="1900" spc="-50" dirty="0">
                <a:solidFill>
                  <a:srgbClr val="444949"/>
                </a:solidFill>
                <a:latin typeface="Roboto" panose="02000000000000000000" pitchFamily="2" charset="0"/>
                <a:ea typeface="Roboto" panose="02000000000000000000" pitchFamily="2" charset="0"/>
                <a:cs typeface="Gill Sans MT"/>
              </a:rPr>
              <a:t>lasts</a:t>
            </a:r>
            <a:r>
              <a:rPr sz="1900" spc="-5" dirty="0">
                <a:solidFill>
                  <a:srgbClr val="444949"/>
                </a:solidFill>
                <a:latin typeface="Roboto" panose="02000000000000000000" pitchFamily="2" charset="0"/>
                <a:ea typeface="Roboto" panose="02000000000000000000" pitchFamily="2" charset="0"/>
                <a:cs typeface="Gill Sans MT"/>
              </a:rPr>
              <a:t> </a:t>
            </a:r>
            <a:r>
              <a:rPr sz="1900" spc="-30" dirty="0">
                <a:solidFill>
                  <a:srgbClr val="444949"/>
                </a:solidFill>
                <a:latin typeface="Roboto" panose="02000000000000000000" pitchFamily="2" charset="0"/>
                <a:ea typeface="Roboto" panose="02000000000000000000" pitchFamily="2" charset="0"/>
                <a:cs typeface="Gill Sans MT"/>
              </a:rPr>
              <a:t>at</a:t>
            </a:r>
            <a:r>
              <a:rPr sz="1900" spc="-5" dirty="0">
                <a:solidFill>
                  <a:srgbClr val="444949"/>
                </a:solidFill>
                <a:latin typeface="Roboto" panose="02000000000000000000" pitchFamily="2" charset="0"/>
                <a:ea typeface="Roboto" panose="02000000000000000000" pitchFamily="2" charset="0"/>
                <a:cs typeface="Gill Sans MT"/>
              </a:rPr>
              <a:t> </a:t>
            </a:r>
            <a:r>
              <a:rPr sz="1900" spc="-35" dirty="0">
                <a:solidFill>
                  <a:srgbClr val="444949"/>
                </a:solidFill>
                <a:latin typeface="Roboto" panose="02000000000000000000" pitchFamily="2" charset="0"/>
                <a:ea typeface="Roboto" panose="02000000000000000000" pitchFamily="2" charset="0"/>
                <a:cs typeface="Gill Sans MT"/>
              </a:rPr>
              <a:t>least</a:t>
            </a:r>
            <a:r>
              <a:rPr sz="1900" spc="-10" dirty="0">
                <a:solidFill>
                  <a:srgbClr val="444949"/>
                </a:solidFill>
                <a:latin typeface="Roboto" panose="02000000000000000000" pitchFamily="2" charset="0"/>
                <a:ea typeface="Roboto" panose="02000000000000000000" pitchFamily="2" charset="0"/>
                <a:cs typeface="Gill Sans MT"/>
              </a:rPr>
              <a:t> </a:t>
            </a:r>
            <a:r>
              <a:rPr sz="1900" dirty="0">
                <a:solidFill>
                  <a:srgbClr val="444949"/>
                </a:solidFill>
                <a:latin typeface="Roboto" panose="02000000000000000000" pitchFamily="2" charset="0"/>
                <a:ea typeface="Roboto" panose="02000000000000000000" pitchFamily="2" charset="0"/>
                <a:cs typeface="Gill Sans MT"/>
              </a:rPr>
              <a:t>5</a:t>
            </a:r>
            <a:r>
              <a:rPr sz="1900" spc="-5" dirty="0">
                <a:solidFill>
                  <a:srgbClr val="444949"/>
                </a:solidFill>
                <a:latin typeface="Roboto" panose="02000000000000000000" pitchFamily="2" charset="0"/>
                <a:ea typeface="Roboto" panose="02000000000000000000" pitchFamily="2" charset="0"/>
                <a:cs typeface="Gill Sans MT"/>
              </a:rPr>
              <a:t> </a:t>
            </a:r>
            <a:r>
              <a:rPr sz="1900" spc="-35" dirty="0">
                <a:solidFill>
                  <a:srgbClr val="444949"/>
                </a:solidFill>
                <a:latin typeface="Roboto" panose="02000000000000000000" pitchFamily="2" charset="0"/>
                <a:ea typeface="Roboto" panose="02000000000000000000" pitchFamily="2" charset="0"/>
                <a:cs typeface="Gill Sans MT"/>
              </a:rPr>
              <a:t>minutes</a:t>
            </a:r>
            <a:endParaRPr sz="1900" dirty="0">
              <a:latin typeface="Roboto" panose="02000000000000000000" pitchFamily="2" charset="0"/>
              <a:ea typeface="Roboto" panose="02000000000000000000" pitchFamily="2" charset="0"/>
              <a:cs typeface="Gill Sans MT"/>
            </a:endParaRPr>
          </a:p>
          <a:p>
            <a:pPr marL="698500" lvl="1" indent="-228600">
              <a:lnSpc>
                <a:spcPts val="2195"/>
              </a:lnSpc>
              <a:buFont typeface="Arial"/>
              <a:buChar char="•"/>
              <a:tabLst>
                <a:tab pos="697865" algn="l"/>
                <a:tab pos="698500" algn="l"/>
              </a:tabLst>
            </a:pPr>
            <a:r>
              <a:rPr sz="1900" dirty="0">
                <a:solidFill>
                  <a:srgbClr val="444949"/>
                </a:solidFill>
                <a:latin typeface="Roboto" panose="02000000000000000000" pitchFamily="2" charset="0"/>
                <a:ea typeface="Roboto" panose="02000000000000000000" pitchFamily="2" charset="0"/>
                <a:cs typeface="Gill Sans MT"/>
              </a:rPr>
              <a:t>6</a:t>
            </a:r>
            <a:r>
              <a:rPr sz="1900" spc="-15" dirty="0">
                <a:solidFill>
                  <a:srgbClr val="444949"/>
                </a:solidFill>
                <a:latin typeface="Roboto" panose="02000000000000000000" pitchFamily="2" charset="0"/>
                <a:ea typeface="Roboto" panose="02000000000000000000" pitchFamily="2" charset="0"/>
                <a:cs typeface="Gill Sans MT"/>
              </a:rPr>
              <a:t> </a:t>
            </a:r>
            <a:r>
              <a:rPr sz="1900" spc="-30" dirty="0">
                <a:solidFill>
                  <a:srgbClr val="444949"/>
                </a:solidFill>
                <a:latin typeface="Roboto" panose="02000000000000000000" pitchFamily="2" charset="0"/>
                <a:ea typeface="Roboto" panose="02000000000000000000" pitchFamily="2" charset="0"/>
                <a:cs typeface="Gill Sans MT"/>
              </a:rPr>
              <a:t>hours</a:t>
            </a:r>
            <a:r>
              <a:rPr sz="1900" spc="-10" dirty="0">
                <a:solidFill>
                  <a:srgbClr val="444949"/>
                </a:solidFill>
                <a:latin typeface="Roboto" panose="02000000000000000000" pitchFamily="2" charset="0"/>
                <a:ea typeface="Roboto" panose="02000000000000000000" pitchFamily="2" charset="0"/>
                <a:cs typeface="Gill Sans MT"/>
              </a:rPr>
              <a:t> </a:t>
            </a:r>
            <a:r>
              <a:rPr sz="1900" spc="-30" dirty="0">
                <a:solidFill>
                  <a:srgbClr val="444949"/>
                </a:solidFill>
                <a:latin typeface="Roboto" panose="02000000000000000000" pitchFamily="2" charset="0"/>
                <a:ea typeface="Roboto" panose="02000000000000000000" pitchFamily="2" charset="0"/>
                <a:cs typeface="Gill Sans MT"/>
              </a:rPr>
              <a:t>have</a:t>
            </a:r>
            <a:r>
              <a:rPr sz="1900" spc="-10" dirty="0">
                <a:solidFill>
                  <a:srgbClr val="444949"/>
                </a:solidFill>
                <a:latin typeface="Roboto" panose="02000000000000000000" pitchFamily="2" charset="0"/>
                <a:ea typeface="Roboto" panose="02000000000000000000" pitchFamily="2" charset="0"/>
                <a:cs typeface="Gill Sans MT"/>
              </a:rPr>
              <a:t> </a:t>
            </a:r>
            <a:r>
              <a:rPr sz="1900" spc="-20" dirty="0">
                <a:solidFill>
                  <a:srgbClr val="444949"/>
                </a:solidFill>
                <a:latin typeface="Roboto" panose="02000000000000000000" pitchFamily="2" charset="0"/>
                <a:ea typeface="Roboto" panose="02000000000000000000" pitchFamily="2" charset="0"/>
                <a:cs typeface="Gill Sans MT"/>
              </a:rPr>
              <a:t>passed</a:t>
            </a:r>
            <a:r>
              <a:rPr sz="1900" spc="-15" dirty="0">
                <a:solidFill>
                  <a:srgbClr val="444949"/>
                </a:solidFill>
                <a:latin typeface="Roboto" panose="02000000000000000000" pitchFamily="2" charset="0"/>
                <a:ea typeface="Roboto" panose="02000000000000000000" pitchFamily="2" charset="0"/>
                <a:cs typeface="Gill Sans MT"/>
              </a:rPr>
              <a:t> </a:t>
            </a:r>
            <a:r>
              <a:rPr sz="1900" spc="-35" dirty="0">
                <a:solidFill>
                  <a:srgbClr val="444949"/>
                </a:solidFill>
                <a:latin typeface="Roboto" panose="02000000000000000000" pitchFamily="2" charset="0"/>
                <a:ea typeface="Roboto" panose="02000000000000000000" pitchFamily="2" charset="0"/>
                <a:cs typeface="Gill Sans MT"/>
              </a:rPr>
              <a:t>since</a:t>
            </a:r>
            <a:r>
              <a:rPr sz="1900" spc="-10" dirty="0">
                <a:solidFill>
                  <a:srgbClr val="444949"/>
                </a:solidFill>
                <a:latin typeface="Roboto" panose="02000000000000000000" pitchFamily="2" charset="0"/>
                <a:ea typeface="Roboto" panose="02000000000000000000" pitchFamily="2" charset="0"/>
                <a:cs typeface="Gill Sans MT"/>
              </a:rPr>
              <a:t> </a:t>
            </a:r>
            <a:r>
              <a:rPr sz="1900" spc="-45" dirty="0">
                <a:solidFill>
                  <a:srgbClr val="444949"/>
                </a:solidFill>
                <a:latin typeface="Roboto" panose="02000000000000000000" pitchFamily="2" charset="0"/>
                <a:ea typeface="Roboto" panose="02000000000000000000" pitchFamily="2" charset="0"/>
                <a:cs typeface="Gill Sans MT"/>
              </a:rPr>
              <a:t>last</a:t>
            </a:r>
            <a:r>
              <a:rPr sz="1900" spc="-10" dirty="0">
                <a:solidFill>
                  <a:srgbClr val="444949"/>
                </a:solidFill>
                <a:latin typeface="Roboto" panose="02000000000000000000" pitchFamily="2" charset="0"/>
                <a:ea typeface="Roboto" panose="02000000000000000000" pitchFamily="2" charset="0"/>
                <a:cs typeface="Gill Sans MT"/>
              </a:rPr>
              <a:t> </a:t>
            </a:r>
            <a:r>
              <a:rPr sz="1900" spc="-35" dirty="0">
                <a:solidFill>
                  <a:srgbClr val="444949"/>
                </a:solidFill>
                <a:latin typeface="Roboto" panose="02000000000000000000" pitchFamily="2" charset="0"/>
                <a:ea typeface="Roboto" panose="02000000000000000000" pitchFamily="2" charset="0"/>
                <a:cs typeface="Gill Sans MT"/>
              </a:rPr>
              <a:t>modification</a:t>
            </a:r>
            <a:endParaRPr sz="1900" dirty="0">
              <a:latin typeface="Roboto" panose="02000000000000000000" pitchFamily="2" charset="0"/>
              <a:ea typeface="Roboto" panose="02000000000000000000" pitchFamily="2" charset="0"/>
              <a:cs typeface="Gill Sans MT"/>
            </a:endParaRPr>
          </a:p>
          <a:p>
            <a:pPr marL="241300" indent="-228600">
              <a:lnSpc>
                <a:spcPct val="100000"/>
              </a:lnSpc>
              <a:spcBef>
                <a:spcPts val="204"/>
              </a:spcBef>
              <a:buFont typeface="Arial"/>
              <a:buChar char="•"/>
              <a:tabLst>
                <a:tab pos="240665" algn="l"/>
                <a:tab pos="241300" algn="l"/>
              </a:tabLst>
            </a:pPr>
            <a:r>
              <a:rPr sz="2200" spc="-40" dirty="0">
                <a:solidFill>
                  <a:srgbClr val="444949"/>
                </a:solidFill>
                <a:latin typeface="Roboto" panose="02000000000000000000" pitchFamily="2" charset="0"/>
                <a:ea typeface="Roboto" panose="02000000000000000000" pitchFamily="2" charset="0"/>
                <a:cs typeface="Gill Sans MT"/>
              </a:rPr>
              <a:t>Useful</a:t>
            </a:r>
            <a:r>
              <a:rPr sz="2200" spc="-5" dirty="0">
                <a:solidFill>
                  <a:srgbClr val="444949"/>
                </a:solidFill>
                <a:latin typeface="Roboto" panose="02000000000000000000" pitchFamily="2" charset="0"/>
                <a:ea typeface="Roboto" panose="02000000000000000000" pitchFamily="2" charset="0"/>
                <a:cs typeface="Gill Sans MT"/>
              </a:rPr>
              <a:t> </a:t>
            </a:r>
            <a:r>
              <a:rPr sz="2200" spc="-75" dirty="0">
                <a:solidFill>
                  <a:srgbClr val="444949"/>
                </a:solidFill>
                <a:latin typeface="Roboto" panose="02000000000000000000" pitchFamily="2" charset="0"/>
                <a:ea typeface="Roboto" panose="02000000000000000000" pitchFamily="2" charset="0"/>
                <a:cs typeface="Gill Sans MT"/>
              </a:rPr>
              <a:t>for</a:t>
            </a:r>
            <a:r>
              <a:rPr sz="2200" dirty="0">
                <a:solidFill>
                  <a:srgbClr val="444949"/>
                </a:solidFill>
                <a:latin typeface="Roboto" panose="02000000000000000000" pitchFamily="2" charset="0"/>
                <a:ea typeface="Roboto" panose="02000000000000000000" pitchFamily="2" charset="0"/>
                <a:cs typeface="Gill Sans MT"/>
              </a:rPr>
              <a:t> </a:t>
            </a:r>
            <a:r>
              <a:rPr sz="2200" spc="-40" dirty="0">
                <a:solidFill>
                  <a:srgbClr val="444949"/>
                </a:solidFill>
                <a:latin typeface="Roboto" panose="02000000000000000000" pitchFamily="2" charset="0"/>
                <a:ea typeface="Roboto" panose="02000000000000000000" pitchFamily="2" charset="0"/>
                <a:cs typeface="Gill Sans MT"/>
              </a:rPr>
              <a:t>applications</a:t>
            </a:r>
            <a:r>
              <a:rPr sz="2200" spc="-5" dirty="0">
                <a:solidFill>
                  <a:srgbClr val="444949"/>
                </a:solidFill>
                <a:latin typeface="Roboto" panose="02000000000000000000" pitchFamily="2" charset="0"/>
                <a:ea typeface="Roboto" panose="02000000000000000000" pitchFamily="2" charset="0"/>
                <a:cs typeface="Gill Sans MT"/>
              </a:rPr>
              <a:t> </a:t>
            </a:r>
            <a:r>
              <a:rPr sz="2200" spc="-50" dirty="0">
                <a:solidFill>
                  <a:srgbClr val="444949"/>
                </a:solidFill>
                <a:latin typeface="Roboto" panose="02000000000000000000" pitchFamily="2" charset="0"/>
                <a:ea typeface="Roboto" panose="02000000000000000000" pitchFamily="2" charset="0"/>
                <a:cs typeface="Gill Sans MT"/>
              </a:rPr>
              <a:t>with</a:t>
            </a:r>
            <a:r>
              <a:rPr sz="2200" dirty="0">
                <a:solidFill>
                  <a:srgbClr val="444949"/>
                </a:solidFill>
                <a:latin typeface="Roboto" panose="02000000000000000000" pitchFamily="2" charset="0"/>
                <a:ea typeface="Roboto" panose="02000000000000000000" pitchFamily="2" charset="0"/>
                <a:cs typeface="Gill Sans MT"/>
              </a:rPr>
              <a:t> </a:t>
            </a:r>
            <a:r>
              <a:rPr sz="3225" spc="-22" baseline="1291" dirty="0">
                <a:solidFill>
                  <a:srgbClr val="444949"/>
                </a:solidFill>
                <a:latin typeface="Roboto" panose="02000000000000000000" pitchFamily="2" charset="0"/>
                <a:ea typeface="Roboto" panose="02000000000000000000" pitchFamily="2" charset="0"/>
                <a:cs typeface="Gill Sans MT"/>
              </a:rPr>
              <a:t>unpredictable</a:t>
            </a:r>
            <a:r>
              <a:rPr sz="3225" spc="15" baseline="1291" dirty="0">
                <a:solidFill>
                  <a:srgbClr val="444949"/>
                </a:solidFill>
                <a:latin typeface="Roboto" panose="02000000000000000000" pitchFamily="2" charset="0"/>
                <a:ea typeface="Roboto" panose="02000000000000000000" pitchFamily="2" charset="0"/>
                <a:cs typeface="Gill Sans MT"/>
              </a:rPr>
              <a:t> </a:t>
            </a:r>
            <a:r>
              <a:rPr sz="3225" spc="-37" baseline="1291" dirty="0">
                <a:solidFill>
                  <a:srgbClr val="444949"/>
                </a:solidFill>
                <a:latin typeface="Roboto" panose="02000000000000000000" pitchFamily="2" charset="0"/>
                <a:ea typeface="Roboto" panose="02000000000000000000" pitchFamily="2" charset="0"/>
                <a:cs typeface="Gill Sans MT"/>
              </a:rPr>
              <a:t>workloads</a:t>
            </a:r>
            <a:endParaRPr sz="3225" baseline="1291" dirty="0">
              <a:latin typeface="Roboto" panose="02000000000000000000" pitchFamily="2" charset="0"/>
              <a:ea typeface="Roboto" panose="02000000000000000000" pitchFamily="2" charset="0"/>
              <a:cs typeface="Gill Sans MT"/>
            </a:endParaRPr>
          </a:p>
          <a:p>
            <a:pPr marL="241300" marR="785495" indent="-228600">
              <a:lnSpc>
                <a:spcPct val="71800"/>
              </a:lnSpc>
              <a:spcBef>
                <a:spcPts val="915"/>
              </a:spcBef>
              <a:buFont typeface="Arial"/>
              <a:buChar char="•"/>
              <a:tabLst>
                <a:tab pos="240665" algn="l"/>
                <a:tab pos="241300" algn="l"/>
              </a:tabLst>
            </a:pPr>
            <a:r>
              <a:rPr sz="2200" spc="-15" dirty="0">
                <a:solidFill>
                  <a:srgbClr val="444949"/>
                </a:solidFill>
                <a:latin typeface="Roboto" panose="02000000000000000000" pitchFamily="2" charset="0"/>
                <a:ea typeface="Roboto" panose="02000000000000000000" pitchFamily="2" charset="0"/>
                <a:cs typeface="Gill Sans MT"/>
              </a:rPr>
              <a:t>Supports </a:t>
            </a:r>
            <a:r>
              <a:rPr sz="2200" spc="-50" dirty="0">
                <a:solidFill>
                  <a:srgbClr val="444949"/>
                </a:solidFill>
                <a:latin typeface="Roboto" panose="02000000000000000000" pitchFamily="2" charset="0"/>
                <a:ea typeface="Roboto" panose="02000000000000000000" pitchFamily="2" charset="0"/>
                <a:cs typeface="Gill Sans MT"/>
              </a:rPr>
              <a:t>all </a:t>
            </a:r>
            <a:r>
              <a:rPr sz="2200" spc="-25" dirty="0">
                <a:solidFill>
                  <a:srgbClr val="444949"/>
                </a:solidFill>
                <a:latin typeface="Roboto" panose="02000000000000000000" pitchFamily="2" charset="0"/>
                <a:ea typeface="Roboto" panose="02000000000000000000" pitchFamily="2" charset="0"/>
                <a:cs typeface="Gill Sans MT"/>
              </a:rPr>
              <a:t>RDS </a:t>
            </a:r>
            <a:r>
              <a:rPr sz="2200" spc="-20" dirty="0">
                <a:solidFill>
                  <a:srgbClr val="444949"/>
                </a:solidFill>
                <a:latin typeface="Roboto" panose="02000000000000000000" pitchFamily="2" charset="0"/>
                <a:ea typeface="Roboto" panose="02000000000000000000" pitchFamily="2" charset="0"/>
                <a:cs typeface="Gill Sans MT"/>
              </a:rPr>
              <a:t>database </a:t>
            </a:r>
            <a:r>
              <a:rPr sz="2200" spc="-30" dirty="0">
                <a:solidFill>
                  <a:srgbClr val="444949"/>
                </a:solidFill>
                <a:latin typeface="Roboto" panose="02000000000000000000" pitchFamily="2" charset="0"/>
                <a:ea typeface="Roboto" panose="02000000000000000000" pitchFamily="2" charset="0"/>
                <a:cs typeface="Gill Sans MT"/>
              </a:rPr>
              <a:t>engines </a:t>
            </a:r>
            <a:r>
              <a:rPr sz="2200" spc="-35" dirty="0">
                <a:solidFill>
                  <a:srgbClr val="444949"/>
                </a:solidFill>
                <a:latin typeface="Roboto" panose="02000000000000000000" pitchFamily="2" charset="0"/>
                <a:ea typeface="Roboto" panose="02000000000000000000" pitchFamily="2" charset="0"/>
                <a:cs typeface="Gill Sans MT"/>
              </a:rPr>
              <a:t>(MariaDB,</a:t>
            </a:r>
            <a:endParaRPr lang="en-US" sz="2200" spc="-35" dirty="0">
              <a:solidFill>
                <a:srgbClr val="444949"/>
              </a:solidFill>
              <a:latin typeface="Roboto" panose="02000000000000000000" pitchFamily="2" charset="0"/>
              <a:ea typeface="Roboto" panose="02000000000000000000" pitchFamily="2" charset="0"/>
              <a:cs typeface="Gill Sans MT"/>
            </a:endParaRPr>
          </a:p>
          <a:p>
            <a:pPr marL="12700" marR="785495">
              <a:lnSpc>
                <a:spcPct val="71800"/>
              </a:lnSpc>
              <a:spcBef>
                <a:spcPts val="915"/>
              </a:spcBef>
              <a:tabLst>
                <a:tab pos="240665" algn="l"/>
                <a:tab pos="241300" algn="l"/>
              </a:tabLst>
            </a:pPr>
            <a:r>
              <a:rPr lang="en-IN" sz="2200" spc="-35" dirty="0">
                <a:solidFill>
                  <a:srgbClr val="444949"/>
                </a:solidFill>
                <a:latin typeface="Roboto" panose="02000000000000000000" pitchFamily="2" charset="0"/>
                <a:ea typeface="Roboto" panose="02000000000000000000" pitchFamily="2" charset="0"/>
                <a:cs typeface="Gill Sans MT"/>
              </a:rPr>
              <a:t>   </a:t>
            </a:r>
            <a:r>
              <a:rPr sz="2200" spc="-35" dirty="0">
                <a:solidFill>
                  <a:srgbClr val="444949"/>
                </a:solidFill>
                <a:latin typeface="Roboto" panose="02000000000000000000" pitchFamily="2" charset="0"/>
                <a:ea typeface="Roboto" panose="02000000000000000000" pitchFamily="2" charset="0"/>
                <a:cs typeface="Gill Sans MT"/>
              </a:rPr>
              <a:t> </a:t>
            </a:r>
            <a:r>
              <a:rPr sz="2200" spc="-30" dirty="0">
                <a:solidFill>
                  <a:srgbClr val="444949"/>
                </a:solidFill>
                <a:latin typeface="Roboto" panose="02000000000000000000" pitchFamily="2" charset="0"/>
                <a:ea typeface="Roboto" panose="02000000000000000000" pitchFamily="2" charset="0"/>
                <a:cs typeface="Gill Sans MT"/>
              </a:rPr>
              <a:t>MySQL, </a:t>
            </a:r>
            <a:r>
              <a:rPr sz="2200" spc="-600" dirty="0">
                <a:solidFill>
                  <a:srgbClr val="444949"/>
                </a:solidFill>
                <a:latin typeface="Roboto" panose="02000000000000000000" pitchFamily="2" charset="0"/>
                <a:ea typeface="Roboto" panose="02000000000000000000" pitchFamily="2" charset="0"/>
                <a:cs typeface="Gill Sans MT"/>
              </a:rPr>
              <a:t> </a:t>
            </a:r>
            <a:r>
              <a:rPr sz="2200" spc="-125" dirty="0">
                <a:solidFill>
                  <a:srgbClr val="444949"/>
                </a:solidFill>
                <a:latin typeface="Roboto" panose="02000000000000000000" pitchFamily="2" charset="0"/>
                <a:ea typeface="Roboto" panose="02000000000000000000" pitchFamily="2" charset="0"/>
                <a:cs typeface="Gill Sans MT"/>
              </a:rPr>
              <a:t>P</a:t>
            </a:r>
            <a:r>
              <a:rPr sz="2200" spc="-20" dirty="0">
                <a:solidFill>
                  <a:srgbClr val="444949"/>
                </a:solidFill>
                <a:latin typeface="Roboto" panose="02000000000000000000" pitchFamily="2" charset="0"/>
                <a:ea typeface="Roboto" panose="02000000000000000000" pitchFamily="2" charset="0"/>
                <a:cs typeface="Gill Sans MT"/>
              </a:rPr>
              <a:t>o</a:t>
            </a:r>
            <a:r>
              <a:rPr sz="2200" spc="-75" dirty="0">
                <a:solidFill>
                  <a:srgbClr val="444949"/>
                </a:solidFill>
                <a:latin typeface="Roboto" panose="02000000000000000000" pitchFamily="2" charset="0"/>
                <a:ea typeface="Roboto" panose="02000000000000000000" pitchFamily="2" charset="0"/>
                <a:cs typeface="Gill Sans MT"/>
              </a:rPr>
              <a:t>st</a:t>
            </a:r>
            <a:r>
              <a:rPr sz="2200" spc="-5" dirty="0">
                <a:solidFill>
                  <a:srgbClr val="444949"/>
                </a:solidFill>
                <a:latin typeface="Roboto" panose="02000000000000000000" pitchFamily="2" charset="0"/>
                <a:ea typeface="Roboto" panose="02000000000000000000" pitchFamily="2" charset="0"/>
                <a:cs typeface="Gill Sans MT"/>
              </a:rPr>
              <a:t>g</a:t>
            </a:r>
            <a:r>
              <a:rPr sz="2200" spc="-135" dirty="0">
                <a:solidFill>
                  <a:srgbClr val="444949"/>
                </a:solidFill>
                <a:latin typeface="Roboto" panose="02000000000000000000" pitchFamily="2" charset="0"/>
                <a:ea typeface="Roboto" panose="02000000000000000000" pitchFamily="2" charset="0"/>
                <a:cs typeface="Gill Sans MT"/>
              </a:rPr>
              <a:t>r</a:t>
            </a:r>
            <a:r>
              <a:rPr sz="2200" spc="-5" dirty="0">
                <a:solidFill>
                  <a:srgbClr val="444949"/>
                </a:solidFill>
                <a:latin typeface="Roboto" panose="02000000000000000000" pitchFamily="2" charset="0"/>
                <a:ea typeface="Roboto" panose="02000000000000000000" pitchFamily="2" charset="0"/>
                <a:cs typeface="Gill Sans MT"/>
              </a:rPr>
              <a:t>e</a:t>
            </a:r>
            <a:r>
              <a:rPr sz="2200" spc="25" dirty="0">
                <a:solidFill>
                  <a:srgbClr val="444949"/>
                </a:solidFill>
                <a:latin typeface="Roboto" panose="02000000000000000000" pitchFamily="2" charset="0"/>
                <a:ea typeface="Roboto" panose="02000000000000000000" pitchFamily="2" charset="0"/>
                <a:cs typeface="Gill Sans MT"/>
              </a:rPr>
              <a:t>S</a:t>
            </a:r>
            <a:r>
              <a:rPr sz="2200" dirty="0">
                <a:solidFill>
                  <a:srgbClr val="444949"/>
                </a:solidFill>
                <a:latin typeface="Roboto" panose="02000000000000000000" pitchFamily="2" charset="0"/>
                <a:ea typeface="Roboto" panose="02000000000000000000" pitchFamily="2" charset="0"/>
                <a:cs typeface="Gill Sans MT"/>
              </a:rPr>
              <a:t>Q</a:t>
            </a:r>
            <a:r>
              <a:rPr sz="2200" spc="-45" dirty="0">
                <a:solidFill>
                  <a:srgbClr val="444949"/>
                </a:solidFill>
                <a:latin typeface="Roboto" panose="02000000000000000000" pitchFamily="2" charset="0"/>
                <a:ea typeface="Roboto" panose="02000000000000000000" pitchFamily="2" charset="0"/>
                <a:cs typeface="Gill Sans MT"/>
              </a:rPr>
              <a:t>L</a:t>
            </a:r>
            <a:r>
              <a:rPr sz="2200" spc="-95" dirty="0">
                <a:solidFill>
                  <a:srgbClr val="444949"/>
                </a:solidFill>
                <a:latin typeface="Roboto" panose="02000000000000000000" pitchFamily="2" charset="0"/>
                <a:ea typeface="Roboto" panose="02000000000000000000" pitchFamily="2" charset="0"/>
                <a:cs typeface="Gill Sans MT"/>
              </a:rPr>
              <a:t>,</a:t>
            </a:r>
            <a:r>
              <a:rPr sz="2200" spc="-180" dirty="0">
                <a:solidFill>
                  <a:srgbClr val="444949"/>
                </a:solidFill>
                <a:latin typeface="Roboto" panose="02000000000000000000" pitchFamily="2" charset="0"/>
                <a:ea typeface="Roboto" panose="02000000000000000000" pitchFamily="2" charset="0"/>
                <a:cs typeface="Gill Sans MT"/>
              </a:rPr>
              <a:t> </a:t>
            </a:r>
            <a:r>
              <a:rPr sz="2200" spc="25" dirty="0">
                <a:solidFill>
                  <a:srgbClr val="444949"/>
                </a:solidFill>
                <a:latin typeface="Roboto" panose="02000000000000000000" pitchFamily="2" charset="0"/>
                <a:ea typeface="Roboto" panose="02000000000000000000" pitchFamily="2" charset="0"/>
                <a:cs typeface="Gill Sans MT"/>
              </a:rPr>
              <a:t>S</a:t>
            </a:r>
            <a:r>
              <a:rPr sz="2200" dirty="0">
                <a:solidFill>
                  <a:srgbClr val="444949"/>
                </a:solidFill>
                <a:latin typeface="Roboto" panose="02000000000000000000" pitchFamily="2" charset="0"/>
                <a:ea typeface="Roboto" panose="02000000000000000000" pitchFamily="2" charset="0"/>
                <a:cs typeface="Gill Sans MT"/>
              </a:rPr>
              <a:t>Q</a:t>
            </a:r>
            <a:r>
              <a:rPr sz="2200" spc="-50" dirty="0">
                <a:solidFill>
                  <a:srgbClr val="444949"/>
                </a:solidFill>
                <a:latin typeface="Roboto" panose="02000000000000000000" pitchFamily="2" charset="0"/>
                <a:ea typeface="Roboto" panose="02000000000000000000" pitchFamily="2" charset="0"/>
                <a:cs typeface="Gill Sans MT"/>
              </a:rPr>
              <a:t>L</a:t>
            </a:r>
            <a:r>
              <a:rPr sz="2200" spc="5" dirty="0">
                <a:solidFill>
                  <a:srgbClr val="444949"/>
                </a:solidFill>
                <a:latin typeface="Roboto" panose="02000000000000000000" pitchFamily="2" charset="0"/>
                <a:ea typeface="Roboto" panose="02000000000000000000" pitchFamily="2" charset="0"/>
                <a:cs typeface="Gill Sans MT"/>
              </a:rPr>
              <a:t> </a:t>
            </a:r>
            <a:r>
              <a:rPr sz="2200" spc="25" dirty="0">
                <a:solidFill>
                  <a:srgbClr val="444949"/>
                </a:solidFill>
                <a:latin typeface="Roboto" panose="02000000000000000000" pitchFamily="2" charset="0"/>
                <a:ea typeface="Roboto" panose="02000000000000000000" pitchFamily="2" charset="0"/>
                <a:cs typeface="Gill Sans MT"/>
              </a:rPr>
              <a:t>S</a:t>
            </a:r>
            <a:r>
              <a:rPr sz="2200" spc="-5" dirty="0">
                <a:solidFill>
                  <a:srgbClr val="444949"/>
                </a:solidFill>
                <a:latin typeface="Roboto" panose="02000000000000000000" pitchFamily="2" charset="0"/>
                <a:ea typeface="Roboto" panose="02000000000000000000" pitchFamily="2" charset="0"/>
                <a:cs typeface="Gill Sans MT"/>
              </a:rPr>
              <a:t>e</a:t>
            </a:r>
            <a:r>
              <a:rPr sz="2200" spc="15" dirty="0">
                <a:solidFill>
                  <a:srgbClr val="444949"/>
                </a:solidFill>
                <a:latin typeface="Roboto" panose="02000000000000000000" pitchFamily="2" charset="0"/>
                <a:ea typeface="Roboto" panose="02000000000000000000" pitchFamily="2" charset="0"/>
                <a:cs typeface="Gill Sans MT"/>
              </a:rPr>
              <a:t>r</a:t>
            </a:r>
            <a:r>
              <a:rPr sz="2200" spc="-65" dirty="0">
                <a:solidFill>
                  <a:srgbClr val="444949"/>
                </a:solidFill>
                <a:latin typeface="Roboto" panose="02000000000000000000" pitchFamily="2" charset="0"/>
                <a:ea typeface="Roboto" panose="02000000000000000000" pitchFamily="2" charset="0"/>
                <a:cs typeface="Gill Sans MT"/>
              </a:rPr>
              <a:t>v</a:t>
            </a:r>
            <a:r>
              <a:rPr sz="2200" spc="-5" dirty="0">
                <a:solidFill>
                  <a:srgbClr val="444949"/>
                </a:solidFill>
                <a:latin typeface="Roboto" panose="02000000000000000000" pitchFamily="2" charset="0"/>
                <a:ea typeface="Roboto" panose="02000000000000000000" pitchFamily="2" charset="0"/>
                <a:cs typeface="Gill Sans MT"/>
              </a:rPr>
              <a:t>e</a:t>
            </a:r>
            <a:r>
              <a:rPr sz="2200" spc="-335" dirty="0">
                <a:solidFill>
                  <a:srgbClr val="444949"/>
                </a:solidFill>
                <a:latin typeface="Roboto" panose="02000000000000000000" pitchFamily="2" charset="0"/>
                <a:ea typeface="Roboto" panose="02000000000000000000" pitchFamily="2" charset="0"/>
                <a:cs typeface="Gill Sans MT"/>
              </a:rPr>
              <a:t>r</a:t>
            </a:r>
            <a:r>
              <a:rPr sz="2200" spc="-95" dirty="0">
                <a:solidFill>
                  <a:srgbClr val="444949"/>
                </a:solidFill>
                <a:latin typeface="Roboto" panose="02000000000000000000" pitchFamily="2" charset="0"/>
                <a:ea typeface="Roboto" panose="02000000000000000000" pitchFamily="2" charset="0"/>
                <a:cs typeface="Gill Sans MT"/>
              </a:rPr>
              <a:t>,</a:t>
            </a:r>
            <a:r>
              <a:rPr sz="2200" spc="-180" dirty="0">
                <a:solidFill>
                  <a:srgbClr val="444949"/>
                </a:solidFill>
                <a:latin typeface="Roboto" panose="02000000000000000000" pitchFamily="2" charset="0"/>
                <a:ea typeface="Roboto" panose="02000000000000000000" pitchFamily="2" charset="0"/>
                <a:cs typeface="Gill Sans MT"/>
              </a:rPr>
              <a:t> </a:t>
            </a:r>
            <a:r>
              <a:rPr sz="2200" dirty="0">
                <a:solidFill>
                  <a:srgbClr val="444949"/>
                </a:solidFill>
                <a:latin typeface="Roboto" panose="02000000000000000000" pitchFamily="2" charset="0"/>
                <a:ea typeface="Roboto" panose="02000000000000000000" pitchFamily="2" charset="0"/>
                <a:cs typeface="Gill Sans MT"/>
              </a:rPr>
              <a:t>O</a:t>
            </a:r>
            <a:r>
              <a:rPr sz="2200" spc="-80" dirty="0">
                <a:solidFill>
                  <a:srgbClr val="444949"/>
                </a:solidFill>
                <a:latin typeface="Roboto" panose="02000000000000000000" pitchFamily="2" charset="0"/>
                <a:ea typeface="Roboto" panose="02000000000000000000" pitchFamily="2" charset="0"/>
                <a:cs typeface="Gill Sans MT"/>
              </a:rPr>
              <a:t>r</a:t>
            </a:r>
            <a:r>
              <a:rPr sz="2200" spc="-5" dirty="0">
                <a:solidFill>
                  <a:srgbClr val="444949"/>
                </a:solidFill>
                <a:latin typeface="Roboto" panose="02000000000000000000" pitchFamily="2" charset="0"/>
                <a:ea typeface="Roboto" panose="02000000000000000000" pitchFamily="2" charset="0"/>
                <a:cs typeface="Gill Sans MT"/>
              </a:rPr>
              <a:t>a</a:t>
            </a:r>
            <a:r>
              <a:rPr sz="2200" spc="-60" dirty="0">
                <a:solidFill>
                  <a:srgbClr val="444949"/>
                </a:solidFill>
                <a:latin typeface="Roboto" panose="02000000000000000000" pitchFamily="2" charset="0"/>
                <a:ea typeface="Roboto" panose="02000000000000000000" pitchFamily="2" charset="0"/>
                <a:cs typeface="Gill Sans MT"/>
              </a:rPr>
              <a:t>c</a:t>
            </a:r>
            <a:r>
              <a:rPr sz="2200" spc="-75" dirty="0">
                <a:solidFill>
                  <a:srgbClr val="444949"/>
                </a:solidFill>
                <a:latin typeface="Roboto" panose="02000000000000000000" pitchFamily="2" charset="0"/>
                <a:ea typeface="Roboto" panose="02000000000000000000" pitchFamily="2" charset="0"/>
                <a:cs typeface="Gill Sans MT"/>
              </a:rPr>
              <a:t>l</a:t>
            </a:r>
            <a:r>
              <a:rPr sz="2200" spc="-5" dirty="0">
                <a:solidFill>
                  <a:srgbClr val="444949"/>
                </a:solidFill>
                <a:latin typeface="Roboto" panose="02000000000000000000" pitchFamily="2" charset="0"/>
                <a:ea typeface="Roboto" panose="02000000000000000000" pitchFamily="2" charset="0"/>
                <a:cs typeface="Gill Sans MT"/>
              </a:rPr>
              <a:t>e</a:t>
            </a:r>
            <a:r>
              <a:rPr sz="2200" spc="20" dirty="0">
                <a:solidFill>
                  <a:srgbClr val="444949"/>
                </a:solidFill>
                <a:latin typeface="Roboto" panose="02000000000000000000" pitchFamily="2" charset="0"/>
                <a:ea typeface="Roboto" panose="02000000000000000000" pitchFamily="2" charset="0"/>
                <a:cs typeface="Gill Sans MT"/>
              </a:rPr>
              <a:t>)</a:t>
            </a:r>
            <a:endParaRPr sz="2200" dirty="0">
              <a:latin typeface="Roboto" panose="02000000000000000000" pitchFamily="2" charset="0"/>
              <a:ea typeface="Roboto" panose="02000000000000000000" pitchFamily="2" charset="0"/>
              <a:cs typeface="Gill Sans MT"/>
            </a:endParaRPr>
          </a:p>
        </p:txBody>
      </p:sp>
      <p:grpSp>
        <p:nvGrpSpPr>
          <p:cNvPr id="6" name="object 6"/>
          <p:cNvGrpSpPr/>
          <p:nvPr/>
        </p:nvGrpSpPr>
        <p:grpSpPr>
          <a:xfrm>
            <a:off x="8478324" y="3313667"/>
            <a:ext cx="2882103" cy="2491105"/>
            <a:chOff x="8662947" y="3313667"/>
            <a:chExt cx="2697480" cy="2491105"/>
          </a:xfrm>
        </p:grpSpPr>
        <p:pic>
          <p:nvPicPr>
            <p:cNvPr id="7" name="object 7"/>
            <p:cNvPicPr/>
            <p:nvPr/>
          </p:nvPicPr>
          <p:blipFill>
            <a:blip r:embed="rId2" cstate="print"/>
            <a:stretch>
              <a:fillRect/>
            </a:stretch>
          </p:blipFill>
          <p:spPr>
            <a:xfrm>
              <a:off x="9727037" y="4236886"/>
              <a:ext cx="609135" cy="609135"/>
            </a:xfrm>
            <a:prstGeom prst="rect">
              <a:avLst/>
            </a:prstGeom>
          </p:spPr>
        </p:pic>
        <p:sp>
          <p:nvSpPr>
            <p:cNvPr id="8" name="object 8"/>
            <p:cNvSpPr/>
            <p:nvPr/>
          </p:nvSpPr>
          <p:spPr>
            <a:xfrm>
              <a:off x="9980067" y="3313667"/>
              <a:ext cx="103505" cy="892175"/>
            </a:xfrm>
            <a:custGeom>
              <a:avLst/>
              <a:gdLst/>
              <a:ahLst/>
              <a:cxnLst/>
              <a:rect l="l" t="t" r="r" b="b"/>
              <a:pathLst>
                <a:path w="103504" h="892175">
                  <a:moveTo>
                    <a:pt x="5546" y="824403"/>
                  </a:moveTo>
                  <a:lnTo>
                    <a:pt x="266" y="829022"/>
                  </a:lnTo>
                  <a:lnTo>
                    <a:pt x="0" y="833034"/>
                  </a:lnTo>
                  <a:lnTo>
                    <a:pt x="51537" y="891934"/>
                  </a:lnTo>
                  <a:lnTo>
                    <a:pt x="59971" y="882296"/>
                  </a:lnTo>
                  <a:lnTo>
                    <a:pt x="45187" y="882296"/>
                  </a:lnTo>
                  <a:lnTo>
                    <a:pt x="45187" y="865392"/>
                  </a:lnTo>
                  <a:lnTo>
                    <a:pt x="9558" y="824671"/>
                  </a:lnTo>
                  <a:lnTo>
                    <a:pt x="5546" y="824403"/>
                  </a:lnTo>
                  <a:close/>
                </a:path>
                <a:path w="103504" h="892175">
                  <a:moveTo>
                    <a:pt x="45187" y="865392"/>
                  </a:moveTo>
                  <a:lnTo>
                    <a:pt x="45187" y="882296"/>
                  </a:lnTo>
                  <a:lnTo>
                    <a:pt x="57887" y="882296"/>
                  </a:lnTo>
                  <a:lnTo>
                    <a:pt x="57887" y="878111"/>
                  </a:lnTo>
                  <a:lnTo>
                    <a:pt x="46758" y="878111"/>
                  </a:lnTo>
                  <a:lnTo>
                    <a:pt x="51537" y="872649"/>
                  </a:lnTo>
                  <a:lnTo>
                    <a:pt x="45187" y="865392"/>
                  </a:lnTo>
                  <a:close/>
                </a:path>
                <a:path w="103504" h="892175">
                  <a:moveTo>
                    <a:pt x="97529" y="824403"/>
                  </a:moveTo>
                  <a:lnTo>
                    <a:pt x="93518" y="824671"/>
                  </a:lnTo>
                  <a:lnTo>
                    <a:pt x="57888" y="865392"/>
                  </a:lnTo>
                  <a:lnTo>
                    <a:pt x="57887" y="882296"/>
                  </a:lnTo>
                  <a:lnTo>
                    <a:pt x="59971" y="882296"/>
                  </a:lnTo>
                  <a:lnTo>
                    <a:pt x="103075" y="833034"/>
                  </a:lnTo>
                  <a:lnTo>
                    <a:pt x="102809" y="829022"/>
                  </a:lnTo>
                  <a:lnTo>
                    <a:pt x="97529" y="824403"/>
                  </a:lnTo>
                  <a:close/>
                </a:path>
                <a:path w="103504" h="892175">
                  <a:moveTo>
                    <a:pt x="51537" y="872649"/>
                  </a:moveTo>
                  <a:lnTo>
                    <a:pt x="46758" y="878111"/>
                  </a:lnTo>
                  <a:lnTo>
                    <a:pt x="56316" y="878111"/>
                  </a:lnTo>
                  <a:lnTo>
                    <a:pt x="51537" y="872649"/>
                  </a:lnTo>
                  <a:close/>
                </a:path>
                <a:path w="103504" h="892175">
                  <a:moveTo>
                    <a:pt x="57887" y="865392"/>
                  </a:moveTo>
                  <a:lnTo>
                    <a:pt x="51537" y="872649"/>
                  </a:lnTo>
                  <a:lnTo>
                    <a:pt x="56316" y="878111"/>
                  </a:lnTo>
                  <a:lnTo>
                    <a:pt x="57887" y="878111"/>
                  </a:lnTo>
                  <a:lnTo>
                    <a:pt x="57887" y="865392"/>
                  </a:lnTo>
                  <a:close/>
                </a:path>
                <a:path w="103504" h="892175">
                  <a:moveTo>
                    <a:pt x="51539" y="19286"/>
                  </a:moveTo>
                  <a:lnTo>
                    <a:pt x="45189" y="26543"/>
                  </a:lnTo>
                  <a:lnTo>
                    <a:pt x="45188" y="865392"/>
                  </a:lnTo>
                  <a:lnTo>
                    <a:pt x="51537" y="872649"/>
                  </a:lnTo>
                  <a:lnTo>
                    <a:pt x="57887" y="865392"/>
                  </a:lnTo>
                  <a:lnTo>
                    <a:pt x="57888" y="26543"/>
                  </a:lnTo>
                  <a:lnTo>
                    <a:pt x="51539" y="19286"/>
                  </a:lnTo>
                  <a:close/>
                </a:path>
                <a:path w="103504" h="892175">
                  <a:moveTo>
                    <a:pt x="59977" y="9644"/>
                  </a:moveTo>
                  <a:lnTo>
                    <a:pt x="57889" y="9644"/>
                  </a:lnTo>
                  <a:lnTo>
                    <a:pt x="57889" y="26544"/>
                  </a:lnTo>
                  <a:lnTo>
                    <a:pt x="93518" y="67264"/>
                  </a:lnTo>
                  <a:lnTo>
                    <a:pt x="97532" y="67530"/>
                  </a:lnTo>
                  <a:lnTo>
                    <a:pt x="102809" y="62913"/>
                  </a:lnTo>
                  <a:lnTo>
                    <a:pt x="103077" y="58901"/>
                  </a:lnTo>
                  <a:lnTo>
                    <a:pt x="59977" y="9644"/>
                  </a:lnTo>
                  <a:close/>
                </a:path>
                <a:path w="103504" h="892175">
                  <a:moveTo>
                    <a:pt x="51539" y="0"/>
                  </a:moveTo>
                  <a:lnTo>
                    <a:pt x="0" y="58901"/>
                  </a:lnTo>
                  <a:lnTo>
                    <a:pt x="267" y="62913"/>
                  </a:lnTo>
                  <a:lnTo>
                    <a:pt x="5546" y="67530"/>
                  </a:lnTo>
                  <a:lnTo>
                    <a:pt x="9558" y="67264"/>
                  </a:lnTo>
                  <a:lnTo>
                    <a:pt x="45188" y="26544"/>
                  </a:lnTo>
                  <a:lnTo>
                    <a:pt x="45189" y="9644"/>
                  </a:lnTo>
                  <a:lnTo>
                    <a:pt x="59977" y="9644"/>
                  </a:lnTo>
                  <a:lnTo>
                    <a:pt x="51539" y="0"/>
                  </a:lnTo>
                  <a:close/>
                </a:path>
                <a:path w="103504" h="892175">
                  <a:moveTo>
                    <a:pt x="57889" y="13825"/>
                  </a:moveTo>
                  <a:lnTo>
                    <a:pt x="56318" y="13825"/>
                  </a:lnTo>
                  <a:lnTo>
                    <a:pt x="51539" y="19286"/>
                  </a:lnTo>
                  <a:lnTo>
                    <a:pt x="57889" y="26544"/>
                  </a:lnTo>
                  <a:lnTo>
                    <a:pt x="57889" y="13825"/>
                  </a:lnTo>
                  <a:close/>
                </a:path>
                <a:path w="103504" h="892175">
                  <a:moveTo>
                    <a:pt x="57889" y="9644"/>
                  </a:moveTo>
                  <a:lnTo>
                    <a:pt x="45189" y="9644"/>
                  </a:lnTo>
                  <a:lnTo>
                    <a:pt x="45189" y="26543"/>
                  </a:lnTo>
                  <a:lnTo>
                    <a:pt x="51539" y="19286"/>
                  </a:lnTo>
                  <a:lnTo>
                    <a:pt x="46760" y="13825"/>
                  </a:lnTo>
                  <a:lnTo>
                    <a:pt x="57889" y="13825"/>
                  </a:lnTo>
                  <a:lnTo>
                    <a:pt x="57889" y="9644"/>
                  </a:lnTo>
                  <a:close/>
                </a:path>
                <a:path w="103504" h="892175">
                  <a:moveTo>
                    <a:pt x="56318" y="13825"/>
                  </a:moveTo>
                  <a:lnTo>
                    <a:pt x="46760" y="13825"/>
                  </a:lnTo>
                  <a:lnTo>
                    <a:pt x="51539" y="19286"/>
                  </a:lnTo>
                  <a:lnTo>
                    <a:pt x="56318" y="13825"/>
                  </a:lnTo>
                  <a:close/>
                </a:path>
              </a:pathLst>
            </a:custGeom>
            <a:solidFill>
              <a:srgbClr val="545B64"/>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9" name="object 9"/>
            <p:cNvSpPr/>
            <p:nvPr/>
          </p:nvSpPr>
          <p:spPr>
            <a:xfrm>
              <a:off x="9980066" y="4826782"/>
              <a:ext cx="103505" cy="386080"/>
            </a:xfrm>
            <a:custGeom>
              <a:avLst/>
              <a:gdLst/>
              <a:ahLst/>
              <a:cxnLst/>
              <a:rect l="l" t="t" r="r" b="b"/>
              <a:pathLst>
                <a:path w="103504" h="386079">
                  <a:moveTo>
                    <a:pt x="5546" y="318245"/>
                  </a:moveTo>
                  <a:lnTo>
                    <a:pt x="267" y="322864"/>
                  </a:lnTo>
                  <a:lnTo>
                    <a:pt x="0" y="326876"/>
                  </a:lnTo>
                  <a:lnTo>
                    <a:pt x="51537" y="385776"/>
                  </a:lnTo>
                  <a:lnTo>
                    <a:pt x="59975" y="376133"/>
                  </a:lnTo>
                  <a:lnTo>
                    <a:pt x="45187" y="376133"/>
                  </a:lnTo>
                  <a:lnTo>
                    <a:pt x="45187" y="359233"/>
                  </a:lnTo>
                  <a:lnTo>
                    <a:pt x="9558" y="318512"/>
                  </a:lnTo>
                  <a:lnTo>
                    <a:pt x="5546" y="318245"/>
                  </a:lnTo>
                  <a:close/>
                </a:path>
                <a:path w="103504" h="386079">
                  <a:moveTo>
                    <a:pt x="45187" y="359233"/>
                  </a:moveTo>
                  <a:lnTo>
                    <a:pt x="45187" y="376133"/>
                  </a:lnTo>
                  <a:lnTo>
                    <a:pt x="57887" y="376133"/>
                  </a:lnTo>
                  <a:lnTo>
                    <a:pt x="57887" y="371952"/>
                  </a:lnTo>
                  <a:lnTo>
                    <a:pt x="46760" y="371952"/>
                  </a:lnTo>
                  <a:lnTo>
                    <a:pt x="51538" y="366491"/>
                  </a:lnTo>
                  <a:lnTo>
                    <a:pt x="45187" y="359233"/>
                  </a:lnTo>
                  <a:close/>
                </a:path>
                <a:path w="103504" h="386079">
                  <a:moveTo>
                    <a:pt x="97530" y="318245"/>
                  </a:moveTo>
                  <a:lnTo>
                    <a:pt x="93518" y="318513"/>
                  </a:lnTo>
                  <a:lnTo>
                    <a:pt x="57889" y="359233"/>
                  </a:lnTo>
                  <a:lnTo>
                    <a:pt x="57887" y="376133"/>
                  </a:lnTo>
                  <a:lnTo>
                    <a:pt x="59975" y="376133"/>
                  </a:lnTo>
                  <a:lnTo>
                    <a:pt x="103077" y="326876"/>
                  </a:lnTo>
                  <a:lnTo>
                    <a:pt x="102809" y="322864"/>
                  </a:lnTo>
                  <a:lnTo>
                    <a:pt x="97530" y="318245"/>
                  </a:lnTo>
                  <a:close/>
                </a:path>
                <a:path w="103504" h="386079">
                  <a:moveTo>
                    <a:pt x="51538" y="366491"/>
                  </a:moveTo>
                  <a:lnTo>
                    <a:pt x="46760" y="371952"/>
                  </a:lnTo>
                  <a:lnTo>
                    <a:pt x="56316" y="371952"/>
                  </a:lnTo>
                  <a:lnTo>
                    <a:pt x="51538" y="366491"/>
                  </a:lnTo>
                  <a:close/>
                </a:path>
                <a:path w="103504" h="386079">
                  <a:moveTo>
                    <a:pt x="57887" y="359234"/>
                  </a:moveTo>
                  <a:lnTo>
                    <a:pt x="51538" y="366491"/>
                  </a:lnTo>
                  <a:lnTo>
                    <a:pt x="56316" y="371952"/>
                  </a:lnTo>
                  <a:lnTo>
                    <a:pt x="57887" y="371952"/>
                  </a:lnTo>
                  <a:lnTo>
                    <a:pt x="57887" y="359234"/>
                  </a:lnTo>
                  <a:close/>
                </a:path>
                <a:path w="103504" h="386079">
                  <a:moveTo>
                    <a:pt x="51539" y="19285"/>
                  </a:moveTo>
                  <a:lnTo>
                    <a:pt x="45189" y="26542"/>
                  </a:lnTo>
                  <a:lnTo>
                    <a:pt x="45189" y="359234"/>
                  </a:lnTo>
                  <a:lnTo>
                    <a:pt x="51538" y="366491"/>
                  </a:lnTo>
                  <a:lnTo>
                    <a:pt x="57887" y="359234"/>
                  </a:lnTo>
                  <a:lnTo>
                    <a:pt x="57889" y="26542"/>
                  </a:lnTo>
                  <a:lnTo>
                    <a:pt x="51539" y="19285"/>
                  </a:lnTo>
                  <a:close/>
                </a:path>
                <a:path w="103504" h="386079">
                  <a:moveTo>
                    <a:pt x="51539" y="0"/>
                  </a:moveTo>
                  <a:lnTo>
                    <a:pt x="1" y="58900"/>
                  </a:lnTo>
                  <a:lnTo>
                    <a:pt x="267" y="62911"/>
                  </a:lnTo>
                  <a:lnTo>
                    <a:pt x="5547" y="67530"/>
                  </a:lnTo>
                  <a:lnTo>
                    <a:pt x="9559" y="67263"/>
                  </a:lnTo>
                  <a:lnTo>
                    <a:pt x="45189" y="26542"/>
                  </a:lnTo>
                  <a:lnTo>
                    <a:pt x="45189" y="9641"/>
                  </a:lnTo>
                  <a:lnTo>
                    <a:pt x="59975" y="9641"/>
                  </a:lnTo>
                  <a:lnTo>
                    <a:pt x="51539" y="0"/>
                  </a:lnTo>
                  <a:close/>
                </a:path>
                <a:path w="103504" h="386079">
                  <a:moveTo>
                    <a:pt x="59975" y="9641"/>
                  </a:moveTo>
                  <a:lnTo>
                    <a:pt x="57889" y="9641"/>
                  </a:lnTo>
                  <a:lnTo>
                    <a:pt x="57889" y="26542"/>
                  </a:lnTo>
                  <a:lnTo>
                    <a:pt x="93520" y="67263"/>
                  </a:lnTo>
                  <a:lnTo>
                    <a:pt x="97530" y="67530"/>
                  </a:lnTo>
                  <a:lnTo>
                    <a:pt x="102810" y="62911"/>
                  </a:lnTo>
                  <a:lnTo>
                    <a:pt x="103077" y="58900"/>
                  </a:lnTo>
                  <a:lnTo>
                    <a:pt x="59975" y="9641"/>
                  </a:lnTo>
                  <a:close/>
                </a:path>
                <a:path w="103504" h="386079">
                  <a:moveTo>
                    <a:pt x="57889" y="9641"/>
                  </a:moveTo>
                  <a:lnTo>
                    <a:pt x="45189" y="9641"/>
                  </a:lnTo>
                  <a:lnTo>
                    <a:pt x="45189" y="26542"/>
                  </a:lnTo>
                  <a:lnTo>
                    <a:pt x="51539" y="19285"/>
                  </a:lnTo>
                  <a:lnTo>
                    <a:pt x="46760" y="13823"/>
                  </a:lnTo>
                  <a:lnTo>
                    <a:pt x="57889" y="13823"/>
                  </a:lnTo>
                  <a:lnTo>
                    <a:pt x="57889" y="9641"/>
                  </a:lnTo>
                  <a:close/>
                </a:path>
                <a:path w="103504" h="386079">
                  <a:moveTo>
                    <a:pt x="57889" y="13823"/>
                  </a:moveTo>
                  <a:lnTo>
                    <a:pt x="56318" y="13823"/>
                  </a:lnTo>
                  <a:lnTo>
                    <a:pt x="51539" y="19285"/>
                  </a:lnTo>
                  <a:lnTo>
                    <a:pt x="57889" y="26542"/>
                  </a:lnTo>
                  <a:lnTo>
                    <a:pt x="57889" y="13823"/>
                  </a:lnTo>
                  <a:close/>
                </a:path>
                <a:path w="103504" h="386079">
                  <a:moveTo>
                    <a:pt x="56318" y="13823"/>
                  </a:moveTo>
                  <a:lnTo>
                    <a:pt x="46760" y="13823"/>
                  </a:lnTo>
                  <a:lnTo>
                    <a:pt x="51539" y="19285"/>
                  </a:lnTo>
                  <a:lnTo>
                    <a:pt x="56318" y="13823"/>
                  </a:lnTo>
                  <a:close/>
                </a:path>
              </a:pathLst>
            </a:custGeom>
            <a:solidFill>
              <a:srgbClr val="545B64"/>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0" name="object 10"/>
            <p:cNvSpPr/>
            <p:nvPr/>
          </p:nvSpPr>
          <p:spPr>
            <a:xfrm>
              <a:off x="8669297" y="5119293"/>
              <a:ext cx="2684780" cy="678815"/>
            </a:xfrm>
            <a:custGeom>
              <a:avLst/>
              <a:gdLst/>
              <a:ahLst/>
              <a:cxnLst/>
              <a:rect l="l" t="t" r="r" b="b"/>
              <a:pathLst>
                <a:path w="2684779" h="678814">
                  <a:moveTo>
                    <a:pt x="2345204" y="0"/>
                  </a:moveTo>
                  <a:lnTo>
                    <a:pt x="2345204" y="169649"/>
                  </a:lnTo>
                  <a:lnTo>
                    <a:pt x="339297" y="169649"/>
                  </a:lnTo>
                  <a:lnTo>
                    <a:pt x="339297" y="0"/>
                  </a:lnTo>
                  <a:lnTo>
                    <a:pt x="0" y="339298"/>
                  </a:lnTo>
                  <a:lnTo>
                    <a:pt x="339297" y="678595"/>
                  </a:lnTo>
                  <a:lnTo>
                    <a:pt x="339297" y="508946"/>
                  </a:lnTo>
                  <a:lnTo>
                    <a:pt x="2345204" y="508946"/>
                  </a:lnTo>
                  <a:lnTo>
                    <a:pt x="2345204" y="678595"/>
                  </a:lnTo>
                  <a:lnTo>
                    <a:pt x="2684501" y="339298"/>
                  </a:lnTo>
                  <a:lnTo>
                    <a:pt x="2345204" y="0"/>
                  </a:lnTo>
                  <a:close/>
                </a:path>
              </a:pathLst>
            </a:custGeom>
            <a:solidFill>
              <a:srgbClr val="5091D0"/>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1" name="object 11"/>
            <p:cNvSpPr/>
            <p:nvPr/>
          </p:nvSpPr>
          <p:spPr>
            <a:xfrm>
              <a:off x="8669297" y="5119293"/>
              <a:ext cx="2684780" cy="678815"/>
            </a:xfrm>
            <a:custGeom>
              <a:avLst/>
              <a:gdLst/>
              <a:ahLst/>
              <a:cxnLst/>
              <a:rect l="l" t="t" r="r" b="b"/>
              <a:pathLst>
                <a:path w="2684779" h="678814">
                  <a:moveTo>
                    <a:pt x="0" y="339298"/>
                  </a:moveTo>
                  <a:lnTo>
                    <a:pt x="339297" y="0"/>
                  </a:lnTo>
                  <a:lnTo>
                    <a:pt x="339297" y="169649"/>
                  </a:lnTo>
                  <a:lnTo>
                    <a:pt x="2345205" y="169649"/>
                  </a:lnTo>
                  <a:lnTo>
                    <a:pt x="2345205" y="0"/>
                  </a:lnTo>
                  <a:lnTo>
                    <a:pt x="2684502" y="339298"/>
                  </a:lnTo>
                  <a:lnTo>
                    <a:pt x="2345205" y="678596"/>
                  </a:lnTo>
                  <a:lnTo>
                    <a:pt x="2345205" y="508947"/>
                  </a:lnTo>
                  <a:lnTo>
                    <a:pt x="339297" y="508947"/>
                  </a:lnTo>
                  <a:lnTo>
                    <a:pt x="339297" y="678596"/>
                  </a:lnTo>
                  <a:lnTo>
                    <a:pt x="0" y="339298"/>
                  </a:lnTo>
                  <a:close/>
                </a:path>
              </a:pathLst>
            </a:custGeom>
            <a:ln w="12700">
              <a:solidFill>
                <a:srgbClr val="386998"/>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pic>
        <p:nvPicPr>
          <p:cNvPr id="12" name="object 12"/>
          <p:cNvPicPr/>
          <p:nvPr/>
        </p:nvPicPr>
        <p:blipFill>
          <a:blip r:embed="rId3" cstate="print"/>
          <a:stretch>
            <a:fillRect/>
          </a:stretch>
        </p:blipFill>
        <p:spPr>
          <a:xfrm>
            <a:off x="9763936" y="1331975"/>
            <a:ext cx="504775" cy="472439"/>
          </a:xfrm>
          <a:prstGeom prst="rect">
            <a:avLst/>
          </a:prstGeom>
        </p:spPr>
      </p:pic>
      <p:sp>
        <p:nvSpPr>
          <p:cNvPr id="13" name="object 13"/>
          <p:cNvSpPr/>
          <p:nvPr/>
        </p:nvSpPr>
        <p:spPr>
          <a:xfrm>
            <a:off x="9972983" y="1869343"/>
            <a:ext cx="110589" cy="862330"/>
          </a:xfrm>
          <a:custGeom>
            <a:avLst/>
            <a:gdLst/>
            <a:ahLst/>
            <a:cxnLst/>
            <a:rect l="l" t="t" r="r" b="b"/>
            <a:pathLst>
              <a:path w="103504" h="862330">
                <a:moveTo>
                  <a:pt x="5546" y="794788"/>
                </a:moveTo>
                <a:lnTo>
                  <a:pt x="267" y="799407"/>
                </a:lnTo>
                <a:lnTo>
                  <a:pt x="0" y="803419"/>
                </a:lnTo>
                <a:lnTo>
                  <a:pt x="51539" y="862321"/>
                </a:lnTo>
                <a:lnTo>
                  <a:pt x="59979" y="852675"/>
                </a:lnTo>
                <a:lnTo>
                  <a:pt x="45189" y="852675"/>
                </a:lnTo>
                <a:lnTo>
                  <a:pt x="45188" y="835776"/>
                </a:lnTo>
                <a:lnTo>
                  <a:pt x="9558" y="795056"/>
                </a:lnTo>
                <a:lnTo>
                  <a:pt x="5546" y="794788"/>
                </a:lnTo>
                <a:close/>
              </a:path>
              <a:path w="103504" h="862330">
                <a:moveTo>
                  <a:pt x="45189" y="835777"/>
                </a:moveTo>
                <a:lnTo>
                  <a:pt x="45189" y="852675"/>
                </a:lnTo>
                <a:lnTo>
                  <a:pt x="57889" y="852675"/>
                </a:lnTo>
                <a:lnTo>
                  <a:pt x="57889" y="848495"/>
                </a:lnTo>
                <a:lnTo>
                  <a:pt x="46760" y="848495"/>
                </a:lnTo>
                <a:lnTo>
                  <a:pt x="51539" y="843034"/>
                </a:lnTo>
                <a:lnTo>
                  <a:pt x="45189" y="835777"/>
                </a:lnTo>
                <a:close/>
              </a:path>
              <a:path w="103504" h="862330">
                <a:moveTo>
                  <a:pt x="97530" y="794788"/>
                </a:moveTo>
                <a:lnTo>
                  <a:pt x="93518" y="795056"/>
                </a:lnTo>
                <a:lnTo>
                  <a:pt x="57889" y="835776"/>
                </a:lnTo>
                <a:lnTo>
                  <a:pt x="57889" y="852675"/>
                </a:lnTo>
                <a:lnTo>
                  <a:pt x="59979" y="852675"/>
                </a:lnTo>
                <a:lnTo>
                  <a:pt x="103077" y="803419"/>
                </a:lnTo>
                <a:lnTo>
                  <a:pt x="102809" y="799407"/>
                </a:lnTo>
                <a:lnTo>
                  <a:pt x="97530" y="794788"/>
                </a:lnTo>
                <a:close/>
              </a:path>
              <a:path w="103504" h="862330">
                <a:moveTo>
                  <a:pt x="51539" y="843034"/>
                </a:moveTo>
                <a:lnTo>
                  <a:pt x="46760" y="848495"/>
                </a:lnTo>
                <a:lnTo>
                  <a:pt x="56318" y="848495"/>
                </a:lnTo>
                <a:lnTo>
                  <a:pt x="51539" y="843034"/>
                </a:lnTo>
                <a:close/>
              </a:path>
              <a:path w="103504" h="862330">
                <a:moveTo>
                  <a:pt x="57889" y="835776"/>
                </a:moveTo>
                <a:lnTo>
                  <a:pt x="51539" y="843034"/>
                </a:lnTo>
                <a:lnTo>
                  <a:pt x="56318" y="848495"/>
                </a:lnTo>
                <a:lnTo>
                  <a:pt x="57889" y="848495"/>
                </a:lnTo>
                <a:lnTo>
                  <a:pt x="57889" y="835776"/>
                </a:lnTo>
                <a:close/>
              </a:path>
              <a:path w="103504" h="862330">
                <a:moveTo>
                  <a:pt x="57887" y="0"/>
                </a:moveTo>
                <a:lnTo>
                  <a:pt x="45187" y="0"/>
                </a:lnTo>
                <a:lnTo>
                  <a:pt x="45189" y="835777"/>
                </a:lnTo>
                <a:lnTo>
                  <a:pt x="51539" y="843034"/>
                </a:lnTo>
                <a:lnTo>
                  <a:pt x="57888" y="835777"/>
                </a:lnTo>
                <a:lnTo>
                  <a:pt x="57887" y="0"/>
                </a:lnTo>
                <a:close/>
              </a:path>
            </a:pathLst>
          </a:custGeom>
          <a:solidFill>
            <a:srgbClr val="545B64"/>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4" name="object 14"/>
          <p:cNvSpPr txBox="1"/>
          <p:nvPr/>
        </p:nvSpPr>
        <p:spPr>
          <a:xfrm>
            <a:off x="8770776" y="3629659"/>
            <a:ext cx="1169667" cy="289823"/>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444949"/>
                </a:solidFill>
                <a:latin typeface="Roboto" panose="02000000000000000000" pitchFamily="2" charset="0"/>
                <a:ea typeface="Roboto" panose="02000000000000000000" pitchFamily="2" charset="0"/>
                <a:cs typeface="Calibri"/>
              </a:rPr>
              <a:t>Read/Write</a:t>
            </a:r>
            <a:endParaRPr sz="1800">
              <a:latin typeface="Roboto" panose="02000000000000000000" pitchFamily="2" charset="0"/>
              <a:ea typeface="Roboto" panose="02000000000000000000" pitchFamily="2" charset="0"/>
              <a:cs typeface="Calibri"/>
            </a:endParaRPr>
          </a:p>
        </p:txBody>
      </p:sp>
      <p:pic>
        <p:nvPicPr>
          <p:cNvPr id="15" name="object 15"/>
          <p:cNvPicPr/>
          <p:nvPr/>
        </p:nvPicPr>
        <p:blipFill>
          <a:blip r:embed="rId4" cstate="print"/>
          <a:stretch>
            <a:fillRect/>
          </a:stretch>
        </p:blipFill>
        <p:spPr>
          <a:xfrm>
            <a:off x="9136048" y="1328927"/>
            <a:ext cx="504775" cy="472439"/>
          </a:xfrm>
          <a:prstGeom prst="rect">
            <a:avLst/>
          </a:prstGeom>
        </p:spPr>
      </p:pic>
      <p:pic>
        <p:nvPicPr>
          <p:cNvPr id="16" name="object 16"/>
          <p:cNvPicPr/>
          <p:nvPr/>
        </p:nvPicPr>
        <p:blipFill>
          <a:blip r:embed="rId5" cstate="print"/>
          <a:stretch>
            <a:fillRect/>
          </a:stretch>
        </p:blipFill>
        <p:spPr>
          <a:xfrm>
            <a:off x="10391824" y="1328927"/>
            <a:ext cx="504775" cy="472439"/>
          </a:xfrm>
          <a:prstGeom prst="rect">
            <a:avLst/>
          </a:prstGeom>
        </p:spPr>
      </p:pic>
      <p:sp>
        <p:nvSpPr>
          <p:cNvPr id="17" name="object 17"/>
          <p:cNvSpPr txBox="1"/>
          <p:nvPr/>
        </p:nvSpPr>
        <p:spPr>
          <a:xfrm>
            <a:off x="8534966" y="2784715"/>
            <a:ext cx="2676529" cy="345607"/>
          </a:xfrm>
          <a:prstGeom prst="rect">
            <a:avLst/>
          </a:prstGeom>
          <a:solidFill>
            <a:srgbClr val="F69802"/>
          </a:solidFill>
          <a:ln w="12700">
            <a:solidFill>
              <a:srgbClr val="B56E01"/>
            </a:solidFill>
          </a:ln>
        </p:spPr>
        <p:txBody>
          <a:bodyPr vert="horz" wrap="square" lIns="0" tIns="67945" rIns="0" bIns="0" rtlCol="0">
            <a:spAutoFit/>
          </a:bodyPr>
          <a:lstStyle/>
          <a:p>
            <a:pPr marL="727075">
              <a:lnSpc>
                <a:spcPct val="100000"/>
              </a:lnSpc>
              <a:spcBef>
                <a:spcPts val="535"/>
              </a:spcBef>
            </a:pPr>
            <a:r>
              <a:rPr sz="1800" spc="-5" dirty="0">
                <a:solidFill>
                  <a:srgbClr val="FFFFFF"/>
                </a:solidFill>
                <a:latin typeface="Roboto" panose="02000000000000000000" pitchFamily="2" charset="0"/>
                <a:ea typeface="Roboto" panose="02000000000000000000" pitchFamily="2" charset="0"/>
                <a:cs typeface="Calibri"/>
              </a:rPr>
              <a:t>Application</a:t>
            </a:r>
            <a:endParaRPr sz="1800">
              <a:latin typeface="Roboto" panose="02000000000000000000" pitchFamily="2" charset="0"/>
              <a:ea typeface="Roboto" panose="02000000000000000000" pitchFamily="2" charset="0"/>
              <a:cs typeface="Calibri"/>
            </a:endParaRPr>
          </a:p>
        </p:txBody>
      </p:sp>
      <p:sp>
        <p:nvSpPr>
          <p:cNvPr id="18" name="object 18"/>
          <p:cNvSpPr/>
          <p:nvPr/>
        </p:nvSpPr>
        <p:spPr>
          <a:xfrm>
            <a:off x="10596061" y="1858684"/>
            <a:ext cx="110589" cy="862330"/>
          </a:xfrm>
          <a:custGeom>
            <a:avLst/>
            <a:gdLst/>
            <a:ahLst/>
            <a:cxnLst/>
            <a:rect l="l" t="t" r="r" b="b"/>
            <a:pathLst>
              <a:path w="103504" h="862330">
                <a:moveTo>
                  <a:pt x="5546" y="794788"/>
                </a:moveTo>
                <a:lnTo>
                  <a:pt x="267" y="799407"/>
                </a:lnTo>
                <a:lnTo>
                  <a:pt x="0" y="803419"/>
                </a:lnTo>
                <a:lnTo>
                  <a:pt x="51539" y="862321"/>
                </a:lnTo>
                <a:lnTo>
                  <a:pt x="59979" y="852675"/>
                </a:lnTo>
                <a:lnTo>
                  <a:pt x="45189" y="852675"/>
                </a:lnTo>
                <a:lnTo>
                  <a:pt x="45188" y="835776"/>
                </a:lnTo>
                <a:lnTo>
                  <a:pt x="9558" y="795056"/>
                </a:lnTo>
                <a:lnTo>
                  <a:pt x="5546" y="794788"/>
                </a:lnTo>
                <a:close/>
              </a:path>
              <a:path w="103504" h="862330">
                <a:moveTo>
                  <a:pt x="45189" y="835777"/>
                </a:moveTo>
                <a:lnTo>
                  <a:pt x="45189" y="852675"/>
                </a:lnTo>
                <a:lnTo>
                  <a:pt x="57889" y="852675"/>
                </a:lnTo>
                <a:lnTo>
                  <a:pt x="57889" y="848495"/>
                </a:lnTo>
                <a:lnTo>
                  <a:pt x="46760" y="848495"/>
                </a:lnTo>
                <a:lnTo>
                  <a:pt x="51539" y="843034"/>
                </a:lnTo>
                <a:lnTo>
                  <a:pt x="45189" y="835777"/>
                </a:lnTo>
                <a:close/>
              </a:path>
              <a:path w="103504" h="862330">
                <a:moveTo>
                  <a:pt x="97530" y="794788"/>
                </a:moveTo>
                <a:lnTo>
                  <a:pt x="93518" y="795056"/>
                </a:lnTo>
                <a:lnTo>
                  <a:pt x="57889" y="835776"/>
                </a:lnTo>
                <a:lnTo>
                  <a:pt x="57889" y="852675"/>
                </a:lnTo>
                <a:lnTo>
                  <a:pt x="59979" y="852675"/>
                </a:lnTo>
                <a:lnTo>
                  <a:pt x="103077" y="803419"/>
                </a:lnTo>
                <a:lnTo>
                  <a:pt x="102809" y="799407"/>
                </a:lnTo>
                <a:lnTo>
                  <a:pt x="97530" y="794788"/>
                </a:lnTo>
                <a:close/>
              </a:path>
              <a:path w="103504" h="862330">
                <a:moveTo>
                  <a:pt x="51539" y="843034"/>
                </a:moveTo>
                <a:lnTo>
                  <a:pt x="46760" y="848495"/>
                </a:lnTo>
                <a:lnTo>
                  <a:pt x="56318" y="848495"/>
                </a:lnTo>
                <a:lnTo>
                  <a:pt x="51539" y="843034"/>
                </a:lnTo>
                <a:close/>
              </a:path>
              <a:path w="103504" h="862330">
                <a:moveTo>
                  <a:pt x="57889" y="835776"/>
                </a:moveTo>
                <a:lnTo>
                  <a:pt x="51539" y="843034"/>
                </a:lnTo>
                <a:lnTo>
                  <a:pt x="56318" y="848495"/>
                </a:lnTo>
                <a:lnTo>
                  <a:pt x="57889" y="848495"/>
                </a:lnTo>
                <a:lnTo>
                  <a:pt x="57889" y="835776"/>
                </a:lnTo>
                <a:close/>
              </a:path>
              <a:path w="103504" h="862330">
                <a:moveTo>
                  <a:pt x="57887" y="0"/>
                </a:moveTo>
                <a:lnTo>
                  <a:pt x="45187" y="0"/>
                </a:lnTo>
                <a:lnTo>
                  <a:pt x="45189" y="835777"/>
                </a:lnTo>
                <a:lnTo>
                  <a:pt x="51539" y="843034"/>
                </a:lnTo>
                <a:lnTo>
                  <a:pt x="57888" y="835777"/>
                </a:lnTo>
                <a:lnTo>
                  <a:pt x="57887" y="0"/>
                </a:lnTo>
                <a:close/>
              </a:path>
            </a:pathLst>
          </a:custGeom>
          <a:solidFill>
            <a:srgbClr val="545B64"/>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9" name="object 19"/>
          <p:cNvSpPr/>
          <p:nvPr/>
        </p:nvSpPr>
        <p:spPr>
          <a:xfrm>
            <a:off x="9350120" y="1858684"/>
            <a:ext cx="110589" cy="862330"/>
          </a:xfrm>
          <a:custGeom>
            <a:avLst/>
            <a:gdLst/>
            <a:ahLst/>
            <a:cxnLst/>
            <a:rect l="l" t="t" r="r" b="b"/>
            <a:pathLst>
              <a:path w="103504" h="862330">
                <a:moveTo>
                  <a:pt x="5546" y="794788"/>
                </a:moveTo>
                <a:lnTo>
                  <a:pt x="266" y="799407"/>
                </a:lnTo>
                <a:lnTo>
                  <a:pt x="0" y="803419"/>
                </a:lnTo>
                <a:lnTo>
                  <a:pt x="51537" y="862321"/>
                </a:lnTo>
                <a:lnTo>
                  <a:pt x="59977" y="852675"/>
                </a:lnTo>
                <a:lnTo>
                  <a:pt x="45187" y="852675"/>
                </a:lnTo>
                <a:lnTo>
                  <a:pt x="45187" y="835776"/>
                </a:lnTo>
                <a:lnTo>
                  <a:pt x="9556" y="795056"/>
                </a:lnTo>
                <a:lnTo>
                  <a:pt x="5546" y="794788"/>
                </a:lnTo>
                <a:close/>
              </a:path>
              <a:path w="103504" h="862330">
                <a:moveTo>
                  <a:pt x="45187" y="835777"/>
                </a:moveTo>
                <a:lnTo>
                  <a:pt x="45187" y="852675"/>
                </a:lnTo>
                <a:lnTo>
                  <a:pt x="57887" y="852675"/>
                </a:lnTo>
                <a:lnTo>
                  <a:pt x="57887" y="848495"/>
                </a:lnTo>
                <a:lnTo>
                  <a:pt x="46758" y="848495"/>
                </a:lnTo>
                <a:lnTo>
                  <a:pt x="51537" y="843034"/>
                </a:lnTo>
                <a:lnTo>
                  <a:pt x="45187" y="835777"/>
                </a:lnTo>
                <a:close/>
              </a:path>
              <a:path w="103504" h="862330">
                <a:moveTo>
                  <a:pt x="97529" y="794788"/>
                </a:moveTo>
                <a:lnTo>
                  <a:pt x="93517" y="795056"/>
                </a:lnTo>
                <a:lnTo>
                  <a:pt x="57887" y="835776"/>
                </a:lnTo>
                <a:lnTo>
                  <a:pt x="57887" y="852675"/>
                </a:lnTo>
                <a:lnTo>
                  <a:pt x="59977" y="852675"/>
                </a:lnTo>
                <a:lnTo>
                  <a:pt x="103075" y="803419"/>
                </a:lnTo>
                <a:lnTo>
                  <a:pt x="102809" y="799407"/>
                </a:lnTo>
                <a:lnTo>
                  <a:pt x="97529" y="794788"/>
                </a:lnTo>
                <a:close/>
              </a:path>
              <a:path w="103504" h="862330">
                <a:moveTo>
                  <a:pt x="51537" y="843034"/>
                </a:moveTo>
                <a:lnTo>
                  <a:pt x="46758" y="848495"/>
                </a:lnTo>
                <a:lnTo>
                  <a:pt x="56316" y="848495"/>
                </a:lnTo>
                <a:lnTo>
                  <a:pt x="51537" y="843034"/>
                </a:lnTo>
                <a:close/>
              </a:path>
              <a:path w="103504" h="862330">
                <a:moveTo>
                  <a:pt x="57887" y="835776"/>
                </a:moveTo>
                <a:lnTo>
                  <a:pt x="51537" y="843034"/>
                </a:lnTo>
                <a:lnTo>
                  <a:pt x="56316" y="848495"/>
                </a:lnTo>
                <a:lnTo>
                  <a:pt x="57887" y="848495"/>
                </a:lnTo>
                <a:lnTo>
                  <a:pt x="57887" y="835776"/>
                </a:lnTo>
                <a:close/>
              </a:path>
              <a:path w="103504" h="862330">
                <a:moveTo>
                  <a:pt x="57886" y="0"/>
                </a:moveTo>
                <a:lnTo>
                  <a:pt x="45186" y="0"/>
                </a:lnTo>
                <a:lnTo>
                  <a:pt x="45187" y="835777"/>
                </a:lnTo>
                <a:lnTo>
                  <a:pt x="51537" y="843034"/>
                </a:lnTo>
                <a:lnTo>
                  <a:pt x="57887" y="835777"/>
                </a:lnTo>
                <a:lnTo>
                  <a:pt x="57886" y="0"/>
                </a:lnTo>
                <a:close/>
              </a:path>
            </a:pathLst>
          </a:custGeom>
          <a:solidFill>
            <a:srgbClr val="545B64"/>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20" name="object 20"/>
          <p:cNvSpPr txBox="1"/>
          <p:nvPr/>
        </p:nvSpPr>
        <p:spPr>
          <a:xfrm>
            <a:off x="9596974" y="5296916"/>
            <a:ext cx="778873" cy="566822"/>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Roboto" panose="02000000000000000000" pitchFamily="2" charset="0"/>
                <a:ea typeface="Roboto" panose="02000000000000000000" pitchFamily="2" charset="0"/>
                <a:cs typeface="Calibri"/>
              </a:rPr>
              <a:t>S</a:t>
            </a:r>
            <a:r>
              <a:rPr sz="1800" spc="-25" dirty="0">
                <a:solidFill>
                  <a:srgbClr val="FFFFFF"/>
                </a:solidFill>
                <a:latin typeface="Roboto" panose="02000000000000000000" pitchFamily="2" charset="0"/>
                <a:ea typeface="Roboto" panose="02000000000000000000" pitchFamily="2" charset="0"/>
                <a:cs typeface="Calibri"/>
              </a:rPr>
              <a:t>t</a:t>
            </a:r>
            <a:r>
              <a:rPr sz="1800" dirty="0">
                <a:solidFill>
                  <a:srgbClr val="FFFFFF"/>
                </a:solidFill>
                <a:latin typeface="Roboto" panose="02000000000000000000" pitchFamily="2" charset="0"/>
                <a:ea typeface="Roboto" panose="02000000000000000000" pitchFamily="2" charset="0"/>
                <a:cs typeface="Calibri"/>
              </a:rPr>
              <a:t>o</a:t>
            </a:r>
            <a:r>
              <a:rPr sz="1800" spc="-45" dirty="0">
                <a:solidFill>
                  <a:srgbClr val="FFFFFF"/>
                </a:solidFill>
                <a:latin typeface="Roboto" panose="02000000000000000000" pitchFamily="2" charset="0"/>
                <a:ea typeface="Roboto" panose="02000000000000000000" pitchFamily="2" charset="0"/>
                <a:cs typeface="Calibri"/>
              </a:rPr>
              <a:t>r</a:t>
            </a:r>
            <a:r>
              <a:rPr sz="1800" dirty="0">
                <a:solidFill>
                  <a:srgbClr val="FFFFFF"/>
                </a:solidFill>
                <a:latin typeface="Roboto" panose="02000000000000000000" pitchFamily="2" charset="0"/>
                <a:ea typeface="Roboto" panose="02000000000000000000" pitchFamily="2" charset="0"/>
                <a:cs typeface="Calibri"/>
              </a:rPr>
              <a:t>a</a:t>
            </a:r>
            <a:r>
              <a:rPr sz="1800" spc="-15" dirty="0">
                <a:solidFill>
                  <a:srgbClr val="FFFFFF"/>
                </a:solidFill>
                <a:latin typeface="Roboto" panose="02000000000000000000" pitchFamily="2" charset="0"/>
                <a:ea typeface="Roboto" panose="02000000000000000000" pitchFamily="2" charset="0"/>
                <a:cs typeface="Calibri"/>
              </a:rPr>
              <a:t>g</a:t>
            </a:r>
            <a:r>
              <a:rPr sz="1800" dirty="0">
                <a:solidFill>
                  <a:srgbClr val="FFFFFF"/>
                </a:solidFill>
                <a:latin typeface="Roboto" panose="02000000000000000000" pitchFamily="2" charset="0"/>
                <a:ea typeface="Roboto" panose="02000000000000000000" pitchFamily="2" charset="0"/>
                <a:cs typeface="Calibri"/>
              </a:rPr>
              <a:t>e</a:t>
            </a:r>
            <a:endParaRPr sz="1800">
              <a:latin typeface="Roboto" panose="02000000000000000000" pitchFamily="2" charset="0"/>
              <a:ea typeface="Roboto" panose="02000000000000000000" pitchFamily="2" charset="0"/>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8270240" cy="443711"/>
          </a:xfrm>
          <a:prstGeom prst="rect">
            <a:avLst/>
          </a:prstGeom>
        </p:spPr>
        <p:txBody>
          <a:bodyPr vert="horz" wrap="square" lIns="0" tIns="12700" rIns="0" bIns="0" rtlCol="0">
            <a:spAutoFit/>
          </a:bodyPr>
          <a:lstStyle/>
          <a:p>
            <a:pPr marL="12700">
              <a:lnSpc>
                <a:spcPct val="100000"/>
              </a:lnSpc>
              <a:spcBef>
                <a:spcPts val="100"/>
              </a:spcBef>
            </a:pPr>
            <a:r>
              <a:rPr spc="-45" dirty="0">
                <a:latin typeface="Roboto" panose="02000000000000000000" pitchFamily="2" charset="0"/>
                <a:ea typeface="Roboto" panose="02000000000000000000" pitchFamily="2" charset="0"/>
              </a:rPr>
              <a:t>RDS</a:t>
            </a:r>
            <a:r>
              <a:rPr spc="-5" dirty="0">
                <a:latin typeface="Roboto" panose="02000000000000000000" pitchFamily="2" charset="0"/>
                <a:ea typeface="Roboto" panose="02000000000000000000" pitchFamily="2" charset="0"/>
              </a:rPr>
              <a:t> </a:t>
            </a:r>
            <a:r>
              <a:rPr spc="-40" dirty="0">
                <a:latin typeface="Roboto" panose="02000000000000000000" pitchFamily="2" charset="0"/>
                <a:ea typeface="Roboto" panose="02000000000000000000" pitchFamily="2" charset="0"/>
              </a:rPr>
              <a:t>Read</a:t>
            </a:r>
            <a:r>
              <a:rPr spc="-5" dirty="0">
                <a:latin typeface="Roboto" panose="02000000000000000000" pitchFamily="2" charset="0"/>
                <a:ea typeface="Roboto" panose="02000000000000000000" pitchFamily="2" charset="0"/>
              </a:rPr>
              <a:t> </a:t>
            </a:r>
            <a:r>
              <a:rPr spc="-80" dirty="0">
                <a:latin typeface="Roboto" panose="02000000000000000000" pitchFamily="2" charset="0"/>
                <a:ea typeface="Roboto" panose="02000000000000000000" pitchFamily="2" charset="0"/>
              </a:rPr>
              <a:t>Replicas</a:t>
            </a:r>
            <a:r>
              <a:rPr dirty="0">
                <a:latin typeface="Roboto" panose="02000000000000000000" pitchFamily="2" charset="0"/>
                <a:ea typeface="Roboto" panose="02000000000000000000" pitchFamily="2" charset="0"/>
              </a:rPr>
              <a:t> </a:t>
            </a:r>
            <a:r>
              <a:rPr spc="-135" dirty="0">
                <a:latin typeface="Roboto" panose="02000000000000000000" pitchFamily="2" charset="0"/>
                <a:ea typeface="Roboto" panose="02000000000000000000" pitchFamily="2" charset="0"/>
              </a:rPr>
              <a:t>for</a:t>
            </a:r>
            <a:r>
              <a:rPr spc="-5" dirty="0">
                <a:latin typeface="Roboto" panose="02000000000000000000" pitchFamily="2" charset="0"/>
                <a:ea typeface="Roboto" panose="02000000000000000000" pitchFamily="2" charset="0"/>
              </a:rPr>
              <a:t> </a:t>
            </a:r>
            <a:r>
              <a:rPr spc="-75" dirty="0">
                <a:latin typeface="Roboto" panose="02000000000000000000" pitchFamily="2" charset="0"/>
                <a:ea typeface="Roboto" panose="02000000000000000000" pitchFamily="2" charset="0"/>
              </a:rPr>
              <a:t>read</a:t>
            </a:r>
            <a:r>
              <a:rPr spc="-5" dirty="0">
                <a:latin typeface="Roboto" panose="02000000000000000000" pitchFamily="2" charset="0"/>
                <a:ea typeface="Roboto" panose="02000000000000000000" pitchFamily="2" charset="0"/>
              </a:rPr>
              <a:t> </a:t>
            </a:r>
            <a:r>
              <a:rPr spc="-95" dirty="0">
                <a:latin typeface="Roboto" panose="02000000000000000000" pitchFamily="2" charset="0"/>
                <a:ea typeface="Roboto" panose="02000000000000000000" pitchFamily="2" charset="0"/>
              </a:rPr>
              <a:t>scalability</a:t>
            </a:r>
          </a:p>
        </p:txBody>
      </p:sp>
      <p:pic>
        <p:nvPicPr>
          <p:cNvPr id="5" name="object 5"/>
          <p:cNvPicPr/>
          <p:nvPr/>
        </p:nvPicPr>
        <p:blipFill>
          <a:blip r:embed="rId2" cstate="print"/>
          <a:stretch>
            <a:fillRect/>
          </a:stretch>
        </p:blipFill>
        <p:spPr>
          <a:xfrm>
            <a:off x="7505729" y="3846441"/>
            <a:ext cx="1108880" cy="1461703"/>
          </a:xfrm>
          <a:prstGeom prst="rect">
            <a:avLst/>
          </a:prstGeom>
        </p:spPr>
      </p:pic>
      <p:sp>
        <p:nvSpPr>
          <p:cNvPr id="6" name="object 6"/>
          <p:cNvSpPr txBox="1"/>
          <p:nvPr/>
        </p:nvSpPr>
        <p:spPr>
          <a:xfrm>
            <a:off x="7653769" y="5498083"/>
            <a:ext cx="1014094" cy="551433"/>
          </a:xfrm>
          <a:prstGeom prst="rect">
            <a:avLst/>
          </a:prstGeom>
        </p:spPr>
        <p:txBody>
          <a:bodyPr vert="horz" wrap="square" lIns="0" tIns="12700" rIns="0" bIns="0" rtlCol="0">
            <a:spAutoFit/>
          </a:bodyPr>
          <a:lstStyle/>
          <a:p>
            <a:pPr marL="52705">
              <a:lnSpc>
                <a:spcPts val="2135"/>
              </a:lnSpc>
              <a:spcBef>
                <a:spcPts val="100"/>
              </a:spcBef>
            </a:pPr>
            <a:r>
              <a:rPr sz="1800" b="1" spc="-5" dirty="0">
                <a:solidFill>
                  <a:srgbClr val="444949"/>
                </a:solidFill>
                <a:latin typeface="Roboto" panose="02000000000000000000" pitchFamily="2" charset="0"/>
                <a:ea typeface="Roboto" panose="02000000000000000000" pitchFamily="2" charset="0"/>
                <a:cs typeface="Calibri"/>
              </a:rPr>
              <a:t>RDS</a:t>
            </a:r>
            <a:r>
              <a:rPr sz="1800" b="1" spc="-40" dirty="0">
                <a:solidFill>
                  <a:srgbClr val="444949"/>
                </a:solidFill>
                <a:latin typeface="Roboto" panose="02000000000000000000" pitchFamily="2" charset="0"/>
                <a:ea typeface="Roboto" panose="02000000000000000000" pitchFamily="2" charset="0"/>
                <a:cs typeface="Calibri"/>
              </a:rPr>
              <a:t> </a:t>
            </a:r>
            <a:r>
              <a:rPr sz="1800" b="1" dirty="0">
                <a:solidFill>
                  <a:srgbClr val="444949"/>
                </a:solidFill>
                <a:latin typeface="Roboto" panose="02000000000000000000" pitchFamily="2" charset="0"/>
                <a:ea typeface="Roboto" panose="02000000000000000000" pitchFamily="2" charset="0"/>
                <a:cs typeface="Calibri"/>
              </a:rPr>
              <a:t>DB</a:t>
            </a:r>
            <a:endParaRPr sz="1800" dirty="0">
              <a:latin typeface="Roboto" panose="02000000000000000000" pitchFamily="2" charset="0"/>
              <a:ea typeface="Roboto" panose="02000000000000000000" pitchFamily="2" charset="0"/>
              <a:cs typeface="Calibri"/>
            </a:endParaRPr>
          </a:p>
          <a:p>
            <a:pPr marL="12700">
              <a:lnSpc>
                <a:spcPts val="2135"/>
              </a:lnSpc>
            </a:pPr>
            <a:r>
              <a:rPr sz="1800" b="1" spc="-5" dirty="0">
                <a:solidFill>
                  <a:srgbClr val="444949"/>
                </a:solidFill>
                <a:latin typeface="Roboto" panose="02000000000000000000" pitchFamily="2" charset="0"/>
                <a:ea typeface="Roboto" panose="02000000000000000000" pitchFamily="2" charset="0"/>
                <a:cs typeface="Calibri"/>
              </a:rPr>
              <a:t>in</a:t>
            </a:r>
            <a:r>
              <a:rPr sz="1800" b="1" spc="-25" dirty="0">
                <a:solidFill>
                  <a:srgbClr val="444949"/>
                </a:solidFill>
                <a:latin typeface="Roboto" panose="02000000000000000000" pitchFamily="2" charset="0"/>
                <a:ea typeface="Roboto" panose="02000000000000000000" pitchFamily="2" charset="0"/>
                <a:cs typeface="Calibri"/>
              </a:rPr>
              <a:t>s</a:t>
            </a:r>
            <a:r>
              <a:rPr sz="1800" b="1" spc="-20" dirty="0">
                <a:solidFill>
                  <a:srgbClr val="444949"/>
                </a:solidFill>
                <a:latin typeface="Roboto" panose="02000000000000000000" pitchFamily="2" charset="0"/>
                <a:ea typeface="Roboto" panose="02000000000000000000" pitchFamily="2" charset="0"/>
                <a:cs typeface="Calibri"/>
              </a:rPr>
              <a:t>t</a:t>
            </a:r>
            <a:r>
              <a:rPr sz="1800" b="1" spc="-5" dirty="0">
                <a:solidFill>
                  <a:srgbClr val="444949"/>
                </a:solidFill>
                <a:latin typeface="Roboto" panose="02000000000000000000" pitchFamily="2" charset="0"/>
                <a:ea typeface="Roboto" panose="02000000000000000000" pitchFamily="2" charset="0"/>
                <a:cs typeface="Calibri"/>
              </a:rPr>
              <a:t>anc</a:t>
            </a:r>
            <a:r>
              <a:rPr sz="1800" b="1" dirty="0">
                <a:solidFill>
                  <a:srgbClr val="444949"/>
                </a:solidFill>
                <a:latin typeface="Roboto" panose="02000000000000000000" pitchFamily="2" charset="0"/>
                <a:ea typeface="Roboto" panose="02000000000000000000" pitchFamily="2" charset="0"/>
                <a:cs typeface="Calibri"/>
              </a:rPr>
              <a:t>e</a:t>
            </a:r>
            <a:endParaRPr sz="1800" dirty="0">
              <a:latin typeface="Roboto" panose="02000000000000000000" pitchFamily="2" charset="0"/>
              <a:ea typeface="Roboto" panose="02000000000000000000" pitchFamily="2" charset="0"/>
              <a:cs typeface="Calibri"/>
            </a:endParaRPr>
          </a:p>
        </p:txBody>
      </p:sp>
      <p:sp>
        <p:nvSpPr>
          <p:cNvPr id="7" name="object 7"/>
          <p:cNvSpPr txBox="1"/>
          <p:nvPr/>
        </p:nvSpPr>
        <p:spPr>
          <a:xfrm>
            <a:off x="10161933" y="5450332"/>
            <a:ext cx="1155700" cy="754380"/>
          </a:xfrm>
          <a:prstGeom prst="rect">
            <a:avLst/>
          </a:prstGeom>
        </p:spPr>
        <p:txBody>
          <a:bodyPr vert="horz" wrap="square" lIns="0" tIns="12700" rIns="0" bIns="0" rtlCol="0">
            <a:spAutoFit/>
          </a:bodyPr>
          <a:lstStyle/>
          <a:p>
            <a:pPr algn="ctr">
              <a:lnSpc>
                <a:spcPts val="1910"/>
              </a:lnSpc>
              <a:spcBef>
                <a:spcPts val="100"/>
              </a:spcBef>
            </a:pPr>
            <a:r>
              <a:rPr sz="1600" b="1" spc="-5" dirty="0">
                <a:solidFill>
                  <a:srgbClr val="444949"/>
                </a:solidFill>
                <a:latin typeface="Roboto" panose="02000000000000000000" pitchFamily="2" charset="0"/>
                <a:ea typeface="Roboto" panose="02000000000000000000" pitchFamily="2" charset="0"/>
                <a:cs typeface="Calibri"/>
              </a:rPr>
              <a:t>RDS</a:t>
            </a:r>
            <a:r>
              <a:rPr sz="1600" b="1" spc="-15" dirty="0">
                <a:solidFill>
                  <a:srgbClr val="444949"/>
                </a:solidFill>
                <a:latin typeface="Roboto" panose="02000000000000000000" pitchFamily="2" charset="0"/>
                <a:ea typeface="Roboto" panose="02000000000000000000" pitchFamily="2" charset="0"/>
                <a:cs typeface="Calibri"/>
              </a:rPr>
              <a:t> </a:t>
            </a:r>
            <a:r>
              <a:rPr sz="1600" b="1" dirty="0">
                <a:solidFill>
                  <a:srgbClr val="444949"/>
                </a:solidFill>
                <a:latin typeface="Roboto" panose="02000000000000000000" pitchFamily="2" charset="0"/>
                <a:ea typeface="Roboto" panose="02000000000000000000" pitchFamily="2" charset="0"/>
                <a:cs typeface="Calibri"/>
              </a:rPr>
              <a:t>DB</a:t>
            </a:r>
            <a:endParaRPr sz="1600">
              <a:latin typeface="Roboto" panose="02000000000000000000" pitchFamily="2" charset="0"/>
              <a:ea typeface="Roboto" panose="02000000000000000000" pitchFamily="2" charset="0"/>
              <a:cs typeface="Calibri"/>
            </a:endParaRPr>
          </a:p>
          <a:p>
            <a:pPr marL="12700" marR="5080" algn="ctr">
              <a:lnSpc>
                <a:spcPts val="1920"/>
              </a:lnSpc>
              <a:spcBef>
                <a:spcPts val="50"/>
              </a:spcBef>
            </a:pPr>
            <a:r>
              <a:rPr sz="1600" b="1" spc="-10" dirty="0">
                <a:solidFill>
                  <a:srgbClr val="444949"/>
                </a:solidFill>
                <a:latin typeface="Roboto" panose="02000000000000000000" pitchFamily="2" charset="0"/>
                <a:ea typeface="Roboto" panose="02000000000000000000" pitchFamily="2" charset="0"/>
                <a:cs typeface="Calibri"/>
              </a:rPr>
              <a:t>instance</a:t>
            </a:r>
            <a:r>
              <a:rPr sz="1600" b="1" spc="-60" dirty="0">
                <a:solidFill>
                  <a:srgbClr val="444949"/>
                </a:solidFill>
                <a:latin typeface="Roboto" panose="02000000000000000000" pitchFamily="2" charset="0"/>
                <a:ea typeface="Roboto" panose="02000000000000000000" pitchFamily="2" charset="0"/>
                <a:cs typeface="Calibri"/>
              </a:rPr>
              <a:t> </a:t>
            </a:r>
            <a:r>
              <a:rPr sz="1600" b="1" spc="-10" dirty="0">
                <a:solidFill>
                  <a:srgbClr val="444949"/>
                </a:solidFill>
                <a:latin typeface="Roboto" panose="02000000000000000000" pitchFamily="2" charset="0"/>
                <a:ea typeface="Roboto" panose="02000000000000000000" pitchFamily="2" charset="0"/>
                <a:cs typeface="Calibri"/>
              </a:rPr>
              <a:t>read </a:t>
            </a:r>
            <a:r>
              <a:rPr sz="1600" b="1" spc="-350" dirty="0">
                <a:solidFill>
                  <a:srgbClr val="444949"/>
                </a:solidFill>
                <a:latin typeface="Roboto" panose="02000000000000000000" pitchFamily="2" charset="0"/>
                <a:ea typeface="Roboto" panose="02000000000000000000" pitchFamily="2" charset="0"/>
                <a:cs typeface="Calibri"/>
              </a:rPr>
              <a:t> </a:t>
            </a:r>
            <a:r>
              <a:rPr sz="1600" b="1" spc="-10" dirty="0">
                <a:solidFill>
                  <a:srgbClr val="444949"/>
                </a:solidFill>
                <a:latin typeface="Roboto" panose="02000000000000000000" pitchFamily="2" charset="0"/>
                <a:ea typeface="Roboto" panose="02000000000000000000" pitchFamily="2" charset="0"/>
                <a:cs typeface="Calibri"/>
              </a:rPr>
              <a:t>replica</a:t>
            </a:r>
            <a:endParaRPr sz="1600">
              <a:latin typeface="Roboto" panose="02000000000000000000" pitchFamily="2" charset="0"/>
              <a:ea typeface="Roboto" panose="02000000000000000000" pitchFamily="2" charset="0"/>
              <a:cs typeface="Calibri"/>
            </a:endParaRPr>
          </a:p>
        </p:txBody>
      </p:sp>
      <p:pic>
        <p:nvPicPr>
          <p:cNvPr id="8" name="object 8"/>
          <p:cNvPicPr/>
          <p:nvPr/>
        </p:nvPicPr>
        <p:blipFill>
          <a:blip r:embed="rId3" cstate="print"/>
          <a:stretch>
            <a:fillRect/>
          </a:stretch>
        </p:blipFill>
        <p:spPr>
          <a:xfrm>
            <a:off x="10169696" y="3846441"/>
            <a:ext cx="1139986" cy="1502708"/>
          </a:xfrm>
          <a:prstGeom prst="rect">
            <a:avLst/>
          </a:prstGeom>
        </p:spPr>
      </p:pic>
      <p:sp>
        <p:nvSpPr>
          <p:cNvPr id="9" name="object 9"/>
          <p:cNvSpPr txBox="1"/>
          <p:nvPr/>
        </p:nvSpPr>
        <p:spPr>
          <a:xfrm>
            <a:off x="4659221" y="5450332"/>
            <a:ext cx="1155700" cy="754380"/>
          </a:xfrm>
          <a:prstGeom prst="rect">
            <a:avLst/>
          </a:prstGeom>
        </p:spPr>
        <p:txBody>
          <a:bodyPr vert="horz" wrap="square" lIns="0" tIns="12700" rIns="0" bIns="0" rtlCol="0">
            <a:spAutoFit/>
          </a:bodyPr>
          <a:lstStyle/>
          <a:p>
            <a:pPr algn="ctr">
              <a:lnSpc>
                <a:spcPts val="1910"/>
              </a:lnSpc>
              <a:spcBef>
                <a:spcPts val="100"/>
              </a:spcBef>
            </a:pPr>
            <a:r>
              <a:rPr sz="1600" b="1" spc="-5" dirty="0">
                <a:solidFill>
                  <a:srgbClr val="444949"/>
                </a:solidFill>
                <a:latin typeface="Roboto" panose="02000000000000000000" pitchFamily="2" charset="0"/>
                <a:ea typeface="Roboto" panose="02000000000000000000" pitchFamily="2" charset="0"/>
                <a:cs typeface="Calibri"/>
              </a:rPr>
              <a:t>RDS</a:t>
            </a:r>
            <a:r>
              <a:rPr sz="1600" b="1" spc="-15" dirty="0">
                <a:solidFill>
                  <a:srgbClr val="444949"/>
                </a:solidFill>
                <a:latin typeface="Roboto" panose="02000000000000000000" pitchFamily="2" charset="0"/>
                <a:ea typeface="Roboto" panose="02000000000000000000" pitchFamily="2" charset="0"/>
                <a:cs typeface="Calibri"/>
              </a:rPr>
              <a:t> </a:t>
            </a:r>
            <a:r>
              <a:rPr sz="1600" b="1" dirty="0">
                <a:solidFill>
                  <a:srgbClr val="444949"/>
                </a:solidFill>
                <a:latin typeface="Roboto" panose="02000000000000000000" pitchFamily="2" charset="0"/>
                <a:ea typeface="Roboto" panose="02000000000000000000" pitchFamily="2" charset="0"/>
                <a:cs typeface="Calibri"/>
              </a:rPr>
              <a:t>DB</a:t>
            </a:r>
            <a:endParaRPr sz="1600" dirty="0">
              <a:latin typeface="Roboto" panose="02000000000000000000" pitchFamily="2" charset="0"/>
              <a:ea typeface="Roboto" panose="02000000000000000000" pitchFamily="2" charset="0"/>
              <a:cs typeface="Calibri"/>
            </a:endParaRPr>
          </a:p>
          <a:p>
            <a:pPr marL="12065" marR="5080" algn="ctr">
              <a:lnSpc>
                <a:spcPts val="1920"/>
              </a:lnSpc>
              <a:spcBef>
                <a:spcPts val="50"/>
              </a:spcBef>
            </a:pPr>
            <a:r>
              <a:rPr sz="1600" b="1" spc="-10" dirty="0">
                <a:solidFill>
                  <a:srgbClr val="444949"/>
                </a:solidFill>
                <a:latin typeface="Roboto" panose="02000000000000000000" pitchFamily="2" charset="0"/>
                <a:ea typeface="Roboto" panose="02000000000000000000" pitchFamily="2" charset="0"/>
                <a:cs typeface="Calibri"/>
              </a:rPr>
              <a:t>instance</a:t>
            </a:r>
            <a:r>
              <a:rPr sz="1600" b="1" spc="-60" dirty="0">
                <a:solidFill>
                  <a:srgbClr val="444949"/>
                </a:solidFill>
                <a:latin typeface="Roboto" panose="02000000000000000000" pitchFamily="2" charset="0"/>
                <a:ea typeface="Roboto" panose="02000000000000000000" pitchFamily="2" charset="0"/>
                <a:cs typeface="Calibri"/>
              </a:rPr>
              <a:t> </a:t>
            </a:r>
            <a:r>
              <a:rPr sz="1600" b="1" spc="-10" dirty="0">
                <a:solidFill>
                  <a:srgbClr val="444949"/>
                </a:solidFill>
                <a:latin typeface="Roboto" panose="02000000000000000000" pitchFamily="2" charset="0"/>
                <a:ea typeface="Roboto" panose="02000000000000000000" pitchFamily="2" charset="0"/>
                <a:cs typeface="Calibri"/>
              </a:rPr>
              <a:t>read </a:t>
            </a:r>
            <a:r>
              <a:rPr sz="1600" b="1" spc="-345" dirty="0">
                <a:solidFill>
                  <a:srgbClr val="444949"/>
                </a:solidFill>
                <a:latin typeface="Roboto" panose="02000000000000000000" pitchFamily="2" charset="0"/>
                <a:ea typeface="Roboto" panose="02000000000000000000" pitchFamily="2" charset="0"/>
                <a:cs typeface="Calibri"/>
              </a:rPr>
              <a:t> </a:t>
            </a:r>
            <a:r>
              <a:rPr sz="1600" b="1" spc="-10" dirty="0">
                <a:solidFill>
                  <a:srgbClr val="444949"/>
                </a:solidFill>
                <a:latin typeface="Roboto" panose="02000000000000000000" pitchFamily="2" charset="0"/>
                <a:ea typeface="Roboto" panose="02000000000000000000" pitchFamily="2" charset="0"/>
                <a:cs typeface="Calibri"/>
              </a:rPr>
              <a:t>replica</a:t>
            </a:r>
            <a:endParaRPr sz="1600" dirty="0">
              <a:latin typeface="Roboto" panose="02000000000000000000" pitchFamily="2" charset="0"/>
              <a:ea typeface="Roboto" panose="02000000000000000000" pitchFamily="2" charset="0"/>
              <a:cs typeface="Calibri"/>
            </a:endParaRPr>
          </a:p>
        </p:txBody>
      </p:sp>
      <p:pic>
        <p:nvPicPr>
          <p:cNvPr id="10" name="object 10"/>
          <p:cNvPicPr/>
          <p:nvPr/>
        </p:nvPicPr>
        <p:blipFill>
          <a:blip r:embed="rId3" cstate="print"/>
          <a:stretch>
            <a:fillRect/>
          </a:stretch>
        </p:blipFill>
        <p:spPr>
          <a:xfrm>
            <a:off x="4666983" y="3846441"/>
            <a:ext cx="1139986" cy="1502708"/>
          </a:xfrm>
          <a:prstGeom prst="rect">
            <a:avLst/>
          </a:prstGeom>
        </p:spPr>
      </p:pic>
      <p:sp>
        <p:nvSpPr>
          <p:cNvPr id="11" name="object 11"/>
          <p:cNvSpPr txBox="1"/>
          <p:nvPr/>
        </p:nvSpPr>
        <p:spPr>
          <a:xfrm>
            <a:off x="4666984" y="1446551"/>
            <a:ext cx="6687184" cy="736740"/>
          </a:xfrm>
          <a:prstGeom prst="rect">
            <a:avLst/>
          </a:prstGeom>
          <a:solidFill>
            <a:srgbClr val="F69802"/>
          </a:solidFill>
          <a:ln w="12700">
            <a:solidFill>
              <a:srgbClr val="B56E01"/>
            </a:solidFill>
          </a:ln>
        </p:spPr>
        <p:txBody>
          <a:bodyPr vert="horz" wrap="square" lIns="0" tIns="5715" rIns="0" bIns="0" rtlCol="0">
            <a:spAutoFit/>
          </a:bodyPr>
          <a:lstStyle/>
          <a:p>
            <a:pPr>
              <a:lnSpc>
                <a:spcPct val="100000"/>
              </a:lnSpc>
              <a:spcBef>
                <a:spcPts val="45"/>
              </a:spcBef>
            </a:pPr>
            <a:endParaRPr sz="2950" dirty="0">
              <a:latin typeface="Roboto" panose="02000000000000000000" pitchFamily="2" charset="0"/>
              <a:ea typeface="Roboto" panose="02000000000000000000" pitchFamily="2" charset="0"/>
              <a:cs typeface="Times New Roman"/>
            </a:endParaRPr>
          </a:p>
          <a:p>
            <a:pPr algn="ctr">
              <a:lnSpc>
                <a:spcPct val="100000"/>
              </a:lnSpc>
              <a:spcBef>
                <a:spcPts val="5"/>
              </a:spcBef>
            </a:pPr>
            <a:r>
              <a:rPr sz="1800" spc="-5" dirty="0">
                <a:solidFill>
                  <a:srgbClr val="FFFFFF"/>
                </a:solidFill>
                <a:latin typeface="Roboto" panose="02000000000000000000" pitchFamily="2" charset="0"/>
                <a:ea typeface="Roboto" panose="02000000000000000000" pitchFamily="2" charset="0"/>
                <a:cs typeface="Calibri"/>
              </a:rPr>
              <a:t>Application</a:t>
            </a:r>
            <a:endParaRPr sz="1800" dirty="0">
              <a:latin typeface="Roboto" panose="02000000000000000000" pitchFamily="2" charset="0"/>
              <a:ea typeface="Roboto" panose="02000000000000000000" pitchFamily="2" charset="0"/>
              <a:cs typeface="Calibri"/>
            </a:endParaRPr>
          </a:p>
        </p:txBody>
      </p:sp>
      <p:grpSp>
        <p:nvGrpSpPr>
          <p:cNvPr id="12" name="object 12"/>
          <p:cNvGrpSpPr/>
          <p:nvPr/>
        </p:nvGrpSpPr>
        <p:grpSpPr>
          <a:xfrm>
            <a:off x="7512399" y="2893261"/>
            <a:ext cx="469900" cy="851535"/>
            <a:chOff x="7512399" y="2893261"/>
            <a:chExt cx="469900" cy="851535"/>
          </a:xfrm>
        </p:grpSpPr>
        <p:sp>
          <p:nvSpPr>
            <p:cNvPr id="13" name="object 13"/>
            <p:cNvSpPr/>
            <p:nvPr/>
          </p:nvSpPr>
          <p:spPr>
            <a:xfrm>
              <a:off x="7518749" y="2899611"/>
              <a:ext cx="457200" cy="838835"/>
            </a:xfrm>
            <a:custGeom>
              <a:avLst/>
              <a:gdLst/>
              <a:ahLst/>
              <a:cxnLst/>
              <a:rect l="l" t="t" r="r" b="b"/>
              <a:pathLst>
                <a:path w="457200" h="838835">
                  <a:moveTo>
                    <a:pt x="342901" y="0"/>
                  </a:moveTo>
                  <a:lnTo>
                    <a:pt x="114300" y="0"/>
                  </a:lnTo>
                  <a:lnTo>
                    <a:pt x="114300" y="609946"/>
                  </a:lnTo>
                  <a:lnTo>
                    <a:pt x="0" y="609946"/>
                  </a:lnTo>
                  <a:lnTo>
                    <a:pt x="228601" y="838545"/>
                  </a:lnTo>
                  <a:lnTo>
                    <a:pt x="457200" y="609946"/>
                  </a:lnTo>
                  <a:lnTo>
                    <a:pt x="342901" y="609946"/>
                  </a:lnTo>
                  <a:lnTo>
                    <a:pt x="342901" y="0"/>
                  </a:lnTo>
                  <a:close/>
                </a:path>
              </a:pathLst>
            </a:custGeom>
            <a:solidFill>
              <a:srgbClr val="3B67BC"/>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4" name="object 14"/>
            <p:cNvSpPr/>
            <p:nvPr/>
          </p:nvSpPr>
          <p:spPr>
            <a:xfrm>
              <a:off x="7518749" y="2899611"/>
              <a:ext cx="457200" cy="838835"/>
            </a:xfrm>
            <a:custGeom>
              <a:avLst/>
              <a:gdLst/>
              <a:ahLst/>
              <a:cxnLst/>
              <a:rect l="l" t="t" r="r" b="b"/>
              <a:pathLst>
                <a:path w="457200" h="838835">
                  <a:moveTo>
                    <a:pt x="0" y="609946"/>
                  </a:moveTo>
                  <a:lnTo>
                    <a:pt x="114299" y="609946"/>
                  </a:lnTo>
                  <a:lnTo>
                    <a:pt x="114299" y="0"/>
                  </a:lnTo>
                  <a:lnTo>
                    <a:pt x="342900" y="0"/>
                  </a:lnTo>
                  <a:lnTo>
                    <a:pt x="342900" y="609946"/>
                  </a:lnTo>
                  <a:lnTo>
                    <a:pt x="457200" y="609946"/>
                  </a:lnTo>
                  <a:lnTo>
                    <a:pt x="228600" y="838546"/>
                  </a:lnTo>
                  <a:lnTo>
                    <a:pt x="0" y="609946"/>
                  </a:lnTo>
                  <a:close/>
                </a:path>
              </a:pathLst>
            </a:custGeom>
            <a:ln w="12700">
              <a:solidFill>
                <a:srgbClr val="294A89"/>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15" name="object 15"/>
          <p:cNvSpPr txBox="1"/>
          <p:nvPr/>
        </p:nvSpPr>
        <p:spPr>
          <a:xfrm>
            <a:off x="6691961" y="3068828"/>
            <a:ext cx="673199" cy="289823"/>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44949"/>
                </a:solidFill>
                <a:latin typeface="Roboto" panose="02000000000000000000" pitchFamily="2" charset="0"/>
                <a:ea typeface="Roboto" panose="02000000000000000000" pitchFamily="2" charset="0"/>
                <a:cs typeface="Calibri"/>
              </a:rPr>
              <a:t>writes</a:t>
            </a:r>
            <a:endParaRPr sz="1800" dirty="0">
              <a:latin typeface="Roboto" panose="02000000000000000000" pitchFamily="2" charset="0"/>
              <a:ea typeface="Roboto" panose="02000000000000000000" pitchFamily="2" charset="0"/>
              <a:cs typeface="Calibri"/>
            </a:endParaRPr>
          </a:p>
        </p:txBody>
      </p:sp>
      <p:grpSp>
        <p:nvGrpSpPr>
          <p:cNvPr id="16" name="object 16"/>
          <p:cNvGrpSpPr/>
          <p:nvPr/>
        </p:nvGrpSpPr>
        <p:grpSpPr>
          <a:xfrm>
            <a:off x="5054549" y="2830089"/>
            <a:ext cx="365125" cy="809625"/>
            <a:chOff x="5054549" y="2830089"/>
            <a:chExt cx="365125" cy="809625"/>
          </a:xfrm>
        </p:grpSpPr>
        <p:sp>
          <p:nvSpPr>
            <p:cNvPr id="17" name="object 17"/>
            <p:cNvSpPr/>
            <p:nvPr/>
          </p:nvSpPr>
          <p:spPr>
            <a:xfrm>
              <a:off x="5060899" y="2836439"/>
              <a:ext cx="352425" cy="796925"/>
            </a:xfrm>
            <a:custGeom>
              <a:avLst/>
              <a:gdLst/>
              <a:ahLst/>
              <a:cxnLst/>
              <a:rect l="l" t="t" r="r" b="b"/>
              <a:pathLst>
                <a:path w="352425" h="796925">
                  <a:moveTo>
                    <a:pt x="176076" y="0"/>
                  </a:moveTo>
                  <a:lnTo>
                    <a:pt x="0" y="176077"/>
                  </a:lnTo>
                  <a:lnTo>
                    <a:pt x="88037" y="176077"/>
                  </a:lnTo>
                  <a:lnTo>
                    <a:pt x="88037" y="796444"/>
                  </a:lnTo>
                  <a:lnTo>
                    <a:pt x="264115" y="796444"/>
                  </a:lnTo>
                  <a:lnTo>
                    <a:pt x="264115" y="176077"/>
                  </a:lnTo>
                  <a:lnTo>
                    <a:pt x="352153" y="176077"/>
                  </a:lnTo>
                  <a:lnTo>
                    <a:pt x="176076" y="0"/>
                  </a:lnTo>
                  <a:close/>
                </a:path>
              </a:pathLst>
            </a:custGeom>
            <a:solidFill>
              <a:srgbClr val="70AD47"/>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8" name="object 18"/>
            <p:cNvSpPr/>
            <p:nvPr/>
          </p:nvSpPr>
          <p:spPr>
            <a:xfrm>
              <a:off x="5060899" y="2836439"/>
              <a:ext cx="352425" cy="796925"/>
            </a:xfrm>
            <a:custGeom>
              <a:avLst/>
              <a:gdLst/>
              <a:ahLst/>
              <a:cxnLst/>
              <a:rect l="l" t="t" r="r" b="b"/>
              <a:pathLst>
                <a:path w="352425" h="796925">
                  <a:moveTo>
                    <a:pt x="0" y="176077"/>
                  </a:moveTo>
                  <a:lnTo>
                    <a:pt x="176077" y="0"/>
                  </a:lnTo>
                  <a:lnTo>
                    <a:pt x="352154" y="176077"/>
                  </a:lnTo>
                  <a:lnTo>
                    <a:pt x="264115" y="176077"/>
                  </a:lnTo>
                  <a:lnTo>
                    <a:pt x="264115" y="796444"/>
                  </a:lnTo>
                  <a:lnTo>
                    <a:pt x="88038" y="796444"/>
                  </a:lnTo>
                  <a:lnTo>
                    <a:pt x="88038" y="176077"/>
                  </a:lnTo>
                  <a:lnTo>
                    <a:pt x="0" y="176077"/>
                  </a:lnTo>
                  <a:close/>
                </a:path>
              </a:pathLst>
            </a:custGeom>
            <a:ln w="12700">
              <a:solidFill>
                <a:srgbClr val="507E32"/>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19" name="object 19"/>
          <p:cNvSpPr txBox="1"/>
          <p:nvPr/>
        </p:nvSpPr>
        <p:spPr>
          <a:xfrm>
            <a:off x="4343498" y="3172459"/>
            <a:ext cx="626613" cy="289823"/>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444949"/>
                </a:solidFill>
                <a:latin typeface="Roboto" panose="02000000000000000000" pitchFamily="2" charset="0"/>
                <a:ea typeface="Roboto" panose="02000000000000000000" pitchFamily="2" charset="0"/>
                <a:cs typeface="Calibri"/>
              </a:rPr>
              <a:t>r</a:t>
            </a:r>
            <a:r>
              <a:rPr sz="1800" dirty="0">
                <a:solidFill>
                  <a:srgbClr val="444949"/>
                </a:solidFill>
                <a:latin typeface="Roboto" panose="02000000000000000000" pitchFamily="2" charset="0"/>
                <a:ea typeface="Roboto" panose="02000000000000000000" pitchFamily="2" charset="0"/>
                <a:cs typeface="Calibri"/>
              </a:rPr>
              <a:t>ea</a:t>
            </a:r>
            <a:r>
              <a:rPr sz="1800" spc="5" dirty="0">
                <a:solidFill>
                  <a:srgbClr val="444949"/>
                </a:solidFill>
                <a:latin typeface="Roboto" panose="02000000000000000000" pitchFamily="2" charset="0"/>
                <a:ea typeface="Roboto" panose="02000000000000000000" pitchFamily="2" charset="0"/>
                <a:cs typeface="Calibri"/>
              </a:rPr>
              <a:t>d</a:t>
            </a:r>
            <a:r>
              <a:rPr sz="1800" dirty="0">
                <a:solidFill>
                  <a:srgbClr val="444949"/>
                </a:solidFill>
                <a:latin typeface="Roboto" panose="02000000000000000000" pitchFamily="2" charset="0"/>
                <a:ea typeface="Roboto" panose="02000000000000000000" pitchFamily="2" charset="0"/>
                <a:cs typeface="Calibri"/>
              </a:rPr>
              <a:t>s</a:t>
            </a:r>
            <a:endParaRPr sz="1800" dirty="0">
              <a:latin typeface="Roboto" panose="02000000000000000000" pitchFamily="2" charset="0"/>
              <a:ea typeface="Roboto" panose="02000000000000000000" pitchFamily="2" charset="0"/>
              <a:cs typeface="Calibri"/>
            </a:endParaRPr>
          </a:p>
        </p:txBody>
      </p:sp>
      <p:grpSp>
        <p:nvGrpSpPr>
          <p:cNvPr id="20" name="object 20"/>
          <p:cNvGrpSpPr/>
          <p:nvPr/>
        </p:nvGrpSpPr>
        <p:grpSpPr>
          <a:xfrm>
            <a:off x="10615801" y="2864943"/>
            <a:ext cx="365125" cy="809625"/>
            <a:chOff x="10615801" y="2864943"/>
            <a:chExt cx="365125" cy="809625"/>
          </a:xfrm>
        </p:grpSpPr>
        <p:sp>
          <p:nvSpPr>
            <p:cNvPr id="21" name="object 21"/>
            <p:cNvSpPr/>
            <p:nvPr/>
          </p:nvSpPr>
          <p:spPr>
            <a:xfrm>
              <a:off x="10622151" y="2871293"/>
              <a:ext cx="352425" cy="796925"/>
            </a:xfrm>
            <a:custGeom>
              <a:avLst/>
              <a:gdLst/>
              <a:ahLst/>
              <a:cxnLst/>
              <a:rect l="l" t="t" r="r" b="b"/>
              <a:pathLst>
                <a:path w="352425" h="796925">
                  <a:moveTo>
                    <a:pt x="176077" y="0"/>
                  </a:moveTo>
                  <a:lnTo>
                    <a:pt x="0" y="176076"/>
                  </a:lnTo>
                  <a:lnTo>
                    <a:pt x="88038" y="176076"/>
                  </a:lnTo>
                  <a:lnTo>
                    <a:pt x="88038" y="796443"/>
                  </a:lnTo>
                  <a:lnTo>
                    <a:pt x="264115" y="796443"/>
                  </a:lnTo>
                  <a:lnTo>
                    <a:pt x="264115" y="176076"/>
                  </a:lnTo>
                  <a:lnTo>
                    <a:pt x="352154" y="176076"/>
                  </a:lnTo>
                  <a:lnTo>
                    <a:pt x="176077" y="0"/>
                  </a:lnTo>
                  <a:close/>
                </a:path>
              </a:pathLst>
            </a:custGeom>
            <a:solidFill>
              <a:srgbClr val="70AD47"/>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22" name="object 22"/>
            <p:cNvSpPr/>
            <p:nvPr/>
          </p:nvSpPr>
          <p:spPr>
            <a:xfrm>
              <a:off x="10622151" y="2871293"/>
              <a:ext cx="352425" cy="796925"/>
            </a:xfrm>
            <a:custGeom>
              <a:avLst/>
              <a:gdLst/>
              <a:ahLst/>
              <a:cxnLst/>
              <a:rect l="l" t="t" r="r" b="b"/>
              <a:pathLst>
                <a:path w="352425" h="796925">
                  <a:moveTo>
                    <a:pt x="0" y="176077"/>
                  </a:moveTo>
                  <a:lnTo>
                    <a:pt x="176077" y="0"/>
                  </a:lnTo>
                  <a:lnTo>
                    <a:pt x="352154" y="176077"/>
                  </a:lnTo>
                  <a:lnTo>
                    <a:pt x="264115" y="176077"/>
                  </a:lnTo>
                  <a:lnTo>
                    <a:pt x="264115" y="796444"/>
                  </a:lnTo>
                  <a:lnTo>
                    <a:pt x="88038" y="796444"/>
                  </a:lnTo>
                  <a:lnTo>
                    <a:pt x="88038" y="176077"/>
                  </a:lnTo>
                  <a:lnTo>
                    <a:pt x="0" y="176077"/>
                  </a:lnTo>
                  <a:close/>
                </a:path>
              </a:pathLst>
            </a:custGeom>
            <a:ln w="12700">
              <a:solidFill>
                <a:srgbClr val="507E32"/>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23" name="object 23"/>
          <p:cNvSpPr txBox="1"/>
          <p:nvPr/>
        </p:nvSpPr>
        <p:spPr>
          <a:xfrm>
            <a:off x="9893639" y="3205988"/>
            <a:ext cx="637725" cy="289823"/>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444949"/>
                </a:solidFill>
                <a:latin typeface="Roboto" panose="02000000000000000000" pitchFamily="2" charset="0"/>
                <a:ea typeface="Roboto" panose="02000000000000000000" pitchFamily="2" charset="0"/>
                <a:cs typeface="Calibri"/>
              </a:rPr>
              <a:t>r</a:t>
            </a:r>
            <a:r>
              <a:rPr sz="1800" dirty="0">
                <a:solidFill>
                  <a:srgbClr val="444949"/>
                </a:solidFill>
                <a:latin typeface="Roboto" panose="02000000000000000000" pitchFamily="2" charset="0"/>
                <a:ea typeface="Roboto" panose="02000000000000000000" pitchFamily="2" charset="0"/>
                <a:cs typeface="Calibri"/>
              </a:rPr>
              <a:t>ea</a:t>
            </a:r>
            <a:r>
              <a:rPr sz="1800" spc="5" dirty="0">
                <a:solidFill>
                  <a:srgbClr val="444949"/>
                </a:solidFill>
                <a:latin typeface="Roboto" panose="02000000000000000000" pitchFamily="2" charset="0"/>
                <a:ea typeface="Roboto" panose="02000000000000000000" pitchFamily="2" charset="0"/>
                <a:cs typeface="Calibri"/>
              </a:rPr>
              <a:t>d</a:t>
            </a:r>
            <a:r>
              <a:rPr sz="1800" dirty="0">
                <a:solidFill>
                  <a:srgbClr val="444949"/>
                </a:solidFill>
                <a:latin typeface="Roboto" panose="02000000000000000000" pitchFamily="2" charset="0"/>
                <a:ea typeface="Roboto" panose="02000000000000000000" pitchFamily="2" charset="0"/>
                <a:cs typeface="Calibri"/>
              </a:rPr>
              <a:t>s</a:t>
            </a:r>
            <a:endParaRPr sz="1800" dirty="0">
              <a:latin typeface="Roboto" panose="02000000000000000000" pitchFamily="2" charset="0"/>
              <a:ea typeface="Roboto" panose="02000000000000000000" pitchFamily="2" charset="0"/>
              <a:cs typeface="Calibri"/>
            </a:endParaRPr>
          </a:p>
        </p:txBody>
      </p:sp>
      <p:grpSp>
        <p:nvGrpSpPr>
          <p:cNvPr id="24" name="object 24"/>
          <p:cNvGrpSpPr/>
          <p:nvPr/>
        </p:nvGrpSpPr>
        <p:grpSpPr>
          <a:xfrm>
            <a:off x="8078472" y="2848717"/>
            <a:ext cx="365125" cy="809625"/>
            <a:chOff x="8078472" y="2848717"/>
            <a:chExt cx="365125" cy="809625"/>
          </a:xfrm>
        </p:grpSpPr>
        <p:sp>
          <p:nvSpPr>
            <p:cNvPr id="25" name="object 25"/>
            <p:cNvSpPr/>
            <p:nvPr/>
          </p:nvSpPr>
          <p:spPr>
            <a:xfrm>
              <a:off x="8084822" y="2855067"/>
              <a:ext cx="352425" cy="796925"/>
            </a:xfrm>
            <a:custGeom>
              <a:avLst/>
              <a:gdLst/>
              <a:ahLst/>
              <a:cxnLst/>
              <a:rect l="l" t="t" r="r" b="b"/>
              <a:pathLst>
                <a:path w="352425" h="796925">
                  <a:moveTo>
                    <a:pt x="176077" y="0"/>
                  </a:moveTo>
                  <a:lnTo>
                    <a:pt x="0" y="176077"/>
                  </a:lnTo>
                  <a:lnTo>
                    <a:pt x="88038" y="176077"/>
                  </a:lnTo>
                  <a:lnTo>
                    <a:pt x="88038" y="796443"/>
                  </a:lnTo>
                  <a:lnTo>
                    <a:pt x="264115" y="796443"/>
                  </a:lnTo>
                  <a:lnTo>
                    <a:pt x="264115" y="176077"/>
                  </a:lnTo>
                  <a:lnTo>
                    <a:pt x="352154" y="176077"/>
                  </a:lnTo>
                  <a:lnTo>
                    <a:pt x="176077" y="0"/>
                  </a:lnTo>
                  <a:close/>
                </a:path>
              </a:pathLst>
            </a:custGeom>
            <a:solidFill>
              <a:srgbClr val="70AD47"/>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26" name="object 26"/>
            <p:cNvSpPr/>
            <p:nvPr/>
          </p:nvSpPr>
          <p:spPr>
            <a:xfrm>
              <a:off x="8084822" y="2855067"/>
              <a:ext cx="352425" cy="796925"/>
            </a:xfrm>
            <a:custGeom>
              <a:avLst/>
              <a:gdLst/>
              <a:ahLst/>
              <a:cxnLst/>
              <a:rect l="l" t="t" r="r" b="b"/>
              <a:pathLst>
                <a:path w="352425" h="796925">
                  <a:moveTo>
                    <a:pt x="0" y="176077"/>
                  </a:moveTo>
                  <a:lnTo>
                    <a:pt x="176077" y="0"/>
                  </a:lnTo>
                  <a:lnTo>
                    <a:pt x="352154" y="176077"/>
                  </a:lnTo>
                  <a:lnTo>
                    <a:pt x="264115" y="176077"/>
                  </a:lnTo>
                  <a:lnTo>
                    <a:pt x="264115" y="796444"/>
                  </a:lnTo>
                  <a:lnTo>
                    <a:pt x="88038" y="796444"/>
                  </a:lnTo>
                  <a:lnTo>
                    <a:pt x="88038" y="176077"/>
                  </a:lnTo>
                  <a:lnTo>
                    <a:pt x="0" y="176077"/>
                  </a:lnTo>
                  <a:close/>
                </a:path>
              </a:pathLst>
            </a:custGeom>
            <a:ln w="12700">
              <a:solidFill>
                <a:srgbClr val="507E32"/>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27" name="object 27"/>
          <p:cNvSpPr txBox="1"/>
          <p:nvPr/>
        </p:nvSpPr>
        <p:spPr>
          <a:xfrm>
            <a:off x="8693349" y="3154171"/>
            <a:ext cx="618601" cy="289823"/>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444949"/>
                </a:solidFill>
                <a:latin typeface="Roboto" panose="02000000000000000000" pitchFamily="2" charset="0"/>
                <a:ea typeface="Roboto" panose="02000000000000000000" pitchFamily="2" charset="0"/>
                <a:cs typeface="Calibri"/>
              </a:rPr>
              <a:t>r</a:t>
            </a:r>
            <a:r>
              <a:rPr sz="1800" dirty="0">
                <a:solidFill>
                  <a:srgbClr val="444949"/>
                </a:solidFill>
                <a:latin typeface="Roboto" panose="02000000000000000000" pitchFamily="2" charset="0"/>
                <a:ea typeface="Roboto" panose="02000000000000000000" pitchFamily="2" charset="0"/>
                <a:cs typeface="Calibri"/>
              </a:rPr>
              <a:t>ea</a:t>
            </a:r>
            <a:r>
              <a:rPr sz="1800" spc="5" dirty="0">
                <a:solidFill>
                  <a:srgbClr val="444949"/>
                </a:solidFill>
                <a:latin typeface="Roboto" panose="02000000000000000000" pitchFamily="2" charset="0"/>
                <a:ea typeface="Roboto" panose="02000000000000000000" pitchFamily="2" charset="0"/>
                <a:cs typeface="Calibri"/>
              </a:rPr>
              <a:t>d</a:t>
            </a:r>
            <a:r>
              <a:rPr sz="1800" dirty="0">
                <a:solidFill>
                  <a:srgbClr val="444949"/>
                </a:solidFill>
                <a:latin typeface="Roboto" panose="02000000000000000000" pitchFamily="2" charset="0"/>
                <a:ea typeface="Roboto" panose="02000000000000000000" pitchFamily="2" charset="0"/>
                <a:cs typeface="Calibri"/>
              </a:rPr>
              <a:t>s</a:t>
            </a:r>
            <a:endParaRPr sz="1800" dirty="0">
              <a:latin typeface="Roboto" panose="02000000000000000000" pitchFamily="2" charset="0"/>
              <a:ea typeface="Roboto" panose="02000000000000000000" pitchFamily="2" charset="0"/>
              <a:cs typeface="Calibri"/>
            </a:endParaRPr>
          </a:p>
        </p:txBody>
      </p:sp>
      <p:grpSp>
        <p:nvGrpSpPr>
          <p:cNvPr id="28" name="object 28"/>
          <p:cNvGrpSpPr/>
          <p:nvPr/>
        </p:nvGrpSpPr>
        <p:grpSpPr>
          <a:xfrm>
            <a:off x="8796482" y="4491179"/>
            <a:ext cx="1191895" cy="392430"/>
            <a:chOff x="8796482" y="4491179"/>
            <a:chExt cx="1191895" cy="392430"/>
          </a:xfrm>
        </p:grpSpPr>
        <p:sp>
          <p:nvSpPr>
            <p:cNvPr id="29" name="object 29"/>
            <p:cNvSpPr/>
            <p:nvPr/>
          </p:nvSpPr>
          <p:spPr>
            <a:xfrm>
              <a:off x="8802832" y="4497529"/>
              <a:ext cx="1179195" cy="379730"/>
            </a:xfrm>
            <a:custGeom>
              <a:avLst/>
              <a:gdLst/>
              <a:ahLst/>
              <a:cxnLst/>
              <a:rect l="l" t="t" r="r" b="b"/>
              <a:pathLst>
                <a:path w="1179195" h="379729">
                  <a:moveTo>
                    <a:pt x="988783" y="0"/>
                  </a:moveTo>
                  <a:lnTo>
                    <a:pt x="988783" y="94929"/>
                  </a:lnTo>
                  <a:lnTo>
                    <a:pt x="0" y="94929"/>
                  </a:lnTo>
                  <a:lnTo>
                    <a:pt x="0" y="284788"/>
                  </a:lnTo>
                  <a:lnTo>
                    <a:pt x="988783" y="284788"/>
                  </a:lnTo>
                  <a:lnTo>
                    <a:pt x="988783" y="379718"/>
                  </a:lnTo>
                  <a:lnTo>
                    <a:pt x="1178642" y="189859"/>
                  </a:lnTo>
                  <a:lnTo>
                    <a:pt x="988783" y="0"/>
                  </a:lnTo>
                  <a:close/>
                </a:path>
              </a:pathLst>
            </a:custGeom>
            <a:solidFill>
              <a:srgbClr val="3B67BC"/>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30" name="object 30"/>
            <p:cNvSpPr/>
            <p:nvPr/>
          </p:nvSpPr>
          <p:spPr>
            <a:xfrm>
              <a:off x="8802832" y="4497529"/>
              <a:ext cx="1179195" cy="379730"/>
            </a:xfrm>
            <a:custGeom>
              <a:avLst/>
              <a:gdLst/>
              <a:ahLst/>
              <a:cxnLst/>
              <a:rect l="l" t="t" r="r" b="b"/>
              <a:pathLst>
                <a:path w="1179195" h="379729">
                  <a:moveTo>
                    <a:pt x="0" y="94929"/>
                  </a:moveTo>
                  <a:lnTo>
                    <a:pt x="988784" y="94929"/>
                  </a:lnTo>
                  <a:lnTo>
                    <a:pt x="988784" y="0"/>
                  </a:lnTo>
                  <a:lnTo>
                    <a:pt x="1178643" y="189859"/>
                  </a:lnTo>
                  <a:lnTo>
                    <a:pt x="988784" y="379718"/>
                  </a:lnTo>
                  <a:lnTo>
                    <a:pt x="988784" y="284788"/>
                  </a:lnTo>
                  <a:lnTo>
                    <a:pt x="0" y="284788"/>
                  </a:lnTo>
                  <a:lnTo>
                    <a:pt x="0" y="94929"/>
                  </a:lnTo>
                  <a:close/>
                </a:path>
              </a:pathLst>
            </a:custGeom>
            <a:ln w="12700">
              <a:solidFill>
                <a:srgbClr val="294A89"/>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31" name="object 31"/>
          <p:cNvSpPr txBox="1"/>
          <p:nvPr/>
        </p:nvSpPr>
        <p:spPr>
          <a:xfrm>
            <a:off x="8879545" y="4897628"/>
            <a:ext cx="1066888" cy="551433"/>
          </a:xfrm>
          <a:prstGeom prst="rect">
            <a:avLst/>
          </a:prstGeom>
        </p:spPr>
        <p:txBody>
          <a:bodyPr vert="horz" wrap="square" lIns="0" tIns="12700" rIns="0" bIns="0" rtlCol="0">
            <a:spAutoFit/>
          </a:bodyPr>
          <a:lstStyle/>
          <a:p>
            <a:pPr marL="12700">
              <a:lnSpc>
                <a:spcPts val="2135"/>
              </a:lnSpc>
              <a:spcBef>
                <a:spcPts val="100"/>
              </a:spcBef>
            </a:pPr>
            <a:r>
              <a:rPr sz="1800" spc="-10" dirty="0">
                <a:solidFill>
                  <a:srgbClr val="444949"/>
                </a:solidFill>
                <a:latin typeface="Roboto" panose="02000000000000000000" pitchFamily="2" charset="0"/>
                <a:ea typeface="Roboto" panose="02000000000000000000" pitchFamily="2" charset="0"/>
                <a:cs typeface="Calibri"/>
              </a:rPr>
              <a:t>ASYNC</a:t>
            </a:r>
            <a:endParaRPr sz="1800" dirty="0">
              <a:latin typeface="Roboto" panose="02000000000000000000" pitchFamily="2" charset="0"/>
              <a:ea typeface="Roboto" panose="02000000000000000000" pitchFamily="2" charset="0"/>
              <a:cs typeface="Calibri"/>
            </a:endParaRPr>
          </a:p>
          <a:p>
            <a:pPr marL="12700">
              <a:lnSpc>
                <a:spcPts val="2135"/>
              </a:lnSpc>
            </a:pPr>
            <a:r>
              <a:rPr sz="1800" spc="-10" dirty="0">
                <a:solidFill>
                  <a:srgbClr val="444949"/>
                </a:solidFill>
                <a:latin typeface="Roboto" panose="02000000000000000000" pitchFamily="2" charset="0"/>
                <a:ea typeface="Roboto" panose="02000000000000000000" pitchFamily="2" charset="0"/>
                <a:cs typeface="Calibri"/>
              </a:rPr>
              <a:t>replication</a:t>
            </a:r>
            <a:endParaRPr sz="1800" dirty="0">
              <a:latin typeface="Roboto" panose="02000000000000000000" pitchFamily="2" charset="0"/>
              <a:ea typeface="Roboto" panose="02000000000000000000" pitchFamily="2" charset="0"/>
              <a:cs typeface="Calibri"/>
            </a:endParaRPr>
          </a:p>
        </p:txBody>
      </p:sp>
      <p:grpSp>
        <p:nvGrpSpPr>
          <p:cNvPr id="32" name="object 32"/>
          <p:cNvGrpSpPr/>
          <p:nvPr/>
        </p:nvGrpSpPr>
        <p:grpSpPr>
          <a:xfrm>
            <a:off x="6009082" y="4515240"/>
            <a:ext cx="1191895" cy="392430"/>
            <a:chOff x="6009082" y="4515240"/>
            <a:chExt cx="1191895" cy="392430"/>
          </a:xfrm>
        </p:grpSpPr>
        <p:sp>
          <p:nvSpPr>
            <p:cNvPr id="33" name="object 33"/>
            <p:cNvSpPr/>
            <p:nvPr/>
          </p:nvSpPr>
          <p:spPr>
            <a:xfrm>
              <a:off x="6015431" y="4521590"/>
              <a:ext cx="1179195" cy="379730"/>
            </a:xfrm>
            <a:custGeom>
              <a:avLst/>
              <a:gdLst/>
              <a:ahLst/>
              <a:cxnLst/>
              <a:rect l="l" t="t" r="r" b="b"/>
              <a:pathLst>
                <a:path w="1179195" h="379729">
                  <a:moveTo>
                    <a:pt x="189859" y="0"/>
                  </a:moveTo>
                  <a:lnTo>
                    <a:pt x="0" y="189858"/>
                  </a:lnTo>
                  <a:lnTo>
                    <a:pt x="189859" y="379717"/>
                  </a:lnTo>
                  <a:lnTo>
                    <a:pt x="189859" y="284788"/>
                  </a:lnTo>
                  <a:lnTo>
                    <a:pt x="1178643" y="284788"/>
                  </a:lnTo>
                  <a:lnTo>
                    <a:pt x="1178643" y="94928"/>
                  </a:lnTo>
                  <a:lnTo>
                    <a:pt x="189859" y="94928"/>
                  </a:lnTo>
                  <a:lnTo>
                    <a:pt x="189859" y="0"/>
                  </a:lnTo>
                  <a:close/>
                </a:path>
              </a:pathLst>
            </a:custGeom>
            <a:solidFill>
              <a:srgbClr val="3B67BC"/>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34" name="object 34"/>
            <p:cNvSpPr/>
            <p:nvPr/>
          </p:nvSpPr>
          <p:spPr>
            <a:xfrm>
              <a:off x="6015432" y="4521590"/>
              <a:ext cx="1179195" cy="379730"/>
            </a:xfrm>
            <a:custGeom>
              <a:avLst/>
              <a:gdLst/>
              <a:ahLst/>
              <a:cxnLst/>
              <a:rect l="l" t="t" r="r" b="b"/>
              <a:pathLst>
                <a:path w="1179195" h="379729">
                  <a:moveTo>
                    <a:pt x="1178643" y="284788"/>
                  </a:moveTo>
                  <a:lnTo>
                    <a:pt x="189859" y="284788"/>
                  </a:lnTo>
                  <a:lnTo>
                    <a:pt x="189859" y="379718"/>
                  </a:lnTo>
                  <a:lnTo>
                    <a:pt x="0" y="189859"/>
                  </a:lnTo>
                  <a:lnTo>
                    <a:pt x="189859" y="0"/>
                  </a:lnTo>
                  <a:lnTo>
                    <a:pt x="189859" y="94929"/>
                  </a:lnTo>
                  <a:lnTo>
                    <a:pt x="1178643" y="94929"/>
                  </a:lnTo>
                  <a:lnTo>
                    <a:pt x="1178643" y="284788"/>
                  </a:lnTo>
                  <a:close/>
                </a:path>
              </a:pathLst>
            </a:custGeom>
            <a:ln w="12700">
              <a:solidFill>
                <a:srgbClr val="294A89"/>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35" name="object 35"/>
          <p:cNvSpPr txBox="1"/>
          <p:nvPr/>
        </p:nvSpPr>
        <p:spPr>
          <a:xfrm>
            <a:off x="6092144" y="4922011"/>
            <a:ext cx="1190321" cy="551433"/>
          </a:xfrm>
          <a:prstGeom prst="rect">
            <a:avLst/>
          </a:prstGeom>
        </p:spPr>
        <p:txBody>
          <a:bodyPr vert="horz" wrap="square" lIns="0" tIns="12700" rIns="0" bIns="0" rtlCol="0">
            <a:spAutoFit/>
          </a:bodyPr>
          <a:lstStyle/>
          <a:p>
            <a:pPr marL="12700">
              <a:lnSpc>
                <a:spcPts val="2135"/>
              </a:lnSpc>
              <a:spcBef>
                <a:spcPts val="100"/>
              </a:spcBef>
            </a:pPr>
            <a:r>
              <a:rPr sz="1800" spc="-10" dirty="0">
                <a:solidFill>
                  <a:srgbClr val="444949"/>
                </a:solidFill>
                <a:latin typeface="Roboto" panose="02000000000000000000" pitchFamily="2" charset="0"/>
                <a:ea typeface="Roboto" panose="02000000000000000000" pitchFamily="2" charset="0"/>
                <a:cs typeface="Calibri"/>
              </a:rPr>
              <a:t>ASYNC</a:t>
            </a:r>
            <a:endParaRPr sz="1800" dirty="0">
              <a:latin typeface="Roboto" panose="02000000000000000000" pitchFamily="2" charset="0"/>
              <a:ea typeface="Roboto" panose="02000000000000000000" pitchFamily="2" charset="0"/>
              <a:cs typeface="Calibri"/>
            </a:endParaRPr>
          </a:p>
          <a:p>
            <a:pPr marL="12700">
              <a:lnSpc>
                <a:spcPts val="2135"/>
              </a:lnSpc>
            </a:pPr>
            <a:r>
              <a:rPr sz="1800" spc="-10" dirty="0">
                <a:solidFill>
                  <a:srgbClr val="444949"/>
                </a:solidFill>
                <a:latin typeface="Roboto" panose="02000000000000000000" pitchFamily="2" charset="0"/>
                <a:ea typeface="Roboto" panose="02000000000000000000" pitchFamily="2" charset="0"/>
                <a:cs typeface="Calibri"/>
              </a:rPr>
              <a:t>replication</a:t>
            </a:r>
            <a:endParaRPr sz="1800" dirty="0">
              <a:latin typeface="Roboto" panose="02000000000000000000" pitchFamily="2" charset="0"/>
              <a:ea typeface="Roboto" panose="02000000000000000000" pitchFamily="2" charset="0"/>
              <a:cs typeface="Calibri"/>
            </a:endParaRPr>
          </a:p>
        </p:txBody>
      </p:sp>
      <p:sp>
        <p:nvSpPr>
          <p:cNvPr id="36" name="object 36"/>
          <p:cNvSpPr txBox="1"/>
          <p:nvPr/>
        </p:nvSpPr>
        <p:spPr>
          <a:xfrm>
            <a:off x="312209" y="1373124"/>
            <a:ext cx="3694885" cy="4307013"/>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600" spc="-5" dirty="0">
                <a:solidFill>
                  <a:srgbClr val="444949"/>
                </a:solidFill>
                <a:latin typeface="Roboto" panose="02000000000000000000" pitchFamily="2" charset="0"/>
                <a:ea typeface="Roboto" panose="02000000000000000000" pitchFamily="2" charset="0"/>
                <a:cs typeface="Gill Sans MT"/>
              </a:rPr>
              <a:t>Up</a:t>
            </a:r>
            <a:r>
              <a:rPr sz="2600" spc="-1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to</a:t>
            </a:r>
            <a:r>
              <a:rPr sz="2600" spc="-5" dirty="0">
                <a:solidFill>
                  <a:srgbClr val="444949"/>
                </a:solidFill>
                <a:latin typeface="Roboto" panose="02000000000000000000" pitchFamily="2" charset="0"/>
                <a:ea typeface="Roboto" panose="02000000000000000000" pitchFamily="2" charset="0"/>
                <a:cs typeface="Gill Sans MT"/>
              </a:rPr>
              <a:t> </a:t>
            </a:r>
            <a:r>
              <a:rPr sz="2600" dirty="0">
                <a:solidFill>
                  <a:srgbClr val="444949"/>
                </a:solidFill>
                <a:latin typeface="Roboto" panose="02000000000000000000" pitchFamily="2" charset="0"/>
                <a:ea typeface="Roboto" panose="02000000000000000000" pitchFamily="2" charset="0"/>
                <a:cs typeface="Gill Sans MT"/>
              </a:rPr>
              <a:t>5</a:t>
            </a:r>
            <a:r>
              <a:rPr sz="2600" spc="-10" dirty="0">
                <a:solidFill>
                  <a:srgbClr val="444949"/>
                </a:solidFill>
                <a:latin typeface="Roboto" panose="02000000000000000000" pitchFamily="2" charset="0"/>
                <a:ea typeface="Roboto" panose="02000000000000000000" pitchFamily="2" charset="0"/>
                <a:cs typeface="Gill Sans MT"/>
              </a:rPr>
              <a:t> </a:t>
            </a:r>
            <a:r>
              <a:rPr sz="2600" spc="-25" dirty="0">
                <a:solidFill>
                  <a:srgbClr val="444949"/>
                </a:solidFill>
                <a:latin typeface="Roboto" panose="02000000000000000000" pitchFamily="2" charset="0"/>
                <a:ea typeface="Roboto" panose="02000000000000000000" pitchFamily="2" charset="0"/>
                <a:cs typeface="Gill Sans MT"/>
              </a:rPr>
              <a:t>Read</a:t>
            </a:r>
            <a:r>
              <a:rPr sz="2600" spc="-10" dirty="0">
                <a:solidFill>
                  <a:srgbClr val="444949"/>
                </a:solidFill>
                <a:latin typeface="Roboto" panose="02000000000000000000" pitchFamily="2" charset="0"/>
                <a:ea typeface="Roboto" panose="02000000000000000000" pitchFamily="2" charset="0"/>
                <a:cs typeface="Gill Sans MT"/>
              </a:rPr>
              <a:t> </a:t>
            </a:r>
            <a:r>
              <a:rPr sz="2600" spc="-50" dirty="0">
                <a:solidFill>
                  <a:srgbClr val="444949"/>
                </a:solidFill>
                <a:latin typeface="Roboto" panose="02000000000000000000" pitchFamily="2" charset="0"/>
                <a:ea typeface="Roboto" panose="02000000000000000000" pitchFamily="2" charset="0"/>
                <a:cs typeface="Gill Sans MT"/>
              </a:rPr>
              <a:t>Replicas</a:t>
            </a:r>
            <a:endParaRPr sz="2600" dirty="0">
              <a:latin typeface="Roboto" panose="02000000000000000000" pitchFamily="2" charset="0"/>
              <a:ea typeface="Roboto" panose="02000000000000000000" pitchFamily="2" charset="0"/>
              <a:cs typeface="Gill Sans MT"/>
            </a:endParaRPr>
          </a:p>
          <a:p>
            <a:pPr marL="241300" marR="194310" indent="-228600" algn="just">
              <a:lnSpc>
                <a:spcPct val="70800"/>
              </a:lnSpc>
              <a:spcBef>
                <a:spcPts val="980"/>
              </a:spcBef>
              <a:buFont typeface="Arial"/>
              <a:buChar char="•"/>
              <a:tabLst>
                <a:tab pos="241300" algn="l"/>
              </a:tabLst>
            </a:pPr>
            <a:r>
              <a:rPr sz="2600" spc="-105" dirty="0">
                <a:solidFill>
                  <a:srgbClr val="444949"/>
                </a:solidFill>
                <a:latin typeface="Roboto" panose="02000000000000000000" pitchFamily="2" charset="0"/>
                <a:ea typeface="Roboto" panose="02000000000000000000" pitchFamily="2" charset="0"/>
                <a:cs typeface="Gill Sans MT"/>
              </a:rPr>
              <a:t>W</a:t>
            </a:r>
            <a:r>
              <a:rPr sz="2600" spc="-20" dirty="0">
                <a:solidFill>
                  <a:srgbClr val="444949"/>
                </a:solidFill>
                <a:latin typeface="Roboto" panose="02000000000000000000" pitchFamily="2" charset="0"/>
                <a:ea typeface="Roboto" panose="02000000000000000000" pitchFamily="2" charset="0"/>
                <a:cs typeface="Gill Sans MT"/>
              </a:rPr>
              <a:t>i</a:t>
            </a:r>
            <a:r>
              <a:rPr sz="2600" spc="-85" dirty="0">
                <a:solidFill>
                  <a:srgbClr val="444949"/>
                </a:solidFill>
                <a:latin typeface="Roboto" panose="02000000000000000000" pitchFamily="2" charset="0"/>
                <a:ea typeface="Roboto" panose="02000000000000000000" pitchFamily="2" charset="0"/>
                <a:cs typeface="Gill Sans MT"/>
              </a:rPr>
              <a:t>t</a:t>
            </a:r>
            <a:r>
              <a:rPr sz="2600" spc="-30" dirty="0">
                <a:solidFill>
                  <a:srgbClr val="444949"/>
                </a:solidFill>
                <a:latin typeface="Roboto" panose="02000000000000000000" pitchFamily="2" charset="0"/>
                <a:ea typeface="Roboto" panose="02000000000000000000" pitchFamily="2" charset="0"/>
                <a:cs typeface="Gill Sans MT"/>
              </a:rPr>
              <a:t>h</a:t>
            </a:r>
            <a:r>
              <a:rPr sz="2600" spc="-90" dirty="0">
                <a:solidFill>
                  <a:srgbClr val="444949"/>
                </a:solidFill>
                <a:latin typeface="Roboto" panose="02000000000000000000" pitchFamily="2" charset="0"/>
                <a:ea typeface="Roboto" panose="02000000000000000000" pitchFamily="2" charset="0"/>
                <a:cs typeface="Gill Sans MT"/>
              </a:rPr>
              <a:t>i</a:t>
            </a:r>
            <a:r>
              <a:rPr sz="2600" spc="-30" dirty="0">
                <a:solidFill>
                  <a:srgbClr val="444949"/>
                </a:solidFill>
                <a:latin typeface="Roboto" panose="02000000000000000000" pitchFamily="2" charset="0"/>
                <a:ea typeface="Roboto" panose="02000000000000000000" pitchFamily="2" charset="0"/>
                <a:cs typeface="Gill Sans MT"/>
              </a:rPr>
              <a:t>n</a:t>
            </a:r>
            <a:r>
              <a:rPr sz="2600" spc="-155" dirty="0">
                <a:solidFill>
                  <a:srgbClr val="444949"/>
                </a:solidFill>
                <a:latin typeface="Roboto" panose="02000000000000000000" pitchFamily="2" charset="0"/>
                <a:ea typeface="Roboto" panose="02000000000000000000" pitchFamily="2" charset="0"/>
                <a:cs typeface="Gill Sans MT"/>
              </a:rPr>
              <a:t> </a:t>
            </a:r>
            <a:r>
              <a:rPr sz="2600" dirty="0">
                <a:solidFill>
                  <a:srgbClr val="444949"/>
                </a:solidFill>
                <a:latin typeface="Roboto" panose="02000000000000000000" pitchFamily="2" charset="0"/>
                <a:ea typeface="Roboto" panose="02000000000000000000" pitchFamily="2" charset="0"/>
                <a:cs typeface="Gill Sans MT"/>
              </a:rPr>
              <a:t>A</a:t>
            </a:r>
            <a:r>
              <a:rPr sz="2600" spc="-30" dirty="0">
                <a:solidFill>
                  <a:srgbClr val="444949"/>
                </a:solidFill>
                <a:latin typeface="Roboto" panose="02000000000000000000" pitchFamily="2" charset="0"/>
                <a:ea typeface="Roboto" panose="02000000000000000000" pitchFamily="2" charset="0"/>
                <a:cs typeface="Gill Sans MT"/>
              </a:rPr>
              <a:t>Z</a:t>
            </a:r>
            <a:r>
              <a:rPr sz="2600" spc="-114" dirty="0">
                <a:solidFill>
                  <a:srgbClr val="444949"/>
                </a:solidFill>
                <a:latin typeface="Roboto" panose="02000000000000000000" pitchFamily="2" charset="0"/>
                <a:ea typeface="Roboto" panose="02000000000000000000" pitchFamily="2" charset="0"/>
                <a:cs typeface="Gill Sans MT"/>
              </a:rPr>
              <a:t>,</a:t>
            </a:r>
            <a:r>
              <a:rPr sz="2600" spc="-204" dirty="0">
                <a:solidFill>
                  <a:srgbClr val="444949"/>
                </a:solidFill>
                <a:latin typeface="Roboto" panose="02000000000000000000" pitchFamily="2" charset="0"/>
                <a:ea typeface="Roboto" panose="02000000000000000000" pitchFamily="2" charset="0"/>
                <a:cs typeface="Gill Sans MT"/>
              </a:rPr>
              <a:t> </a:t>
            </a:r>
            <a:r>
              <a:rPr sz="2600" spc="-85" dirty="0">
                <a:solidFill>
                  <a:srgbClr val="444949"/>
                </a:solidFill>
                <a:latin typeface="Roboto" panose="02000000000000000000" pitchFamily="2" charset="0"/>
                <a:ea typeface="Roboto" panose="02000000000000000000" pitchFamily="2" charset="0"/>
                <a:cs typeface="Gill Sans MT"/>
              </a:rPr>
              <a:t>C</a:t>
            </a:r>
            <a:r>
              <a:rPr sz="2600" spc="-170" dirty="0">
                <a:solidFill>
                  <a:srgbClr val="444949"/>
                </a:solidFill>
                <a:latin typeface="Roboto" panose="02000000000000000000" pitchFamily="2" charset="0"/>
                <a:ea typeface="Roboto" panose="02000000000000000000" pitchFamily="2" charset="0"/>
                <a:cs typeface="Gill Sans MT"/>
              </a:rPr>
              <a:t>r</a:t>
            </a:r>
            <a:r>
              <a:rPr sz="2600" spc="-30" dirty="0">
                <a:solidFill>
                  <a:srgbClr val="444949"/>
                </a:solidFill>
                <a:latin typeface="Roboto" panose="02000000000000000000" pitchFamily="2" charset="0"/>
                <a:ea typeface="Roboto" panose="02000000000000000000" pitchFamily="2" charset="0"/>
                <a:cs typeface="Gill Sans MT"/>
              </a:rPr>
              <a:t>o</a:t>
            </a:r>
            <a:r>
              <a:rPr sz="2600" spc="-80" dirty="0">
                <a:solidFill>
                  <a:srgbClr val="444949"/>
                </a:solidFill>
                <a:latin typeface="Roboto" panose="02000000000000000000" pitchFamily="2" charset="0"/>
                <a:ea typeface="Roboto" panose="02000000000000000000" pitchFamily="2" charset="0"/>
                <a:cs typeface="Gill Sans MT"/>
              </a:rPr>
              <a:t>ss</a:t>
            </a:r>
            <a:r>
              <a:rPr sz="2600" spc="-150" dirty="0">
                <a:solidFill>
                  <a:srgbClr val="444949"/>
                </a:solidFill>
                <a:latin typeface="Roboto" panose="02000000000000000000" pitchFamily="2" charset="0"/>
                <a:ea typeface="Roboto" panose="02000000000000000000" pitchFamily="2" charset="0"/>
                <a:cs typeface="Gill Sans MT"/>
              </a:rPr>
              <a:t> </a:t>
            </a:r>
            <a:r>
              <a:rPr sz="2600" dirty="0">
                <a:solidFill>
                  <a:srgbClr val="444949"/>
                </a:solidFill>
                <a:latin typeface="Roboto" panose="02000000000000000000" pitchFamily="2" charset="0"/>
                <a:ea typeface="Roboto" panose="02000000000000000000" pitchFamily="2" charset="0"/>
                <a:cs typeface="Gill Sans MT"/>
              </a:rPr>
              <a:t>A</a:t>
            </a:r>
            <a:r>
              <a:rPr sz="2600" spc="-20" dirty="0">
                <a:solidFill>
                  <a:srgbClr val="444949"/>
                </a:solidFill>
                <a:latin typeface="Roboto" panose="02000000000000000000" pitchFamily="2" charset="0"/>
                <a:ea typeface="Roboto" panose="02000000000000000000" pitchFamily="2" charset="0"/>
                <a:cs typeface="Gill Sans MT"/>
              </a:rPr>
              <a:t>Z  </a:t>
            </a:r>
            <a:r>
              <a:rPr sz="2600" spc="-95" dirty="0">
                <a:solidFill>
                  <a:srgbClr val="444949"/>
                </a:solidFill>
                <a:latin typeface="Roboto" panose="02000000000000000000" pitchFamily="2" charset="0"/>
                <a:ea typeface="Roboto" panose="02000000000000000000" pitchFamily="2" charset="0"/>
                <a:cs typeface="Gill Sans MT"/>
              </a:rPr>
              <a:t>or</a:t>
            </a:r>
            <a:r>
              <a:rPr sz="2600" spc="-15" dirty="0">
                <a:solidFill>
                  <a:srgbClr val="444949"/>
                </a:solidFill>
                <a:latin typeface="Roboto" panose="02000000000000000000" pitchFamily="2" charset="0"/>
                <a:ea typeface="Roboto" panose="02000000000000000000" pitchFamily="2" charset="0"/>
                <a:cs typeface="Gill Sans MT"/>
              </a:rPr>
              <a:t> </a:t>
            </a:r>
            <a:r>
              <a:rPr sz="2600" spc="-90" dirty="0">
                <a:solidFill>
                  <a:srgbClr val="444949"/>
                </a:solidFill>
                <a:latin typeface="Roboto" panose="02000000000000000000" pitchFamily="2" charset="0"/>
                <a:ea typeface="Roboto" panose="02000000000000000000" pitchFamily="2" charset="0"/>
                <a:cs typeface="Gill Sans MT"/>
              </a:rPr>
              <a:t>Cross</a:t>
            </a:r>
            <a:r>
              <a:rPr sz="2600"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Region</a:t>
            </a:r>
            <a:endParaRPr sz="2600" dirty="0">
              <a:latin typeface="Roboto" panose="02000000000000000000" pitchFamily="2" charset="0"/>
              <a:ea typeface="Roboto" panose="02000000000000000000" pitchFamily="2" charset="0"/>
              <a:cs typeface="Gill Sans MT"/>
            </a:endParaRPr>
          </a:p>
          <a:p>
            <a:pPr marL="241300" marR="5080" indent="-228600" algn="just">
              <a:lnSpc>
                <a:spcPct val="70800"/>
              </a:lnSpc>
              <a:spcBef>
                <a:spcPts val="985"/>
              </a:spcBef>
              <a:buFont typeface="Arial"/>
              <a:buChar char="•"/>
              <a:tabLst>
                <a:tab pos="241300" algn="l"/>
              </a:tabLst>
            </a:pPr>
            <a:r>
              <a:rPr sz="2600" spc="-50" dirty="0">
                <a:solidFill>
                  <a:srgbClr val="444949"/>
                </a:solidFill>
                <a:latin typeface="Roboto" panose="02000000000000000000" pitchFamily="2" charset="0"/>
                <a:ea typeface="Roboto" panose="02000000000000000000" pitchFamily="2" charset="0"/>
                <a:cs typeface="Gill Sans MT"/>
              </a:rPr>
              <a:t>Replication </a:t>
            </a:r>
            <a:r>
              <a:rPr sz="2600" spc="-85" dirty="0">
                <a:solidFill>
                  <a:srgbClr val="444949"/>
                </a:solidFill>
                <a:latin typeface="Roboto" panose="02000000000000000000" pitchFamily="2" charset="0"/>
                <a:ea typeface="Roboto" panose="02000000000000000000" pitchFamily="2" charset="0"/>
                <a:cs typeface="Gill Sans MT"/>
              </a:rPr>
              <a:t>is </a:t>
            </a:r>
            <a:r>
              <a:rPr sz="3825" spc="-22" baseline="1089" dirty="0">
                <a:solidFill>
                  <a:srgbClr val="444949"/>
                </a:solidFill>
                <a:latin typeface="Roboto" panose="02000000000000000000" pitchFamily="2" charset="0"/>
                <a:ea typeface="Roboto" panose="02000000000000000000" pitchFamily="2" charset="0"/>
                <a:cs typeface="Gill Sans MT"/>
              </a:rPr>
              <a:t>ASYNC</a:t>
            </a:r>
            <a:r>
              <a:rPr sz="2600" spc="-15" dirty="0">
                <a:solidFill>
                  <a:srgbClr val="444949"/>
                </a:solidFill>
                <a:latin typeface="Roboto" panose="02000000000000000000" pitchFamily="2" charset="0"/>
                <a:ea typeface="Roboto" panose="02000000000000000000" pitchFamily="2" charset="0"/>
                <a:cs typeface="Gill Sans MT"/>
              </a:rPr>
              <a:t>, </a:t>
            </a:r>
            <a:r>
              <a:rPr sz="2600" spc="-710"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so </a:t>
            </a:r>
            <a:r>
              <a:rPr sz="2600" spc="-50" dirty="0">
                <a:solidFill>
                  <a:srgbClr val="444949"/>
                </a:solidFill>
                <a:latin typeface="Roboto" panose="02000000000000000000" pitchFamily="2" charset="0"/>
                <a:ea typeface="Roboto" panose="02000000000000000000" pitchFamily="2" charset="0"/>
                <a:cs typeface="Gill Sans MT"/>
              </a:rPr>
              <a:t>reads </a:t>
            </a:r>
            <a:r>
              <a:rPr sz="2600" spc="-60" dirty="0">
                <a:solidFill>
                  <a:srgbClr val="444949"/>
                </a:solidFill>
                <a:latin typeface="Roboto" panose="02000000000000000000" pitchFamily="2" charset="0"/>
                <a:ea typeface="Roboto" panose="02000000000000000000" pitchFamily="2" charset="0"/>
                <a:cs typeface="Gill Sans MT"/>
              </a:rPr>
              <a:t>are </a:t>
            </a:r>
            <a:r>
              <a:rPr sz="2600" spc="-50" dirty="0">
                <a:solidFill>
                  <a:srgbClr val="444949"/>
                </a:solidFill>
                <a:latin typeface="Roboto" panose="02000000000000000000" pitchFamily="2" charset="0"/>
                <a:ea typeface="Roboto" panose="02000000000000000000" pitchFamily="2" charset="0"/>
                <a:cs typeface="Gill Sans MT"/>
              </a:rPr>
              <a:t>eventually </a:t>
            </a:r>
            <a:r>
              <a:rPr sz="2600" spc="-710"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consistent</a:t>
            </a:r>
            <a:endParaRPr sz="2600" dirty="0">
              <a:latin typeface="Roboto" panose="02000000000000000000" pitchFamily="2" charset="0"/>
              <a:ea typeface="Roboto" panose="02000000000000000000" pitchFamily="2" charset="0"/>
              <a:cs typeface="Gill Sans MT"/>
            </a:endParaRPr>
          </a:p>
          <a:p>
            <a:pPr marL="241300" marR="586740" indent="-228600">
              <a:lnSpc>
                <a:spcPct val="70400"/>
              </a:lnSpc>
              <a:spcBef>
                <a:spcPts val="900"/>
              </a:spcBef>
              <a:buFont typeface="Arial"/>
              <a:buChar char="•"/>
              <a:tabLst>
                <a:tab pos="241300" algn="l"/>
              </a:tabLst>
            </a:pPr>
            <a:r>
              <a:rPr sz="2600" spc="-50" dirty="0">
                <a:solidFill>
                  <a:srgbClr val="444949"/>
                </a:solidFill>
                <a:latin typeface="Roboto" panose="02000000000000000000" pitchFamily="2" charset="0"/>
                <a:ea typeface="Roboto" panose="02000000000000000000" pitchFamily="2" charset="0"/>
                <a:cs typeface="Gill Sans MT"/>
              </a:rPr>
              <a:t>Replicas</a:t>
            </a:r>
            <a:r>
              <a:rPr sz="2600" spc="-5"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can</a:t>
            </a:r>
            <a:r>
              <a:rPr sz="2600" spc="-10" dirty="0">
                <a:solidFill>
                  <a:srgbClr val="444949"/>
                </a:solidFill>
                <a:latin typeface="Roboto" panose="02000000000000000000" pitchFamily="2" charset="0"/>
                <a:ea typeface="Roboto" panose="02000000000000000000" pitchFamily="2" charset="0"/>
                <a:cs typeface="Gill Sans MT"/>
              </a:rPr>
              <a:t> </a:t>
            </a:r>
            <a:r>
              <a:rPr sz="2600" spc="10" dirty="0">
                <a:solidFill>
                  <a:srgbClr val="444949"/>
                </a:solidFill>
                <a:latin typeface="Roboto" panose="02000000000000000000" pitchFamily="2" charset="0"/>
                <a:ea typeface="Roboto" panose="02000000000000000000" pitchFamily="2" charset="0"/>
                <a:cs typeface="Gill Sans MT"/>
              </a:rPr>
              <a:t>be </a:t>
            </a:r>
            <a:r>
              <a:rPr sz="2600" spc="15"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promoted</a:t>
            </a:r>
            <a:r>
              <a:rPr sz="2600" spc="-2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to</a:t>
            </a:r>
            <a:r>
              <a:rPr sz="2600" spc="-20" dirty="0">
                <a:solidFill>
                  <a:srgbClr val="444949"/>
                </a:solidFill>
                <a:latin typeface="Roboto" panose="02000000000000000000" pitchFamily="2" charset="0"/>
                <a:ea typeface="Roboto" panose="02000000000000000000" pitchFamily="2" charset="0"/>
                <a:cs typeface="Gill Sans MT"/>
              </a:rPr>
              <a:t> </a:t>
            </a:r>
            <a:r>
              <a:rPr sz="2600" spc="-75" dirty="0">
                <a:solidFill>
                  <a:srgbClr val="444949"/>
                </a:solidFill>
                <a:latin typeface="Roboto" panose="02000000000000000000" pitchFamily="2" charset="0"/>
                <a:ea typeface="Roboto" panose="02000000000000000000" pitchFamily="2" charset="0"/>
                <a:cs typeface="Gill Sans MT"/>
              </a:rPr>
              <a:t>their </a:t>
            </a:r>
            <a:r>
              <a:rPr sz="2600" spc="-705" dirty="0">
                <a:solidFill>
                  <a:srgbClr val="444949"/>
                </a:solidFill>
                <a:latin typeface="Roboto" panose="02000000000000000000" pitchFamily="2" charset="0"/>
                <a:ea typeface="Roboto" panose="02000000000000000000" pitchFamily="2" charset="0"/>
                <a:cs typeface="Gill Sans MT"/>
              </a:rPr>
              <a:t> </a:t>
            </a:r>
            <a:r>
              <a:rPr sz="2600" spc="-45" dirty="0">
                <a:solidFill>
                  <a:srgbClr val="444949"/>
                </a:solidFill>
                <a:latin typeface="Roboto" panose="02000000000000000000" pitchFamily="2" charset="0"/>
                <a:ea typeface="Roboto" panose="02000000000000000000" pitchFamily="2" charset="0"/>
                <a:cs typeface="Gill Sans MT"/>
              </a:rPr>
              <a:t>own</a:t>
            </a:r>
            <a:r>
              <a:rPr sz="2600" spc="-10"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DB</a:t>
            </a:r>
            <a:endParaRPr sz="2600" dirty="0">
              <a:latin typeface="Roboto" panose="02000000000000000000" pitchFamily="2" charset="0"/>
              <a:ea typeface="Roboto" panose="02000000000000000000" pitchFamily="2" charset="0"/>
              <a:cs typeface="Gill Sans MT"/>
            </a:endParaRPr>
          </a:p>
          <a:p>
            <a:pPr marL="241300" marR="15875" indent="-228600" algn="just">
              <a:lnSpc>
                <a:spcPct val="70800"/>
              </a:lnSpc>
              <a:spcBef>
                <a:spcPts val="980"/>
              </a:spcBef>
              <a:buFont typeface="Arial"/>
              <a:buChar char="•"/>
              <a:tabLst>
                <a:tab pos="241300" algn="l"/>
              </a:tabLst>
            </a:pPr>
            <a:r>
              <a:rPr sz="2600" spc="-45" dirty="0">
                <a:solidFill>
                  <a:srgbClr val="444949"/>
                </a:solidFill>
                <a:latin typeface="Roboto" panose="02000000000000000000" pitchFamily="2" charset="0"/>
                <a:ea typeface="Roboto" panose="02000000000000000000" pitchFamily="2" charset="0"/>
                <a:cs typeface="Gill Sans MT"/>
              </a:rPr>
              <a:t>Applications </a:t>
            </a:r>
            <a:r>
              <a:rPr sz="2600" spc="-60" dirty="0">
                <a:solidFill>
                  <a:srgbClr val="444949"/>
                </a:solidFill>
                <a:latin typeface="Roboto" panose="02000000000000000000" pitchFamily="2" charset="0"/>
                <a:ea typeface="Roboto" panose="02000000000000000000" pitchFamily="2" charset="0"/>
                <a:cs typeface="Gill Sans MT"/>
              </a:rPr>
              <a:t>must </a:t>
            </a:r>
            <a:r>
              <a:rPr sz="2600" spc="-55" dirty="0">
                <a:solidFill>
                  <a:srgbClr val="444949"/>
                </a:solidFill>
                <a:latin typeface="Roboto" panose="02000000000000000000" pitchFamily="2" charset="0"/>
                <a:ea typeface="Roboto" panose="02000000000000000000" pitchFamily="2" charset="0"/>
                <a:cs typeface="Gill Sans MT"/>
              </a:rPr>
              <a:t> </a:t>
            </a:r>
            <a:r>
              <a:rPr sz="2600" spc="-20" dirty="0">
                <a:solidFill>
                  <a:srgbClr val="444949"/>
                </a:solidFill>
                <a:latin typeface="Roboto" panose="02000000000000000000" pitchFamily="2" charset="0"/>
                <a:ea typeface="Roboto" panose="02000000000000000000" pitchFamily="2" charset="0"/>
                <a:cs typeface="Gill Sans MT"/>
              </a:rPr>
              <a:t>update</a:t>
            </a:r>
            <a:r>
              <a:rPr sz="2600" spc="-5"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the</a:t>
            </a:r>
            <a:r>
              <a:rPr sz="2600" spc="-5" dirty="0">
                <a:solidFill>
                  <a:srgbClr val="444949"/>
                </a:solidFill>
                <a:latin typeface="Roboto" panose="02000000000000000000" pitchFamily="2" charset="0"/>
                <a:ea typeface="Roboto" panose="02000000000000000000" pitchFamily="2" charset="0"/>
                <a:cs typeface="Gill Sans MT"/>
              </a:rPr>
              <a:t> </a:t>
            </a:r>
            <a:r>
              <a:rPr sz="2600" spc="-45" dirty="0">
                <a:solidFill>
                  <a:srgbClr val="444949"/>
                </a:solidFill>
                <a:latin typeface="Roboto" panose="02000000000000000000" pitchFamily="2" charset="0"/>
                <a:ea typeface="Roboto" panose="02000000000000000000" pitchFamily="2" charset="0"/>
                <a:cs typeface="Gill Sans MT"/>
              </a:rPr>
              <a:t>connection</a:t>
            </a:r>
            <a:endParaRPr sz="2600" dirty="0">
              <a:latin typeface="Roboto" panose="02000000000000000000" pitchFamily="2" charset="0"/>
              <a:ea typeface="Roboto" panose="02000000000000000000" pitchFamily="2" charset="0"/>
              <a:cs typeface="Gill Sans MT"/>
            </a:endParaRPr>
          </a:p>
          <a:p>
            <a:pPr marL="241300" marR="51435">
              <a:lnSpc>
                <a:spcPct val="66900"/>
              </a:lnSpc>
              <a:spcBef>
                <a:spcPts val="125"/>
              </a:spcBef>
            </a:pPr>
            <a:r>
              <a:rPr sz="2600" spc="-65" dirty="0">
                <a:solidFill>
                  <a:srgbClr val="444949"/>
                </a:solidFill>
                <a:latin typeface="Roboto" panose="02000000000000000000" pitchFamily="2" charset="0"/>
                <a:ea typeface="Roboto" panose="02000000000000000000" pitchFamily="2" charset="0"/>
                <a:cs typeface="Gill Sans MT"/>
              </a:rPr>
              <a:t>string</a:t>
            </a:r>
            <a:r>
              <a:rPr sz="2600" spc="-1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to</a:t>
            </a:r>
            <a:r>
              <a:rPr sz="2600" spc="-15" dirty="0">
                <a:solidFill>
                  <a:srgbClr val="444949"/>
                </a:solidFill>
                <a:latin typeface="Roboto" panose="02000000000000000000" pitchFamily="2" charset="0"/>
                <a:ea typeface="Roboto" panose="02000000000000000000" pitchFamily="2" charset="0"/>
                <a:cs typeface="Gill Sans MT"/>
              </a:rPr>
              <a:t> </a:t>
            </a:r>
            <a:r>
              <a:rPr sz="2600" spc="-35" dirty="0">
                <a:solidFill>
                  <a:srgbClr val="444949"/>
                </a:solidFill>
                <a:latin typeface="Roboto" panose="02000000000000000000" pitchFamily="2" charset="0"/>
                <a:ea typeface="Roboto" panose="02000000000000000000" pitchFamily="2" charset="0"/>
                <a:cs typeface="Gill Sans MT"/>
              </a:rPr>
              <a:t>leverage</a:t>
            </a:r>
            <a:r>
              <a:rPr sz="2600" spc="-10" dirty="0">
                <a:solidFill>
                  <a:srgbClr val="444949"/>
                </a:solidFill>
                <a:latin typeface="Roboto" panose="02000000000000000000" pitchFamily="2" charset="0"/>
                <a:ea typeface="Roboto" panose="02000000000000000000" pitchFamily="2" charset="0"/>
                <a:cs typeface="Gill Sans MT"/>
              </a:rPr>
              <a:t> </a:t>
            </a:r>
            <a:r>
              <a:rPr sz="2600" spc="-45" dirty="0">
                <a:solidFill>
                  <a:srgbClr val="444949"/>
                </a:solidFill>
                <a:latin typeface="Roboto" panose="02000000000000000000" pitchFamily="2" charset="0"/>
                <a:ea typeface="Roboto" panose="02000000000000000000" pitchFamily="2" charset="0"/>
                <a:cs typeface="Gill Sans MT"/>
              </a:rPr>
              <a:t>read </a:t>
            </a:r>
            <a:r>
              <a:rPr sz="2600" spc="-710"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replicas</a:t>
            </a:r>
            <a:endParaRPr sz="2600" dirty="0">
              <a:latin typeface="Roboto" panose="02000000000000000000" pitchFamily="2" charset="0"/>
              <a:ea typeface="Roboto" panose="02000000000000000000" pitchFamily="2" charset="0"/>
              <a:cs typeface="Gill Sans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493407"/>
            <a:ext cx="7080250" cy="443711"/>
          </a:xfrm>
          <a:prstGeom prst="rect">
            <a:avLst/>
          </a:prstGeom>
        </p:spPr>
        <p:txBody>
          <a:bodyPr vert="horz" wrap="square" lIns="0" tIns="12700" rIns="0" bIns="0" rtlCol="0">
            <a:spAutoFit/>
          </a:bodyPr>
          <a:lstStyle/>
          <a:p>
            <a:pPr marL="12700">
              <a:lnSpc>
                <a:spcPct val="100000"/>
              </a:lnSpc>
              <a:spcBef>
                <a:spcPts val="100"/>
              </a:spcBef>
            </a:pPr>
            <a:r>
              <a:rPr spc="-45" dirty="0">
                <a:latin typeface="Roboto" panose="02000000000000000000" pitchFamily="2" charset="0"/>
                <a:ea typeface="Roboto" panose="02000000000000000000" pitchFamily="2" charset="0"/>
              </a:rPr>
              <a:t>RDS</a:t>
            </a:r>
            <a:r>
              <a:rPr spc="-15" dirty="0">
                <a:latin typeface="Roboto" panose="02000000000000000000" pitchFamily="2" charset="0"/>
                <a:ea typeface="Roboto" panose="02000000000000000000" pitchFamily="2" charset="0"/>
              </a:rPr>
              <a:t> </a:t>
            </a:r>
            <a:r>
              <a:rPr spc="-40" dirty="0">
                <a:latin typeface="Roboto" panose="02000000000000000000" pitchFamily="2" charset="0"/>
                <a:ea typeface="Roboto" panose="02000000000000000000" pitchFamily="2" charset="0"/>
              </a:rPr>
              <a:t>Read</a:t>
            </a:r>
            <a:r>
              <a:rPr spc="-15" dirty="0">
                <a:latin typeface="Roboto" panose="02000000000000000000" pitchFamily="2" charset="0"/>
                <a:ea typeface="Roboto" panose="02000000000000000000" pitchFamily="2" charset="0"/>
              </a:rPr>
              <a:t> </a:t>
            </a:r>
            <a:r>
              <a:rPr spc="-80" dirty="0">
                <a:latin typeface="Roboto" panose="02000000000000000000" pitchFamily="2" charset="0"/>
                <a:ea typeface="Roboto" panose="02000000000000000000" pitchFamily="2" charset="0"/>
              </a:rPr>
              <a:t>Replicas</a:t>
            </a:r>
            <a:r>
              <a:rPr dirty="0">
                <a:latin typeface="Roboto" panose="02000000000000000000" pitchFamily="2" charset="0"/>
                <a:ea typeface="Roboto" panose="02000000000000000000" pitchFamily="2" charset="0"/>
              </a:rPr>
              <a:t> –</a:t>
            </a:r>
            <a:r>
              <a:rPr spc="-10" dirty="0">
                <a:latin typeface="Roboto" panose="02000000000000000000" pitchFamily="2" charset="0"/>
                <a:ea typeface="Roboto" panose="02000000000000000000" pitchFamily="2" charset="0"/>
              </a:rPr>
              <a:t> </a:t>
            </a:r>
            <a:r>
              <a:rPr spc="-60" dirty="0">
                <a:latin typeface="Roboto" panose="02000000000000000000" pitchFamily="2" charset="0"/>
                <a:ea typeface="Roboto" panose="02000000000000000000" pitchFamily="2" charset="0"/>
              </a:rPr>
              <a:t>Use</a:t>
            </a:r>
            <a:r>
              <a:rPr spc="-5" dirty="0">
                <a:latin typeface="Roboto" panose="02000000000000000000" pitchFamily="2" charset="0"/>
                <a:ea typeface="Roboto" panose="02000000000000000000" pitchFamily="2" charset="0"/>
              </a:rPr>
              <a:t> </a:t>
            </a:r>
            <a:r>
              <a:rPr spc="-85" dirty="0">
                <a:latin typeface="Roboto" panose="02000000000000000000" pitchFamily="2" charset="0"/>
                <a:ea typeface="Roboto" panose="02000000000000000000" pitchFamily="2" charset="0"/>
              </a:rPr>
              <a:t>Cases</a:t>
            </a:r>
          </a:p>
        </p:txBody>
      </p:sp>
      <p:sp>
        <p:nvSpPr>
          <p:cNvPr id="5" name="object 5"/>
          <p:cNvSpPr txBox="1"/>
          <p:nvPr/>
        </p:nvSpPr>
        <p:spPr>
          <a:xfrm>
            <a:off x="916939" y="1391412"/>
            <a:ext cx="5518806" cy="4116768"/>
          </a:xfrm>
          <a:prstGeom prst="rect">
            <a:avLst/>
          </a:prstGeom>
        </p:spPr>
        <p:txBody>
          <a:bodyPr vert="horz" wrap="square" lIns="0" tIns="91440" rIns="0" bIns="0" rtlCol="0">
            <a:spAutoFit/>
          </a:bodyPr>
          <a:lstStyle/>
          <a:p>
            <a:pPr marL="241300" marR="359410" indent="-228600">
              <a:lnSpc>
                <a:spcPct val="80000"/>
              </a:lnSpc>
              <a:spcBef>
                <a:spcPts val="720"/>
              </a:spcBef>
              <a:buFont typeface="Arial"/>
              <a:buChar char="•"/>
              <a:tabLst>
                <a:tab pos="241300" algn="l"/>
              </a:tabLst>
            </a:pPr>
            <a:r>
              <a:rPr sz="2600" spc="-160" dirty="0">
                <a:solidFill>
                  <a:srgbClr val="444949"/>
                </a:solidFill>
                <a:latin typeface="Roboto" panose="02000000000000000000" pitchFamily="2" charset="0"/>
                <a:ea typeface="Roboto" panose="02000000000000000000" pitchFamily="2" charset="0"/>
                <a:cs typeface="Gill Sans MT"/>
              </a:rPr>
              <a:t>You</a:t>
            </a:r>
            <a:r>
              <a:rPr sz="2600" spc="-15"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have</a:t>
            </a:r>
            <a:r>
              <a:rPr sz="2600" spc="-10" dirty="0">
                <a:solidFill>
                  <a:srgbClr val="444949"/>
                </a:solidFill>
                <a:latin typeface="Roboto" panose="02000000000000000000" pitchFamily="2" charset="0"/>
                <a:ea typeface="Roboto" panose="02000000000000000000" pitchFamily="2" charset="0"/>
                <a:cs typeface="Gill Sans MT"/>
              </a:rPr>
              <a:t> </a:t>
            </a:r>
            <a:r>
              <a:rPr sz="2600" dirty="0">
                <a:solidFill>
                  <a:srgbClr val="444949"/>
                </a:solidFill>
                <a:latin typeface="Roboto" panose="02000000000000000000" pitchFamily="2" charset="0"/>
                <a:ea typeface="Roboto" panose="02000000000000000000" pitchFamily="2" charset="0"/>
                <a:cs typeface="Gill Sans MT"/>
              </a:rPr>
              <a:t>a</a:t>
            </a:r>
            <a:r>
              <a:rPr sz="2600" spc="-15" dirty="0">
                <a:solidFill>
                  <a:srgbClr val="444949"/>
                </a:solidFill>
                <a:latin typeface="Roboto" panose="02000000000000000000" pitchFamily="2" charset="0"/>
                <a:ea typeface="Roboto" panose="02000000000000000000" pitchFamily="2" charset="0"/>
                <a:cs typeface="Gill Sans MT"/>
              </a:rPr>
              <a:t> </a:t>
            </a:r>
            <a:r>
              <a:rPr sz="2600" spc="-50" dirty="0">
                <a:solidFill>
                  <a:srgbClr val="444949"/>
                </a:solidFill>
                <a:latin typeface="Roboto" panose="02000000000000000000" pitchFamily="2" charset="0"/>
                <a:ea typeface="Roboto" panose="02000000000000000000" pitchFamily="2" charset="0"/>
                <a:cs typeface="Gill Sans MT"/>
              </a:rPr>
              <a:t>production</a:t>
            </a:r>
            <a:r>
              <a:rPr sz="2600" spc="-15" dirty="0">
                <a:solidFill>
                  <a:srgbClr val="444949"/>
                </a:solidFill>
                <a:latin typeface="Roboto" panose="02000000000000000000" pitchFamily="2" charset="0"/>
                <a:ea typeface="Roboto" panose="02000000000000000000" pitchFamily="2" charset="0"/>
                <a:cs typeface="Gill Sans MT"/>
              </a:rPr>
              <a:t> </a:t>
            </a:r>
            <a:r>
              <a:rPr sz="2600" spc="-20" dirty="0">
                <a:solidFill>
                  <a:srgbClr val="444949"/>
                </a:solidFill>
                <a:latin typeface="Roboto" panose="02000000000000000000" pitchFamily="2" charset="0"/>
                <a:ea typeface="Roboto" panose="02000000000000000000" pitchFamily="2" charset="0"/>
                <a:cs typeface="Gill Sans MT"/>
              </a:rPr>
              <a:t>database </a:t>
            </a:r>
            <a:r>
              <a:rPr sz="2600" spc="-705" dirty="0">
                <a:solidFill>
                  <a:srgbClr val="444949"/>
                </a:solidFill>
                <a:latin typeface="Roboto" panose="02000000000000000000" pitchFamily="2" charset="0"/>
                <a:ea typeface="Roboto" panose="02000000000000000000" pitchFamily="2" charset="0"/>
                <a:cs typeface="Gill Sans MT"/>
              </a:rPr>
              <a:t> </a:t>
            </a:r>
            <a:r>
              <a:rPr sz="2600" spc="-50" dirty="0">
                <a:solidFill>
                  <a:srgbClr val="444949"/>
                </a:solidFill>
                <a:latin typeface="Roboto" panose="02000000000000000000" pitchFamily="2" charset="0"/>
                <a:ea typeface="Roboto" panose="02000000000000000000" pitchFamily="2" charset="0"/>
                <a:cs typeface="Gill Sans MT"/>
              </a:rPr>
              <a:t>that</a:t>
            </a:r>
            <a:r>
              <a:rPr sz="2600" dirty="0">
                <a:solidFill>
                  <a:srgbClr val="444949"/>
                </a:solidFill>
                <a:latin typeface="Roboto" panose="02000000000000000000" pitchFamily="2" charset="0"/>
                <a:ea typeface="Roboto" panose="02000000000000000000" pitchFamily="2" charset="0"/>
                <a:cs typeface="Gill Sans MT"/>
              </a:rPr>
              <a:t> </a:t>
            </a:r>
            <a:r>
              <a:rPr sz="2600" spc="-85" dirty="0">
                <a:solidFill>
                  <a:srgbClr val="444949"/>
                </a:solidFill>
                <a:latin typeface="Roboto" panose="02000000000000000000" pitchFamily="2" charset="0"/>
                <a:ea typeface="Roboto" panose="02000000000000000000" pitchFamily="2" charset="0"/>
                <a:cs typeface="Gill Sans MT"/>
              </a:rPr>
              <a:t>is</a:t>
            </a:r>
            <a:r>
              <a:rPr sz="2600"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taking</a:t>
            </a:r>
            <a:r>
              <a:rPr sz="2600"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on</a:t>
            </a:r>
            <a:r>
              <a:rPr sz="2600" spc="-5" dirty="0">
                <a:solidFill>
                  <a:srgbClr val="444949"/>
                </a:solidFill>
                <a:latin typeface="Roboto" panose="02000000000000000000" pitchFamily="2" charset="0"/>
                <a:ea typeface="Roboto" panose="02000000000000000000" pitchFamily="2" charset="0"/>
                <a:cs typeface="Gill Sans MT"/>
              </a:rPr>
              <a:t> </a:t>
            </a:r>
            <a:r>
              <a:rPr sz="2600" spc="-45" dirty="0">
                <a:solidFill>
                  <a:srgbClr val="444949"/>
                </a:solidFill>
                <a:latin typeface="Roboto" panose="02000000000000000000" pitchFamily="2" charset="0"/>
                <a:ea typeface="Roboto" panose="02000000000000000000" pitchFamily="2" charset="0"/>
                <a:cs typeface="Gill Sans MT"/>
              </a:rPr>
              <a:t>normal</a:t>
            </a:r>
            <a:r>
              <a:rPr sz="2600" spc="-5"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load</a:t>
            </a:r>
            <a:endParaRPr sz="2600">
              <a:latin typeface="Roboto" panose="02000000000000000000" pitchFamily="2" charset="0"/>
              <a:ea typeface="Roboto" panose="02000000000000000000" pitchFamily="2" charset="0"/>
              <a:cs typeface="Gill Sans MT"/>
            </a:endParaRPr>
          </a:p>
          <a:p>
            <a:pPr marL="241300" marR="263525" indent="-228600">
              <a:lnSpc>
                <a:spcPct val="80000"/>
              </a:lnSpc>
              <a:spcBef>
                <a:spcPts val="1010"/>
              </a:spcBef>
              <a:buFont typeface="Arial"/>
              <a:buChar char="•"/>
              <a:tabLst>
                <a:tab pos="241300" algn="l"/>
              </a:tabLst>
            </a:pPr>
            <a:r>
              <a:rPr sz="2600" spc="-160" dirty="0">
                <a:solidFill>
                  <a:srgbClr val="444949"/>
                </a:solidFill>
                <a:latin typeface="Roboto" panose="02000000000000000000" pitchFamily="2" charset="0"/>
                <a:ea typeface="Roboto" panose="02000000000000000000" pitchFamily="2" charset="0"/>
                <a:cs typeface="Gill Sans MT"/>
              </a:rPr>
              <a:t>You</a:t>
            </a:r>
            <a:r>
              <a:rPr sz="2600" spc="-5"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want</a:t>
            </a:r>
            <a:r>
              <a:rPr sz="2600" spc="-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to</a:t>
            </a:r>
            <a:r>
              <a:rPr sz="2600" spc="5"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run</a:t>
            </a:r>
            <a:r>
              <a:rPr sz="2600" spc="-5" dirty="0">
                <a:solidFill>
                  <a:srgbClr val="444949"/>
                </a:solidFill>
                <a:latin typeface="Roboto" panose="02000000000000000000" pitchFamily="2" charset="0"/>
                <a:ea typeface="Roboto" panose="02000000000000000000" pitchFamily="2" charset="0"/>
                <a:cs typeface="Gill Sans MT"/>
              </a:rPr>
              <a:t> </a:t>
            </a:r>
            <a:r>
              <a:rPr sz="2600" dirty="0">
                <a:solidFill>
                  <a:srgbClr val="444949"/>
                </a:solidFill>
                <a:latin typeface="Roboto" panose="02000000000000000000" pitchFamily="2" charset="0"/>
                <a:ea typeface="Roboto" panose="02000000000000000000" pitchFamily="2" charset="0"/>
                <a:cs typeface="Gill Sans MT"/>
              </a:rPr>
              <a:t>a</a:t>
            </a:r>
            <a:r>
              <a:rPr sz="2600" spc="-5"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reporting </a:t>
            </a:r>
            <a:r>
              <a:rPr sz="2600" spc="-35"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application</a:t>
            </a:r>
            <a:r>
              <a:rPr sz="2600" spc="-1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to</a:t>
            </a:r>
            <a:r>
              <a:rPr sz="2600" spc="-5"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run</a:t>
            </a:r>
            <a:r>
              <a:rPr sz="2600" spc="-10"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some</a:t>
            </a:r>
            <a:r>
              <a:rPr sz="2600" spc="-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analytics</a:t>
            </a:r>
            <a:endParaRPr sz="2600">
              <a:latin typeface="Roboto" panose="02000000000000000000" pitchFamily="2" charset="0"/>
              <a:ea typeface="Roboto" panose="02000000000000000000" pitchFamily="2" charset="0"/>
              <a:cs typeface="Gill Sans MT"/>
            </a:endParaRPr>
          </a:p>
          <a:p>
            <a:pPr marL="241300" marR="221615" indent="-228600">
              <a:lnSpc>
                <a:spcPct val="80000"/>
              </a:lnSpc>
              <a:spcBef>
                <a:spcPts val="1010"/>
              </a:spcBef>
              <a:buFont typeface="Arial"/>
              <a:buChar char="•"/>
              <a:tabLst>
                <a:tab pos="241300" algn="l"/>
              </a:tabLst>
            </a:pPr>
            <a:r>
              <a:rPr sz="2600" spc="-160" dirty="0">
                <a:solidFill>
                  <a:srgbClr val="444949"/>
                </a:solidFill>
                <a:latin typeface="Roboto" panose="02000000000000000000" pitchFamily="2" charset="0"/>
                <a:ea typeface="Roboto" panose="02000000000000000000" pitchFamily="2" charset="0"/>
                <a:cs typeface="Gill Sans MT"/>
              </a:rPr>
              <a:t>You</a:t>
            </a:r>
            <a:r>
              <a:rPr sz="2600" spc="-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create</a:t>
            </a:r>
            <a:r>
              <a:rPr sz="2600" dirty="0">
                <a:solidFill>
                  <a:srgbClr val="444949"/>
                </a:solidFill>
                <a:latin typeface="Roboto" panose="02000000000000000000" pitchFamily="2" charset="0"/>
                <a:ea typeface="Roboto" panose="02000000000000000000" pitchFamily="2" charset="0"/>
                <a:cs typeface="Gill Sans MT"/>
              </a:rPr>
              <a:t> a</a:t>
            </a:r>
            <a:r>
              <a:rPr sz="2600" spc="-5" dirty="0">
                <a:solidFill>
                  <a:srgbClr val="444949"/>
                </a:solidFill>
                <a:latin typeface="Roboto" panose="02000000000000000000" pitchFamily="2" charset="0"/>
                <a:ea typeface="Roboto" panose="02000000000000000000" pitchFamily="2" charset="0"/>
                <a:cs typeface="Gill Sans MT"/>
              </a:rPr>
              <a:t> </a:t>
            </a:r>
            <a:r>
              <a:rPr sz="2600" spc="-25" dirty="0">
                <a:solidFill>
                  <a:srgbClr val="444949"/>
                </a:solidFill>
                <a:latin typeface="Roboto" panose="02000000000000000000" pitchFamily="2" charset="0"/>
                <a:ea typeface="Roboto" panose="02000000000000000000" pitchFamily="2" charset="0"/>
                <a:cs typeface="Gill Sans MT"/>
              </a:rPr>
              <a:t>Read</a:t>
            </a:r>
            <a:r>
              <a:rPr sz="2600" dirty="0">
                <a:solidFill>
                  <a:srgbClr val="444949"/>
                </a:solidFill>
                <a:latin typeface="Roboto" panose="02000000000000000000" pitchFamily="2" charset="0"/>
                <a:ea typeface="Roboto" panose="02000000000000000000" pitchFamily="2" charset="0"/>
                <a:cs typeface="Gill Sans MT"/>
              </a:rPr>
              <a:t> </a:t>
            </a:r>
            <a:r>
              <a:rPr sz="2600" spc="-45" dirty="0">
                <a:solidFill>
                  <a:srgbClr val="444949"/>
                </a:solidFill>
                <a:latin typeface="Roboto" panose="02000000000000000000" pitchFamily="2" charset="0"/>
                <a:ea typeface="Roboto" panose="02000000000000000000" pitchFamily="2" charset="0"/>
                <a:cs typeface="Gill Sans MT"/>
              </a:rPr>
              <a:t>Replica</a:t>
            </a:r>
            <a:r>
              <a:rPr sz="2600" spc="-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to</a:t>
            </a:r>
            <a:r>
              <a:rPr sz="2600"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run </a:t>
            </a:r>
            <a:r>
              <a:rPr sz="2600" spc="-705"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the</a:t>
            </a:r>
            <a:r>
              <a:rPr sz="2600" dirty="0">
                <a:solidFill>
                  <a:srgbClr val="444949"/>
                </a:solidFill>
                <a:latin typeface="Roboto" panose="02000000000000000000" pitchFamily="2" charset="0"/>
                <a:ea typeface="Roboto" panose="02000000000000000000" pitchFamily="2" charset="0"/>
                <a:cs typeface="Gill Sans MT"/>
              </a:rPr>
              <a:t> </a:t>
            </a:r>
            <a:r>
              <a:rPr sz="2600" spc="-20" dirty="0">
                <a:solidFill>
                  <a:srgbClr val="444949"/>
                </a:solidFill>
                <a:latin typeface="Roboto" panose="02000000000000000000" pitchFamily="2" charset="0"/>
                <a:ea typeface="Roboto" panose="02000000000000000000" pitchFamily="2" charset="0"/>
                <a:cs typeface="Gill Sans MT"/>
              </a:rPr>
              <a:t>new</a:t>
            </a:r>
            <a:r>
              <a:rPr sz="2600" spc="-5"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workload</a:t>
            </a:r>
            <a:r>
              <a:rPr sz="2600" spc="-5"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there</a:t>
            </a:r>
            <a:endParaRPr sz="2600">
              <a:latin typeface="Roboto" panose="02000000000000000000" pitchFamily="2" charset="0"/>
              <a:ea typeface="Roboto" panose="02000000000000000000" pitchFamily="2" charset="0"/>
              <a:cs typeface="Gill Sans MT"/>
            </a:endParaRPr>
          </a:p>
          <a:p>
            <a:pPr marL="241300" marR="732790" indent="-228600">
              <a:lnSpc>
                <a:spcPct val="80000"/>
              </a:lnSpc>
              <a:spcBef>
                <a:spcPts val="910"/>
              </a:spcBef>
              <a:buFont typeface="Arial"/>
              <a:buChar char="•"/>
              <a:tabLst>
                <a:tab pos="241300" algn="l"/>
              </a:tabLst>
            </a:pPr>
            <a:r>
              <a:rPr sz="2600" spc="-40" dirty="0">
                <a:solidFill>
                  <a:srgbClr val="444949"/>
                </a:solidFill>
                <a:latin typeface="Roboto" panose="02000000000000000000" pitchFamily="2" charset="0"/>
                <a:ea typeface="Roboto" panose="02000000000000000000" pitchFamily="2" charset="0"/>
                <a:cs typeface="Gill Sans MT"/>
              </a:rPr>
              <a:t>The</a:t>
            </a:r>
            <a:r>
              <a:rPr sz="2600" dirty="0">
                <a:solidFill>
                  <a:srgbClr val="444949"/>
                </a:solidFill>
                <a:latin typeface="Roboto" panose="02000000000000000000" pitchFamily="2" charset="0"/>
                <a:ea typeface="Roboto" panose="02000000000000000000" pitchFamily="2" charset="0"/>
                <a:cs typeface="Gill Sans MT"/>
              </a:rPr>
              <a:t> </a:t>
            </a:r>
            <a:r>
              <a:rPr sz="2600" spc="-50" dirty="0">
                <a:solidFill>
                  <a:srgbClr val="444949"/>
                </a:solidFill>
                <a:latin typeface="Roboto" panose="02000000000000000000" pitchFamily="2" charset="0"/>
                <a:ea typeface="Roboto" panose="02000000000000000000" pitchFamily="2" charset="0"/>
                <a:cs typeface="Gill Sans MT"/>
              </a:rPr>
              <a:t>production</a:t>
            </a:r>
            <a:r>
              <a:rPr sz="2600" spc="-5"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application</a:t>
            </a:r>
            <a:r>
              <a:rPr sz="2600" spc="-5" dirty="0">
                <a:solidFill>
                  <a:srgbClr val="444949"/>
                </a:solidFill>
                <a:latin typeface="Roboto" panose="02000000000000000000" pitchFamily="2" charset="0"/>
                <a:ea typeface="Roboto" panose="02000000000000000000" pitchFamily="2" charset="0"/>
                <a:cs typeface="Gill Sans MT"/>
              </a:rPr>
              <a:t> </a:t>
            </a:r>
            <a:r>
              <a:rPr sz="2600" spc="-90" dirty="0">
                <a:solidFill>
                  <a:srgbClr val="444949"/>
                </a:solidFill>
                <a:latin typeface="Roboto" panose="02000000000000000000" pitchFamily="2" charset="0"/>
                <a:ea typeface="Roboto" panose="02000000000000000000" pitchFamily="2" charset="0"/>
                <a:cs typeface="Gill Sans MT"/>
              </a:rPr>
              <a:t>is </a:t>
            </a:r>
            <a:r>
              <a:rPr sz="2600" spc="-710"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unaffected</a:t>
            </a:r>
            <a:endParaRPr sz="2600">
              <a:latin typeface="Roboto" panose="02000000000000000000" pitchFamily="2" charset="0"/>
              <a:ea typeface="Roboto" panose="02000000000000000000" pitchFamily="2" charset="0"/>
              <a:cs typeface="Gill Sans MT"/>
            </a:endParaRPr>
          </a:p>
          <a:p>
            <a:pPr marL="241300" marR="5080" indent="-228600">
              <a:lnSpc>
                <a:spcPct val="80000"/>
              </a:lnSpc>
              <a:spcBef>
                <a:spcPts val="1010"/>
              </a:spcBef>
              <a:buFont typeface="Arial"/>
              <a:buChar char="•"/>
              <a:tabLst>
                <a:tab pos="241300" algn="l"/>
              </a:tabLst>
            </a:pPr>
            <a:r>
              <a:rPr sz="2600" spc="-25" dirty="0">
                <a:solidFill>
                  <a:srgbClr val="444949"/>
                </a:solidFill>
                <a:latin typeface="Roboto" panose="02000000000000000000" pitchFamily="2" charset="0"/>
                <a:ea typeface="Roboto" panose="02000000000000000000" pitchFamily="2" charset="0"/>
                <a:cs typeface="Gill Sans MT"/>
              </a:rPr>
              <a:t>Read</a:t>
            </a:r>
            <a:r>
              <a:rPr sz="2600"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replicas</a:t>
            </a:r>
            <a:r>
              <a:rPr sz="2600" spc="10" dirty="0">
                <a:solidFill>
                  <a:srgbClr val="444949"/>
                </a:solidFill>
                <a:latin typeface="Roboto" panose="02000000000000000000" pitchFamily="2" charset="0"/>
                <a:ea typeface="Roboto" panose="02000000000000000000" pitchFamily="2" charset="0"/>
                <a:cs typeface="Gill Sans MT"/>
              </a:rPr>
              <a:t> </a:t>
            </a:r>
            <a:r>
              <a:rPr sz="2600" spc="-60" dirty="0">
                <a:solidFill>
                  <a:srgbClr val="444949"/>
                </a:solidFill>
                <a:latin typeface="Roboto" panose="02000000000000000000" pitchFamily="2" charset="0"/>
                <a:ea typeface="Roboto" panose="02000000000000000000" pitchFamily="2" charset="0"/>
                <a:cs typeface="Gill Sans MT"/>
              </a:rPr>
              <a:t>are</a:t>
            </a:r>
            <a:r>
              <a:rPr sz="2600" spc="5"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used</a:t>
            </a:r>
            <a:r>
              <a:rPr sz="2600" spc="5" dirty="0">
                <a:solidFill>
                  <a:srgbClr val="444949"/>
                </a:solidFill>
                <a:latin typeface="Roboto" panose="02000000000000000000" pitchFamily="2" charset="0"/>
                <a:ea typeface="Roboto" panose="02000000000000000000" pitchFamily="2" charset="0"/>
                <a:cs typeface="Gill Sans MT"/>
              </a:rPr>
              <a:t> </a:t>
            </a:r>
            <a:r>
              <a:rPr sz="2600" spc="-85" dirty="0">
                <a:solidFill>
                  <a:srgbClr val="444949"/>
                </a:solidFill>
                <a:latin typeface="Roboto" panose="02000000000000000000" pitchFamily="2" charset="0"/>
                <a:ea typeface="Roboto" panose="02000000000000000000" pitchFamily="2" charset="0"/>
                <a:cs typeface="Gill Sans MT"/>
              </a:rPr>
              <a:t>for</a:t>
            </a:r>
            <a:r>
              <a:rPr sz="2600" dirty="0">
                <a:solidFill>
                  <a:srgbClr val="444949"/>
                </a:solidFill>
                <a:latin typeface="Roboto" panose="02000000000000000000" pitchFamily="2" charset="0"/>
                <a:ea typeface="Roboto" panose="02000000000000000000" pitchFamily="2" charset="0"/>
                <a:cs typeface="Gill Sans MT"/>
              </a:rPr>
              <a:t> </a:t>
            </a:r>
            <a:r>
              <a:rPr sz="2600" spc="-45" dirty="0">
                <a:solidFill>
                  <a:srgbClr val="444949"/>
                </a:solidFill>
                <a:latin typeface="Roboto" panose="02000000000000000000" pitchFamily="2" charset="0"/>
                <a:ea typeface="Roboto" panose="02000000000000000000" pitchFamily="2" charset="0"/>
                <a:cs typeface="Gill Sans MT"/>
              </a:rPr>
              <a:t>SELECT </a:t>
            </a:r>
            <a:r>
              <a:rPr sz="2600" spc="-705" dirty="0">
                <a:solidFill>
                  <a:srgbClr val="444949"/>
                </a:solidFill>
                <a:latin typeface="Roboto" panose="02000000000000000000" pitchFamily="2" charset="0"/>
                <a:ea typeface="Roboto" panose="02000000000000000000" pitchFamily="2" charset="0"/>
                <a:cs typeface="Gill Sans MT"/>
              </a:rPr>
              <a:t> </a:t>
            </a:r>
            <a:r>
              <a:rPr sz="2600" spc="5" dirty="0">
                <a:solidFill>
                  <a:srgbClr val="444949"/>
                </a:solidFill>
                <a:latin typeface="Roboto" panose="02000000000000000000" pitchFamily="2" charset="0"/>
                <a:ea typeface="Roboto" panose="02000000000000000000" pitchFamily="2" charset="0"/>
                <a:cs typeface="Gill Sans MT"/>
              </a:rPr>
              <a:t>(=read)</a:t>
            </a:r>
            <a:r>
              <a:rPr sz="2600" spc="-10" dirty="0">
                <a:solidFill>
                  <a:srgbClr val="444949"/>
                </a:solidFill>
                <a:latin typeface="Roboto" panose="02000000000000000000" pitchFamily="2" charset="0"/>
                <a:ea typeface="Roboto" panose="02000000000000000000" pitchFamily="2" charset="0"/>
                <a:cs typeface="Gill Sans MT"/>
              </a:rPr>
              <a:t> </a:t>
            </a:r>
            <a:r>
              <a:rPr sz="2600" spc="-55" dirty="0">
                <a:solidFill>
                  <a:srgbClr val="444949"/>
                </a:solidFill>
                <a:latin typeface="Roboto" panose="02000000000000000000" pitchFamily="2" charset="0"/>
                <a:ea typeface="Roboto" panose="02000000000000000000" pitchFamily="2" charset="0"/>
                <a:cs typeface="Gill Sans MT"/>
              </a:rPr>
              <a:t>only</a:t>
            </a:r>
            <a:r>
              <a:rPr sz="2600" dirty="0">
                <a:solidFill>
                  <a:srgbClr val="444949"/>
                </a:solidFill>
                <a:latin typeface="Roboto" panose="02000000000000000000" pitchFamily="2" charset="0"/>
                <a:ea typeface="Roboto" panose="02000000000000000000" pitchFamily="2" charset="0"/>
                <a:cs typeface="Gill Sans MT"/>
              </a:rPr>
              <a:t> </a:t>
            </a:r>
            <a:r>
              <a:rPr sz="2600" spc="-65" dirty="0">
                <a:solidFill>
                  <a:srgbClr val="444949"/>
                </a:solidFill>
                <a:latin typeface="Roboto" panose="02000000000000000000" pitchFamily="2" charset="0"/>
                <a:ea typeface="Roboto" panose="02000000000000000000" pitchFamily="2" charset="0"/>
                <a:cs typeface="Gill Sans MT"/>
              </a:rPr>
              <a:t>kind</a:t>
            </a:r>
            <a:r>
              <a:rPr sz="2600" spc="-5"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of</a:t>
            </a:r>
            <a:r>
              <a:rPr sz="2600" spc="-5" dirty="0">
                <a:solidFill>
                  <a:srgbClr val="444949"/>
                </a:solidFill>
                <a:latin typeface="Roboto" panose="02000000000000000000" pitchFamily="2" charset="0"/>
                <a:ea typeface="Roboto" panose="02000000000000000000" pitchFamily="2" charset="0"/>
                <a:cs typeface="Gill Sans MT"/>
              </a:rPr>
              <a:t> </a:t>
            </a:r>
            <a:r>
              <a:rPr sz="2600" spc="-45" dirty="0">
                <a:solidFill>
                  <a:srgbClr val="444949"/>
                </a:solidFill>
                <a:latin typeface="Roboto" panose="02000000000000000000" pitchFamily="2" charset="0"/>
                <a:ea typeface="Roboto" panose="02000000000000000000" pitchFamily="2" charset="0"/>
                <a:cs typeface="Gill Sans MT"/>
              </a:rPr>
              <a:t>statements </a:t>
            </a:r>
            <a:r>
              <a:rPr sz="2600" spc="-40" dirty="0">
                <a:solidFill>
                  <a:srgbClr val="444949"/>
                </a:solidFill>
                <a:latin typeface="Roboto" panose="02000000000000000000" pitchFamily="2" charset="0"/>
                <a:ea typeface="Roboto" panose="02000000000000000000" pitchFamily="2" charset="0"/>
                <a:cs typeface="Gill Sans MT"/>
              </a:rPr>
              <a:t> </a:t>
            </a:r>
            <a:r>
              <a:rPr sz="2600" spc="-5" dirty="0">
                <a:solidFill>
                  <a:srgbClr val="444949"/>
                </a:solidFill>
                <a:latin typeface="Roboto" panose="02000000000000000000" pitchFamily="2" charset="0"/>
                <a:ea typeface="Roboto" panose="02000000000000000000" pitchFamily="2" charset="0"/>
                <a:cs typeface="Gill Sans MT"/>
              </a:rPr>
              <a:t>(</a:t>
            </a:r>
            <a:r>
              <a:rPr sz="2600" dirty="0">
                <a:solidFill>
                  <a:srgbClr val="444949"/>
                </a:solidFill>
                <a:latin typeface="Roboto" panose="02000000000000000000" pitchFamily="2" charset="0"/>
                <a:ea typeface="Roboto" panose="02000000000000000000" pitchFamily="2" charset="0"/>
                <a:cs typeface="Gill Sans MT"/>
              </a:rPr>
              <a:t>n</a:t>
            </a:r>
            <a:r>
              <a:rPr sz="2600" spc="-30" dirty="0">
                <a:solidFill>
                  <a:srgbClr val="444949"/>
                </a:solidFill>
                <a:latin typeface="Roboto" panose="02000000000000000000" pitchFamily="2" charset="0"/>
                <a:ea typeface="Roboto" panose="02000000000000000000" pitchFamily="2" charset="0"/>
                <a:cs typeface="Gill Sans MT"/>
              </a:rPr>
              <a:t>o</a:t>
            </a:r>
            <a:r>
              <a:rPr sz="2600" spc="-85" dirty="0">
                <a:solidFill>
                  <a:srgbClr val="444949"/>
                </a:solidFill>
                <a:latin typeface="Roboto" panose="02000000000000000000" pitchFamily="2" charset="0"/>
                <a:ea typeface="Roboto" panose="02000000000000000000" pitchFamily="2" charset="0"/>
                <a:cs typeface="Gill Sans MT"/>
              </a:rPr>
              <a:t>t</a:t>
            </a:r>
            <a:r>
              <a:rPr sz="2600" dirty="0">
                <a:solidFill>
                  <a:srgbClr val="444949"/>
                </a:solidFill>
                <a:latin typeface="Roboto" panose="02000000000000000000" pitchFamily="2" charset="0"/>
                <a:ea typeface="Roboto" panose="02000000000000000000" pitchFamily="2" charset="0"/>
                <a:cs typeface="Gill Sans MT"/>
              </a:rPr>
              <a:t> </a:t>
            </a:r>
            <a:r>
              <a:rPr sz="2600" spc="-40" dirty="0">
                <a:solidFill>
                  <a:srgbClr val="444949"/>
                </a:solidFill>
                <a:latin typeface="Roboto" panose="02000000000000000000" pitchFamily="2" charset="0"/>
                <a:ea typeface="Roboto" panose="02000000000000000000" pitchFamily="2" charset="0"/>
                <a:cs typeface="Gill Sans MT"/>
              </a:rPr>
              <a:t>I</a:t>
            </a:r>
            <a:r>
              <a:rPr sz="2600" spc="-114" dirty="0">
                <a:solidFill>
                  <a:srgbClr val="444949"/>
                </a:solidFill>
                <a:latin typeface="Roboto" panose="02000000000000000000" pitchFamily="2" charset="0"/>
                <a:ea typeface="Roboto" panose="02000000000000000000" pitchFamily="2" charset="0"/>
                <a:cs typeface="Gill Sans MT"/>
              </a:rPr>
              <a:t>N</a:t>
            </a:r>
            <a:r>
              <a:rPr sz="2600" spc="30" dirty="0">
                <a:solidFill>
                  <a:srgbClr val="444949"/>
                </a:solidFill>
                <a:latin typeface="Roboto" panose="02000000000000000000" pitchFamily="2" charset="0"/>
                <a:ea typeface="Roboto" panose="02000000000000000000" pitchFamily="2" charset="0"/>
                <a:cs typeface="Gill Sans MT"/>
              </a:rPr>
              <a:t>S</a:t>
            </a:r>
            <a:r>
              <a:rPr sz="2600" spc="-30" dirty="0">
                <a:solidFill>
                  <a:srgbClr val="444949"/>
                </a:solidFill>
                <a:latin typeface="Roboto" panose="02000000000000000000" pitchFamily="2" charset="0"/>
                <a:ea typeface="Roboto" panose="02000000000000000000" pitchFamily="2" charset="0"/>
                <a:cs typeface="Gill Sans MT"/>
              </a:rPr>
              <a:t>E</a:t>
            </a:r>
            <a:r>
              <a:rPr sz="2600" spc="-160" dirty="0">
                <a:solidFill>
                  <a:srgbClr val="444949"/>
                </a:solidFill>
                <a:latin typeface="Roboto" panose="02000000000000000000" pitchFamily="2" charset="0"/>
                <a:ea typeface="Roboto" panose="02000000000000000000" pitchFamily="2" charset="0"/>
                <a:cs typeface="Gill Sans MT"/>
              </a:rPr>
              <a:t>R</a:t>
            </a:r>
            <a:r>
              <a:rPr sz="2600" spc="-409" dirty="0">
                <a:solidFill>
                  <a:srgbClr val="444949"/>
                </a:solidFill>
                <a:latin typeface="Roboto" panose="02000000000000000000" pitchFamily="2" charset="0"/>
                <a:ea typeface="Roboto" panose="02000000000000000000" pitchFamily="2" charset="0"/>
                <a:cs typeface="Gill Sans MT"/>
              </a:rPr>
              <a:t>T</a:t>
            </a:r>
            <a:r>
              <a:rPr sz="2600" spc="-114" dirty="0">
                <a:solidFill>
                  <a:srgbClr val="444949"/>
                </a:solidFill>
                <a:latin typeface="Roboto" panose="02000000000000000000" pitchFamily="2" charset="0"/>
                <a:ea typeface="Roboto" panose="02000000000000000000" pitchFamily="2" charset="0"/>
                <a:cs typeface="Gill Sans MT"/>
              </a:rPr>
              <a:t>,</a:t>
            </a:r>
            <a:r>
              <a:rPr sz="2600" spc="-204" dirty="0">
                <a:solidFill>
                  <a:srgbClr val="444949"/>
                </a:solidFill>
                <a:latin typeface="Roboto" panose="02000000000000000000" pitchFamily="2" charset="0"/>
                <a:ea typeface="Roboto" panose="02000000000000000000" pitchFamily="2" charset="0"/>
                <a:cs typeface="Gill Sans MT"/>
              </a:rPr>
              <a:t> </a:t>
            </a:r>
            <a:r>
              <a:rPr sz="2600" spc="-20" dirty="0">
                <a:solidFill>
                  <a:srgbClr val="444949"/>
                </a:solidFill>
                <a:latin typeface="Roboto" panose="02000000000000000000" pitchFamily="2" charset="0"/>
                <a:ea typeface="Roboto" panose="02000000000000000000" pitchFamily="2" charset="0"/>
                <a:cs typeface="Gill Sans MT"/>
              </a:rPr>
              <a:t>UP</a:t>
            </a:r>
            <a:r>
              <a:rPr sz="2600" spc="-135" dirty="0">
                <a:solidFill>
                  <a:srgbClr val="444949"/>
                </a:solidFill>
                <a:latin typeface="Roboto" panose="02000000000000000000" pitchFamily="2" charset="0"/>
                <a:ea typeface="Roboto" panose="02000000000000000000" pitchFamily="2" charset="0"/>
                <a:cs typeface="Gill Sans MT"/>
              </a:rPr>
              <a:t>D</a:t>
            </a:r>
            <a:r>
              <a:rPr sz="2600" spc="-260" dirty="0">
                <a:solidFill>
                  <a:srgbClr val="444949"/>
                </a:solidFill>
                <a:latin typeface="Roboto" panose="02000000000000000000" pitchFamily="2" charset="0"/>
                <a:ea typeface="Roboto" panose="02000000000000000000" pitchFamily="2" charset="0"/>
                <a:cs typeface="Gill Sans MT"/>
              </a:rPr>
              <a:t>A</a:t>
            </a:r>
            <a:r>
              <a:rPr sz="2600" spc="-65" dirty="0">
                <a:solidFill>
                  <a:srgbClr val="444949"/>
                </a:solidFill>
                <a:latin typeface="Roboto" panose="02000000000000000000" pitchFamily="2" charset="0"/>
                <a:ea typeface="Roboto" panose="02000000000000000000" pitchFamily="2" charset="0"/>
                <a:cs typeface="Gill Sans MT"/>
              </a:rPr>
              <a:t>T</a:t>
            </a:r>
            <a:r>
              <a:rPr sz="2600" spc="-50" dirty="0">
                <a:solidFill>
                  <a:srgbClr val="444949"/>
                </a:solidFill>
                <a:latin typeface="Roboto" panose="02000000000000000000" pitchFamily="2" charset="0"/>
                <a:ea typeface="Roboto" panose="02000000000000000000" pitchFamily="2" charset="0"/>
                <a:cs typeface="Gill Sans MT"/>
              </a:rPr>
              <a:t>E</a:t>
            </a:r>
            <a:r>
              <a:rPr sz="2600" spc="-114" dirty="0">
                <a:solidFill>
                  <a:srgbClr val="444949"/>
                </a:solidFill>
                <a:latin typeface="Roboto" panose="02000000000000000000" pitchFamily="2" charset="0"/>
                <a:ea typeface="Roboto" panose="02000000000000000000" pitchFamily="2" charset="0"/>
                <a:cs typeface="Gill Sans MT"/>
              </a:rPr>
              <a:t>,</a:t>
            </a:r>
            <a:r>
              <a:rPr sz="2600" spc="-204" dirty="0">
                <a:solidFill>
                  <a:srgbClr val="444949"/>
                </a:solidFill>
                <a:latin typeface="Roboto" panose="02000000000000000000" pitchFamily="2" charset="0"/>
                <a:ea typeface="Roboto" panose="02000000000000000000" pitchFamily="2" charset="0"/>
                <a:cs typeface="Gill Sans MT"/>
              </a:rPr>
              <a:t> </a:t>
            </a:r>
            <a:r>
              <a:rPr sz="2600" spc="-30" dirty="0">
                <a:solidFill>
                  <a:srgbClr val="444949"/>
                </a:solidFill>
                <a:latin typeface="Roboto" panose="02000000000000000000" pitchFamily="2" charset="0"/>
                <a:ea typeface="Roboto" panose="02000000000000000000" pitchFamily="2" charset="0"/>
                <a:cs typeface="Gill Sans MT"/>
              </a:rPr>
              <a:t>DE</a:t>
            </a:r>
            <a:r>
              <a:rPr sz="2600" spc="-50" dirty="0">
                <a:solidFill>
                  <a:srgbClr val="444949"/>
                </a:solidFill>
                <a:latin typeface="Roboto" panose="02000000000000000000" pitchFamily="2" charset="0"/>
                <a:ea typeface="Roboto" panose="02000000000000000000" pitchFamily="2" charset="0"/>
                <a:cs typeface="Gill Sans MT"/>
              </a:rPr>
              <a:t>L</a:t>
            </a:r>
            <a:r>
              <a:rPr sz="2600" spc="-30" dirty="0">
                <a:solidFill>
                  <a:srgbClr val="444949"/>
                </a:solidFill>
                <a:latin typeface="Roboto" panose="02000000000000000000" pitchFamily="2" charset="0"/>
                <a:ea typeface="Roboto" panose="02000000000000000000" pitchFamily="2" charset="0"/>
                <a:cs typeface="Gill Sans MT"/>
              </a:rPr>
              <a:t>E</a:t>
            </a:r>
            <a:r>
              <a:rPr sz="2600" spc="-65" dirty="0">
                <a:solidFill>
                  <a:srgbClr val="444949"/>
                </a:solidFill>
                <a:latin typeface="Roboto" panose="02000000000000000000" pitchFamily="2" charset="0"/>
                <a:ea typeface="Roboto" panose="02000000000000000000" pitchFamily="2" charset="0"/>
                <a:cs typeface="Gill Sans MT"/>
              </a:rPr>
              <a:t>T</a:t>
            </a:r>
            <a:r>
              <a:rPr sz="2600" spc="-50" dirty="0">
                <a:solidFill>
                  <a:srgbClr val="444949"/>
                </a:solidFill>
                <a:latin typeface="Roboto" panose="02000000000000000000" pitchFamily="2" charset="0"/>
                <a:ea typeface="Roboto" panose="02000000000000000000" pitchFamily="2" charset="0"/>
                <a:cs typeface="Gill Sans MT"/>
              </a:rPr>
              <a:t>E</a:t>
            </a:r>
            <a:r>
              <a:rPr sz="2600" spc="25" dirty="0">
                <a:solidFill>
                  <a:srgbClr val="444949"/>
                </a:solidFill>
                <a:latin typeface="Roboto" panose="02000000000000000000" pitchFamily="2" charset="0"/>
                <a:ea typeface="Roboto" panose="02000000000000000000" pitchFamily="2" charset="0"/>
                <a:cs typeface="Gill Sans MT"/>
              </a:rPr>
              <a:t>)</a:t>
            </a:r>
            <a:endParaRPr sz="2600">
              <a:latin typeface="Roboto" panose="02000000000000000000" pitchFamily="2" charset="0"/>
              <a:ea typeface="Roboto" panose="02000000000000000000" pitchFamily="2" charset="0"/>
              <a:cs typeface="Gill Sans MT"/>
            </a:endParaRPr>
          </a:p>
        </p:txBody>
      </p:sp>
      <p:pic>
        <p:nvPicPr>
          <p:cNvPr id="6" name="object 6"/>
          <p:cNvPicPr/>
          <p:nvPr/>
        </p:nvPicPr>
        <p:blipFill>
          <a:blip r:embed="rId2" cstate="print"/>
          <a:stretch>
            <a:fillRect/>
          </a:stretch>
        </p:blipFill>
        <p:spPr>
          <a:xfrm>
            <a:off x="6850822" y="3846441"/>
            <a:ext cx="1108880" cy="1461703"/>
          </a:xfrm>
          <a:prstGeom prst="rect">
            <a:avLst/>
          </a:prstGeom>
        </p:spPr>
      </p:pic>
      <p:sp>
        <p:nvSpPr>
          <p:cNvPr id="7" name="object 7"/>
          <p:cNvSpPr txBox="1"/>
          <p:nvPr/>
        </p:nvSpPr>
        <p:spPr>
          <a:xfrm>
            <a:off x="6863842" y="5498083"/>
            <a:ext cx="949087" cy="551433"/>
          </a:xfrm>
          <a:prstGeom prst="rect">
            <a:avLst/>
          </a:prstGeom>
        </p:spPr>
        <p:txBody>
          <a:bodyPr vert="horz" wrap="square" lIns="0" tIns="12700" rIns="0" bIns="0" rtlCol="0">
            <a:spAutoFit/>
          </a:bodyPr>
          <a:lstStyle/>
          <a:p>
            <a:pPr marL="52705">
              <a:lnSpc>
                <a:spcPts val="2135"/>
              </a:lnSpc>
              <a:spcBef>
                <a:spcPts val="100"/>
              </a:spcBef>
            </a:pPr>
            <a:r>
              <a:rPr sz="1800" b="1" spc="-5" dirty="0">
                <a:solidFill>
                  <a:srgbClr val="444949"/>
                </a:solidFill>
                <a:latin typeface="Roboto" panose="02000000000000000000" pitchFamily="2" charset="0"/>
                <a:ea typeface="Roboto" panose="02000000000000000000" pitchFamily="2" charset="0"/>
                <a:cs typeface="Calibri"/>
              </a:rPr>
              <a:t>RDS</a:t>
            </a:r>
            <a:r>
              <a:rPr sz="1800" b="1" spc="-40" dirty="0">
                <a:solidFill>
                  <a:srgbClr val="444949"/>
                </a:solidFill>
                <a:latin typeface="Roboto" panose="02000000000000000000" pitchFamily="2" charset="0"/>
                <a:ea typeface="Roboto" panose="02000000000000000000" pitchFamily="2" charset="0"/>
                <a:cs typeface="Calibri"/>
              </a:rPr>
              <a:t> </a:t>
            </a:r>
            <a:r>
              <a:rPr sz="1800" b="1" dirty="0">
                <a:solidFill>
                  <a:srgbClr val="444949"/>
                </a:solidFill>
                <a:latin typeface="Roboto" panose="02000000000000000000" pitchFamily="2" charset="0"/>
                <a:ea typeface="Roboto" panose="02000000000000000000" pitchFamily="2" charset="0"/>
                <a:cs typeface="Calibri"/>
              </a:rPr>
              <a:t>DB</a:t>
            </a:r>
            <a:endParaRPr sz="1800" dirty="0">
              <a:latin typeface="Roboto" panose="02000000000000000000" pitchFamily="2" charset="0"/>
              <a:ea typeface="Roboto" panose="02000000000000000000" pitchFamily="2" charset="0"/>
              <a:cs typeface="Calibri"/>
            </a:endParaRPr>
          </a:p>
          <a:p>
            <a:pPr marL="12700">
              <a:lnSpc>
                <a:spcPts val="2135"/>
              </a:lnSpc>
            </a:pPr>
            <a:r>
              <a:rPr sz="1800" b="1" spc="-5" dirty="0">
                <a:solidFill>
                  <a:srgbClr val="444949"/>
                </a:solidFill>
                <a:latin typeface="Roboto" panose="02000000000000000000" pitchFamily="2" charset="0"/>
                <a:ea typeface="Roboto" panose="02000000000000000000" pitchFamily="2" charset="0"/>
                <a:cs typeface="Calibri"/>
              </a:rPr>
              <a:t>in</a:t>
            </a:r>
            <a:r>
              <a:rPr sz="1800" b="1" spc="-25" dirty="0">
                <a:solidFill>
                  <a:srgbClr val="444949"/>
                </a:solidFill>
                <a:latin typeface="Roboto" panose="02000000000000000000" pitchFamily="2" charset="0"/>
                <a:ea typeface="Roboto" panose="02000000000000000000" pitchFamily="2" charset="0"/>
                <a:cs typeface="Calibri"/>
              </a:rPr>
              <a:t>s</a:t>
            </a:r>
            <a:r>
              <a:rPr sz="1800" b="1" spc="-20" dirty="0">
                <a:solidFill>
                  <a:srgbClr val="444949"/>
                </a:solidFill>
                <a:latin typeface="Roboto" panose="02000000000000000000" pitchFamily="2" charset="0"/>
                <a:ea typeface="Roboto" panose="02000000000000000000" pitchFamily="2" charset="0"/>
                <a:cs typeface="Calibri"/>
              </a:rPr>
              <a:t>t</a:t>
            </a:r>
            <a:r>
              <a:rPr sz="1800" b="1" spc="-5" dirty="0">
                <a:solidFill>
                  <a:srgbClr val="444949"/>
                </a:solidFill>
                <a:latin typeface="Roboto" panose="02000000000000000000" pitchFamily="2" charset="0"/>
                <a:ea typeface="Roboto" panose="02000000000000000000" pitchFamily="2" charset="0"/>
                <a:cs typeface="Calibri"/>
              </a:rPr>
              <a:t>anc</a:t>
            </a:r>
            <a:r>
              <a:rPr sz="1800" b="1" dirty="0">
                <a:solidFill>
                  <a:srgbClr val="444949"/>
                </a:solidFill>
                <a:latin typeface="Roboto" panose="02000000000000000000" pitchFamily="2" charset="0"/>
                <a:ea typeface="Roboto" panose="02000000000000000000" pitchFamily="2" charset="0"/>
                <a:cs typeface="Calibri"/>
              </a:rPr>
              <a:t>e</a:t>
            </a:r>
            <a:endParaRPr sz="1800" dirty="0">
              <a:latin typeface="Roboto" panose="02000000000000000000" pitchFamily="2" charset="0"/>
              <a:ea typeface="Roboto" panose="02000000000000000000" pitchFamily="2" charset="0"/>
              <a:cs typeface="Calibri"/>
            </a:endParaRPr>
          </a:p>
        </p:txBody>
      </p:sp>
      <p:sp>
        <p:nvSpPr>
          <p:cNvPr id="8" name="object 8"/>
          <p:cNvSpPr txBox="1"/>
          <p:nvPr/>
        </p:nvSpPr>
        <p:spPr>
          <a:xfrm>
            <a:off x="6526532" y="1446551"/>
            <a:ext cx="1757680" cy="854080"/>
          </a:xfrm>
          <a:prstGeom prst="rect">
            <a:avLst/>
          </a:prstGeom>
          <a:solidFill>
            <a:srgbClr val="F69802"/>
          </a:solidFill>
          <a:ln w="12700">
            <a:solidFill>
              <a:srgbClr val="B56E01"/>
            </a:solidFill>
          </a:ln>
        </p:spPr>
        <p:txBody>
          <a:bodyPr vert="horz" wrap="square" lIns="0" tIns="0" rIns="0" bIns="0" rtlCol="0">
            <a:spAutoFit/>
          </a:bodyPr>
          <a:lstStyle/>
          <a:p>
            <a:pPr>
              <a:lnSpc>
                <a:spcPct val="100000"/>
              </a:lnSpc>
            </a:pPr>
            <a:endParaRPr sz="2050">
              <a:latin typeface="Roboto" panose="02000000000000000000" pitchFamily="2" charset="0"/>
              <a:ea typeface="Roboto" panose="02000000000000000000" pitchFamily="2" charset="0"/>
              <a:cs typeface="Times New Roman"/>
            </a:endParaRPr>
          </a:p>
          <a:p>
            <a:pPr marL="357505">
              <a:lnSpc>
                <a:spcPts val="2135"/>
              </a:lnSpc>
              <a:spcBef>
                <a:spcPts val="5"/>
              </a:spcBef>
            </a:pPr>
            <a:r>
              <a:rPr sz="1800" b="1" spc="-10" dirty="0">
                <a:solidFill>
                  <a:srgbClr val="FFFFFF"/>
                </a:solidFill>
                <a:latin typeface="Roboto" panose="02000000000000000000" pitchFamily="2" charset="0"/>
                <a:ea typeface="Roboto" panose="02000000000000000000" pitchFamily="2" charset="0"/>
                <a:cs typeface="Calibri"/>
              </a:rPr>
              <a:t>Production</a:t>
            </a:r>
            <a:endParaRPr sz="1800">
              <a:latin typeface="Roboto" panose="02000000000000000000" pitchFamily="2" charset="0"/>
              <a:ea typeface="Roboto" panose="02000000000000000000" pitchFamily="2" charset="0"/>
              <a:cs typeface="Calibri"/>
            </a:endParaRPr>
          </a:p>
          <a:p>
            <a:pPr marL="353060">
              <a:lnSpc>
                <a:spcPts val="2135"/>
              </a:lnSpc>
            </a:pPr>
            <a:r>
              <a:rPr sz="1800" spc="-5" dirty="0">
                <a:solidFill>
                  <a:srgbClr val="FFFFFF"/>
                </a:solidFill>
                <a:latin typeface="Roboto" panose="02000000000000000000" pitchFamily="2" charset="0"/>
                <a:ea typeface="Roboto" panose="02000000000000000000" pitchFamily="2" charset="0"/>
                <a:cs typeface="Calibri"/>
              </a:rPr>
              <a:t>Application</a:t>
            </a:r>
            <a:endParaRPr sz="1800">
              <a:latin typeface="Roboto" panose="02000000000000000000" pitchFamily="2" charset="0"/>
              <a:ea typeface="Roboto" panose="02000000000000000000" pitchFamily="2" charset="0"/>
              <a:cs typeface="Calibri"/>
            </a:endParaRPr>
          </a:p>
        </p:txBody>
      </p:sp>
      <p:grpSp>
        <p:nvGrpSpPr>
          <p:cNvPr id="9" name="object 9"/>
          <p:cNvGrpSpPr/>
          <p:nvPr/>
        </p:nvGrpSpPr>
        <p:grpSpPr>
          <a:xfrm>
            <a:off x="6857492" y="2893261"/>
            <a:ext cx="469900" cy="851535"/>
            <a:chOff x="6857492" y="2893261"/>
            <a:chExt cx="469900" cy="851535"/>
          </a:xfrm>
        </p:grpSpPr>
        <p:sp>
          <p:nvSpPr>
            <p:cNvPr id="10" name="object 10"/>
            <p:cNvSpPr/>
            <p:nvPr/>
          </p:nvSpPr>
          <p:spPr>
            <a:xfrm>
              <a:off x="6863842" y="2899611"/>
              <a:ext cx="457200" cy="838835"/>
            </a:xfrm>
            <a:custGeom>
              <a:avLst/>
              <a:gdLst/>
              <a:ahLst/>
              <a:cxnLst/>
              <a:rect l="l" t="t" r="r" b="b"/>
              <a:pathLst>
                <a:path w="457200" h="838835">
                  <a:moveTo>
                    <a:pt x="342900" y="0"/>
                  </a:moveTo>
                  <a:lnTo>
                    <a:pt x="114300" y="0"/>
                  </a:lnTo>
                  <a:lnTo>
                    <a:pt x="114300" y="609946"/>
                  </a:lnTo>
                  <a:lnTo>
                    <a:pt x="0" y="609946"/>
                  </a:lnTo>
                  <a:lnTo>
                    <a:pt x="228600" y="838545"/>
                  </a:lnTo>
                  <a:lnTo>
                    <a:pt x="457200" y="609946"/>
                  </a:lnTo>
                  <a:lnTo>
                    <a:pt x="342900" y="609946"/>
                  </a:lnTo>
                  <a:lnTo>
                    <a:pt x="342900" y="0"/>
                  </a:lnTo>
                  <a:close/>
                </a:path>
              </a:pathLst>
            </a:custGeom>
            <a:solidFill>
              <a:srgbClr val="3B67BC"/>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1" name="object 11"/>
            <p:cNvSpPr/>
            <p:nvPr/>
          </p:nvSpPr>
          <p:spPr>
            <a:xfrm>
              <a:off x="6863842" y="2899611"/>
              <a:ext cx="457200" cy="838835"/>
            </a:xfrm>
            <a:custGeom>
              <a:avLst/>
              <a:gdLst/>
              <a:ahLst/>
              <a:cxnLst/>
              <a:rect l="l" t="t" r="r" b="b"/>
              <a:pathLst>
                <a:path w="457200" h="838835">
                  <a:moveTo>
                    <a:pt x="0" y="609946"/>
                  </a:moveTo>
                  <a:lnTo>
                    <a:pt x="114299" y="609946"/>
                  </a:lnTo>
                  <a:lnTo>
                    <a:pt x="114299" y="0"/>
                  </a:lnTo>
                  <a:lnTo>
                    <a:pt x="342900" y="0"/>
                  </a:lnTo>
                  <a:lnTo>
                    <a:pt x="342900" y="609946"/>
                  </a:lnTo>
                  <a:lnTo>
                    <a:pt x="457200" y="609946"/>
                  </a:lnTo>
                  <a:lnTo>
                    <a:pt x="228600" y="838546"/>
                  </a:lnTo>
                  <a:lnTo>
                    <a:pt x="0" y="609946"/>
                  </a:lnTo>
                  <a:close/>
                </a:path>
              </a:pathLst>
            </a:custGeom>
            <a:ln w="12700">
              <a:solidFill>
                <a:srgbClr val="294A89"/>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grpSp>
        <p:nvGrpSpPr>
          <p:cNvPr id="12" name="object 12"/>
          <p:cNvGrpSpPr/>
          <p:nvPr/>
        </p:nvGrpSpPr>
        <p:grpSpPr>
          <a:xfrm>
            <a:off x="7423565" y="2848717"/>
            <a:ext cx="365125" cy="809625"/>
            <a:chOff x="7423565" y="2848717"/>
            <a:chExt cx="365125" cy="809625"/>
          </a:xfrm>
        </p:grpSpPr>
        <p:sp>
          <p:nvSpPr>
            <p:cNvPr id="13" name="object 13"/>
            <p:cNvSpPr/>
            <p:nvPr/>
          </p:nvSpPr>
          <p:spPr>
            <a:xfrm>
              <a:off x="7429915" y="2855067"/>
              <a:ext cx="352425" cy="796925"/>
            </a:xfrm>
            <a:custGeom>
              <a:avLst/>
              <a:gdLst/>
              <a:ahLst/>
              <a:cxnLst/>
              <a:rect l="l" t="t" r="r" b="b"/>
              <a:pathLst>
                <a:path w="352425" h="796925">
                  <a:moveTo>
                    <a:pt x="176076" y="0"/>
                  </a:moveTo>
                  <a:lnTo>
                    <a:pt x="0" y="176077"/>
                  </a:lnTo>
                  <a:lnTo>
                    <a:pt x="88037" y="176077"/>
                  </a:lnTo>
                  <a:lnTo>
                    <a:pt x="88037" y="796443"/>
                  </a:lnTo>
                  <a:lnTo>
                    <a:pt x="264115" y="796443"/>
                  </a:lnTo>
                  <a:lnTo>
                    <a:pt x="264115" y="176077"/>
                  </a:lnTo>
                  <a:lnTo>
                    <a:pt x="352153" y="176077"/>
                  </a:lnTo>
                  <a:lnTo>
                    <a:pt x="176076" y="0"/>
                  </a:lnTo>
                  <a:close/>
                </a:path>
              </a:pathLst>
            </a:custGeom>
            <a:solidFill>
              <a:srgbClr val="70AD47"/>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4" name="object 14"/>
            <p:cNvSpPr/>
            <p:nvPr/>
          </p:nvSpPr>
          <p:spPr>
            <a:xfrm>
              <a:off x="7429915" y="2855067"/>
              <a:ext cx="352425" cy="796925"/>
            </a:xfrm>
            <a:custGeom>
              <a:avLst/>
              <a:gdLst/>
              <a:ahLst/>
              <a:cxnLst/>
              <a:rect l="l" t="t" r="r" b="b"/>
              <a:pathLst>
                <a:path w="352425" h="796925">
                  <a:moveTo>
                    <a:pt x="0" y="176077"/>
                  </a:moveTo>
                  <a:lnTo>
                    <a:pt x="176077" y="0"/>
                  </a:lnTo>
                  <a:lnTo>
                    <a:pt x="352154" y="176077"/>
                  </a:lnTo>
                  <a:lnTo>
                    <a:pt x="264115" y="176077"/>
                  </a:lnTo>
                  <a:lnTo>
                    <a:pt x="264115" y="796444"/>
                  </a:lnTo>
                  <a:lnTo>
                    <a:pt x="88038" y="796444"/>
                  </a:lnTo>
                  <a:lnTo>
                    <a:pt x="88038" y="176077"/>
                  </a:lnTo>
                  <a:lnTo>
                    <a:pt x="0" y="176077"/>
                  </a:lnTo>
                  <a:close/>
                </a:path>
              </a:pathLst>
            </a:custGeom>
            <a:ln w="12700">
              <a:solidFill>
                <a:srgbClr val="507E32"/>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15" name="object 15"/>
          <p:cNvSpPr txBox="1"/>
          <p:nvPr/>
        </p:nvSpPr>
        <p:spPr>
          <a:xfrm>
            <a:off x="9507025" y="5450332"/>
            <a:ext cx="1155700" cy="754380"/>
          </a:xfrm>
          <a:prstGeom prst="rect">
            <a:avLst/>
          </a:prstGeom>
        </p:spPr>
        <p:txBody>
          <a:bodyPr vert="horz" wrap="square" lIns="0" tIns="12700" rIns="0" bIns="0" rtlCol="0">
            <a:spAutoFit/>
          </a:bodyPr>
          <a:lstStyle/>
          <a:p>
            <a:pPr algn="ctr">
              <a:lnSpc>
                <a:spcPts val="1910"/>
              </a:lnSpc>
              <a:spcBef>
                <a:spcPts val="100"/>
              </a:spcBef>
            </a:pPr>
            <a:r>
              <a:rPr sz="1600" b="1" spc="-5" dirty="0">
                <a:solidFill>
                  <a:srgbClr val="444949"/>
                </a:solidFill>
                <a:latin typeface="Roboto" panose="02000000000000000000" pitchFamily="2" charset="0"/>
                <a:ea typeface="Roboto" panose="02000000000000000000" pitchFamily="2" charset="0"/>
                <a:cs typeface="Calibri"/>
              </a:rPr>
              <a:t>RDS</a:t>
            </a:r>
            <a:r>
              <a:rPr sz="1600" b="1" spc="-15" dirty="0">
                <a:solidFill>
                  <a:srgbClr val="444949"/>
                </a:solidFill>
                <a:latin typeface="Roboto" panose="02000000000000000000" pitchFamily="2" charset="0"/>
                <a:ea typeface="Roboto" panose="02000000000000000000" pitchFamily="2" charset="0"/>
                <a:cs typeface="Calibri"/>
              </a:rPr>
              <a:t> </a:t>
            </a:r>
            <a:r>
              <a:rPr sz="1600" b="1" dirty="0">
                <a:solidFill>
                  <a:srgbClr val="444949"/>
                </a:solidFill>
                <a:latin typeface="Roboto" panose="02000000000000000000" pitchFamily="2" charset="0"/>
                <a:ea typeface="Roboto" panose="02000000000000000000" pitchFamily="2" charset="0"/>
                <a:cs typeface="Calibri"/>
              </a:rPr>
              <a:t>DB</a:t>
            </a:r>
            <a:endParaRPr sz="1600" dirty="0">
              <a:latin typeface="Roboto" panose="02000000000000000000" pitchFamily="2" charset="0"/>
              <a:ea typeface="Roboto" panose="02000000000000000000" pitchFamily="2" charset="0"/>
              <a:cs typeface="Calibri"/>
            </a:endParaRPr>
          </a:p>
          <a:p>
            <a:pPr marL="12700" marR="5080" algn="ctr">
              <a:lnSpc>
                <a:spcPts val="1920"/>
              </a:lnSpc>
              <a:spcBef>
                <a:spcPts val="50"/>
              </a:spcBef>
            </a:pPr>
            <a:r>
              <a:rPr sz="1600" b="1" spc="-10" dirty="0">
                <a:solidFill>
                  <a:srgbClr val="444949"/>
                </a:solidFill>
                <a:latin typeface="Roboto" panose="02000000000000000000" pitchFamily="2" charset="0"/>
                <a:ea typeface="Roboto" panose="02000000000000000000" pitchFamily="2" charset="0"/>
                <a:cs typeface="Calibri"/>
              </a:rPr>
              <a:t>instance</a:t>
            </a:r>
            <a:r>
              <a:rPr sz="1600" b="1" spc="-60" dirty="0">
                <a:solidFill>
                  <a:srgbClr val="444949"/>
                </a:solidFill>
                <a:latin typeface="Roboto" panose="02000000000000000000" pitchFamily="2" charset="0"/>
                <a:ea typeface="Roboto" panose="02000000000000000000" pitchFamily="2" charset="0"/>
                <a:cs typeface="Calibri"/>
              </a:rPr>
              <a:t> </a:t>
            </a:r>
            <a:r>
              <a:rPr sz="1600" b="1" spc="-10" dirty="0">
                <a:solidFill>
                  <a:srgbClr val="444949"/>
                </a:solidFill>
                <a:latin typeface="Roboto" panose="02000000000000000000" pitchFamily="2" charset="0"/>
                <a:ea typeface="Roboto" panose="02000000000000000000" pitchFamily="2" charset="0"/>
                <a:cs typeface="Calibri"/>
              </a:rPr>
              <a:t>read </a:t>
            </a:r>
            <a:r>
              <a:rPr sz="1600" b="1" spc="-350" dirty="0">
                <a:solidFill>
                  <a:srgbClr val="444949"/>
                </a:solidFill>
                <a:latin typeface="Roboto" panose="02000000000000000000" pitchFamily="2" charset="0"/>
                <a:ea typeface="Roboto" panose="02000000000000000000" pitchFamily="2" charset="0"/>
                <a:cs typeface="Calibri"/>
              </a:rPr>
              <a:t> </a:t>
            </a:r>
            <a:r>
              <a:rPr sz="1600" b="1" spc="-10" dirty="0">
                <a:solidFill>
                  <a:srgbClr val="444949"/>
                </a:solidFill>
                <a:latin typeface="Roboto" panose="02000000000000000000" pitchFamily="2" charset="0"/>
                <a:ea typeface="Roboto" panose="02000000000000000000" pitchFamily="2" charset="0"/>
                <a:cs typeface="Calibri"/>
              </a:rPr>
              <a:t>replica</a:t>
            </a:r>
            <a:endParaRPr sz="1600" dirty="0">
              <a:latin typeface="Roboto" panose="02000000000000000000" pitchFamily="2" charset="0"/>
              <a:ea typeface="Roboto" panose="02000000000000000000" pitchFamily="2" charset="0"/>
              <a:cs typeface="Calibri"/>
            </a:endParaRPr>
          </a:p>
        </p:txBody>
      </p:sp>
      <p:pic>
        <p:nvPicPr>
          <p:cNvPr id="16" name="object 16"/>
          <p:cNvPicPr/>
          <p:nvPr/>
        </p:nvPicPr>
        <p:blipFill>
          <a:blip r:embed="rId3" cstate="print"/>
          <a:stretch>
            <a:fillRect/>
          </a:stretch>
        </p:blipFill>
        <p:spPr>
          <a:xfrm>
            <a:off x="9514788" y="3846441"/>
            <a:ext cx="1139986" cy="1502708"/>
          </a:xfrm>
          <a:prstGeom prst="rect">
            <a:avLst/>
          </a:prstGeom>
        </p:spPr>
      </p:pic>
      <p:grpSp>
        <p:nvGrpSpPr>
          <p:cNvPr id="17" name="object 17"/>
          <p:cNvGrpSpPr/>
          <p:nvPr/>
        </p:nvGrpSpPr>
        <p:grpSpPr>
          <a:xfrm>
            <a:off x="9960894" y="2864943"/>
            <a:ext cx="365125" cy="809625"/>
            <a:chOff x="9960894" y="2864943"/>
            <a:chExt cx="365125" cy="809625"/>
          </a:xfrm>
        </p:grpSpPr>
        <p:sp>
          <p:nvSpPr>
            <p:cNvPr id="18" name="object 18"/>
            <p:cNvSpPr/>
            <p:nvPr/>
          </p:nvSpPr>
          <p:spPr>
            <a:xfrm>
              <a:off x="9967244" y="2871293"/>
              <a:ext cx="352425" cy="796925"/>
            </a:xfrm>
            <a:custGeom>
              <a:avLst/>
              <a:gdLst/>
              <a:ahLst/>
              <a:cxnLst/>
              <a:rect l="l" t="t" r="r" b="b"/>
              <a:pathLst>
                <a:path w="352425" h="796925">
                  <a:moveTo>
                    <a:pt x="176076" y="0"/>
                  </a:moveTo>
                  <a:lnTo>
                    <a:pt x="0" y="176076"/>
                  </a:lnTo>
                  <a:lnTo>
                    <a:pt x="88037" y="176076"/>
                  </a:lnTo>
                  <a:lnTo>
                    <a:pt x="88037" y="796443"/>
                  </a:lnTo>
                  <a:lnTo>
                    <a:pt x="264115" y="796443"/>
                  </a:lnTo>
                  <a:lnTo>
                    <a:pt x="264115" y="176076"/>
                  </a:lnTo>
                  <a:lnTo>
                    <a:pt x="352153" y="176076"/>
                  </a:lnTo>
                  <a:lnTo>
                    <a:pt x="176076" y="0"/>
                  </a:lnTo>
                  <a:close/>
                </a:path>
              </a:pathLst>
            </a:custGeom>
            <a:solidFill>
              <a:srgbClr val="70AD47"/>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19" name="object 19"/>
            <p:cNvSpPr/>
            <p:nvPr/>
          </p:nvSpPr>
          <p:spPr>
            <a:xfrm>
              <a:off x="9967244" y="2871293"/>
              <a:ext cx="352425" cy="796925"/>
            </a:xfrm>
            <a:custGeom>
              <a:avLst/>
              <a:gdLst/>
              <a:ahLst/>
              <a:cxnLst/>
              <a:rect l="l" t="t" r="r" b="b"/>
              <a:pathLst>
                <a:path w="352425" h="796925">
                  <a:moveTo>
                    <a:pt x="0" y="176077"/>
                  </a:moveTo>
                  <a:lnTo>
                    <a:pt x="176077" y="0"/>
                  </a:lnTo>
                  <a:lnTo>
                    <a:pt x="352154" y="176077"/>
                  </a:lnTo>
                  <a:lnTo>
                    <a:pt x="264115" y="176077"/>
                  </a:lnTo>
                  <a:lnTo>
                    <a:pt x="264115" y="796444"/>
                  </a:lnTo>
                  <a:lnTo>
                    <a:pt x="88038" y="796444"/>
                  </a:lnTo>
                  <a:lnTo>
                    <a:pt x="88038" y="176077"/>
                  </a:lnTo>
                  <a:lnTo>
                    <a:pt x="0" y="176077"/>
                  </a:lnTo>
                  <a:close/>
                </a:path>
              </a:pathLst>
            </a:custGeom>
            <a:ln w="12700">
              <a:solidFill>
                <a:srgbClr val="507E32"/>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20" name="object 20"/>
          <p:cNvSpPr txBox="1"/>
          <p:nvPr/>
        </p:nvSpPr>
        <p:spPr>
          <a:xfrm>
            <a:off x="9175201" y="3205988"/>
            <a:ext cx="701256" cy="289823"/>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444949"/>
                </a:solidFill>
                <a:latin typeface="Roboto" panose="02000000000000000000" pitchFamily="2" charset="0"/>
                <a:ea typeface="Roboto" panose="02000000000000000000" pitchFamily="2" charset="0"/>
                <a:cs typeface="Calibri"/>
              </a:rPr>
              <a:t>r</a:t>
            </a:r>
            <a:r>
              <a:rPr sz="1800" dirty="0">
                <a:solidFill>
                  <a:srgbClr val="444949"/>
                </a:solidFill>
                <a:latin typeface="Roboto" panose="02000000000000000000" pitchFamily="2" charset="0"/>
                <a:ea typeface="Roboto" panose="02000000000000000000" pitchFamily="2" charset="0"/>
                <a:cs typeface="Calibri"/>
              </a:rPr>
              <a:t>ea</a:t>
            </a:r>
            <a:r>
              <a:rPr sz="1800" spc="5" dirty="0">
                <a:solidFill>
                  <a:srgbClr val="444949"/>
                </a:solidFill>
                <a:latin typeface="Roboto" panose="02000000000000000000" pitchFamily="2" charset="0"/>
                <a:ea typeface="Roboto" panose="02000000000000000000" pitchFamily="2" charset="0"/>
                <a:cs typeface="Calibri"/>
              </a:rPr>
              <a:t>d</a:t>
            </a:r>
            <a:r>
              <a:rPr sz="1800" dirty="0">
                <a:solidFill>
                  <a:srgbClr val="444949"/>
                </a:solidFill>
                <a:latin typeface="Roboto" panose="02000000000000000000" pitchFamily="2" charset="0"/>
                <a:ea typeface="Roboto" panose="02000000000000000000" pitchFamily="2" charset="0"/>
                <a:cs typeface="Calibri"/>
              </a:rPr>
              <a:t>s</a:t>
            </a:r>
            <a:endParaRPr sz="1800" dirty="0">
              <a:latin typeface="Roboto" panose="02000000000000000000" pitchFamily="2" charset="0"/>
              <a:ea typeface="Roboto" panose="02000000000000000000" pitchFamily="2" charset="0"/>
              <a:cs typeface="Calibri"/>
            </a:endParaRPr>
          </a:p>
        </p:txBody>
      </p:sp>
      <p:sp>
        <p:nvSpPr>
          <p:cNvPr id="21" name="object 21"/>
          <p:cNvSpPr txBox="1"/>
          <p:nvPr/>
        </p:nvSpPr>
        <p:spPr>
          <a:xfrm>
            <a:off x="8038443" y="3154171"/>
            <a:ext cx="675460" cy="289823"/>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444949"/>
                </a:solidFill>
                <a:latin typeface="Roboto" panose="02000000000000000000" pitchFamily="2" charset="0"/>
                <a:ea typeface="Roboto" panose="02000000000000000000" pitchFamily="2" charset="0"/>
                <a:cs typeface="Calibri"/>
              </a:rPr>
              <a:t>r</a:t>
            </a:r>
            <a:r>
              <a:rPr sz="1800" dirty="0">
                <a:solidFill>
                  <a:srgbClr val="444949"/>
                </a:solidFill>
                <a:latin typeface="Roboto" panose="02000000000000000000" pitchFamily="2" charset="0"/>
                <a:ea typeface="Roboto" panose="02000000000000000000" pitchFamily="2" charset="0"/>
                <a:cs typeface="Calibri"/>
              </a:rPr>
              <a:t>ea</a:t>
            </a:r>
            <a:r>
              <a:rPr sz="1800" spc="5" dirty="0">
                <a:solidFill>
                  <a:srgbClr val="444949"/>
                </a:solidFill>
                <a:latin typeface="Roboto" panose="02000000000000000000" pitchFamily="2" charset="0"/>
                <a:ea typeface="Roboto" panose="02000000000000000000" pitchFamily="2" charset="0"/>
                <a:cs typeface="Calibri"/>
              </a:rPr>
              <a:t>d</a:t>
            </a:r>
            <a:r>
              <a:rPr sz="1800" dirty="0">
                <a:solidFill>
                  <a:srgbClr val="444949"/>
                </a:solidFill>
                <a:latin typeface="Roboto" panose="02000000000000000000" pitchFamily="2" charset="0"/>
                <a:ea typeface="Roboto" panose="02000000000000000000" pitchFamily="2" charset="0"/>
                <a:cs typeface="Calibri"/>
              </a:rPr>
              <a:t>s</a:t>
            </a:r>
            <a:endParaRPr sz="1800" dirty="0">
              <a:latin typeface="Roboto" panose="02000000000000000000" pitchFamily="2" charset="0"/>
              <a:ea typeface="Roboto" panose="02000000000000000000" pitchFamily="2" charset="0"/>
              <a:cs typeface="Calibri"/>
            </a:endParaRPr>
          </a:p>
        </p:txBody>
      </p:sp>
      <p:grpSp>
        <p:nvGrpSpPr>
          <p:cNvPr id="22" name="object 22"/>
          <p:cNvGrpSpPr/>
          <p:nvPr/>
        </p:nvGrpSpPr>
        <p:grpSpPr>
          <a:xfrm>
            <a:off x="8141573" y="4491179"/>
            <a:ext cx="1191895" cy="392430"/>
            <a:chOff x="8141573" y="4491179"/>
            <a:chExt cx="1191895" cy="392430"/>
          </a:xfrm>
        </p:grpSpPr>
        <p:sp>
          <p:nvSpPr>
            <p:cNvPr id="23" name="object 23"/>
            <p:cNvSpPr/>
            <p:nvPr/>
          </p:nvSpPr>
          <p:spPr>
            <a:xfrm>
              <a:off x="8147923" y="4497529"/>
              <a:ext cx="1179195" cy="379730"/>
            </a:xfrm>
            <a:custGeom>
              <a:avLst/>
              <a:gdLst/>
              <a:ahLst/>
              <a:cxnLst/>
              <a:rect l="l" t="t" r="r" b="b"/>
              <a:pathLst>
                <a:path w="1179195" h="379729">
                  <a:moveTo>
                    <a:pt x="988783" y="0"/>
                  </a:moveTo>
                  <a:lnTo>
                    <a:pt x="988783" y="94929"/>
                  </a:lnTo>
                  <a:lnTo>
                    <a:pt x="0" y="94929"/>
                  </a:lnTo>
                  <a:lnTo>
                    <a:pt x="0" y="284788"/>
                  </a:lnTo>
                  <a:lnTo>
                    <a:pt x="988783" y="284788"/>
                  </a:lnTo>
                  <a:lnTo>
                    <a:pt x="988783" y="379718"/>
                  </a:lnTo>
                  <a:lnTo>
                    <a:pt x="1178642" y="189859"/>
                  </a:lnTo>
                  <a:lnTo>
                    <a:pt x="988783" y="0"/>
                  </a:lnTo>
                  <a:close/>
                </a:path>
              </a:pathLst>
            </a:custGeom>
            <a:solidFill>
              <a:srgbClr val="3B67BC"/>
            </a:solidFill>
          </p:spPr>
          <p:txBody>
            <a:bodyPr wrap="square" lIns="0" tIns="0" rIns="0" bIns="0" rtlCol="0"/>
            <a:lstStyle/>
            <a:p>
              <a:endParaRPr>
                <a:latin typeface="Roboto" panose="02000000000000000000" pitchFamily="2" charset="0"/>
                <a:ea typeface="Roboto" panose="02000000000000000000" pitchFamily="2" charset="0"/>
              </a:endParaRPr>
            </a:p>
          </p:txBody>
        </p:sp>
        <p:sp>
          <p:nvSpPr>
            <p:cNvPr id="24" name="object 24"/>
            <p:cNvSpPr/>
            <p:nvPr/>
          </p:nvSpPr>
          <p:spPr>
            <a:xfrm>
              <a:off x="8147923" y="4497529"/>
              <a:ext cx="1179195" cy="379730"/>
            </a:xfrm>
            <a:custGeom>
              <a:avLst/>
              <a:gdLst/>
              <a:ahLst/>
              <a:cxnLst/>
              <a:rect l="l" t="t" r="r" b="b"/>
              <a:pathLst>
                <a:path w="1179195" h="379729">
                  <a:moveTo>
                    <a:pt x="0" y="94929"/>
                  </a:moveTo>
                  <a:lnTo>
                    <a:pt x="988784" y="94929"/>
                  </a:lnTo>
                  <a:lnTo>
                    <a:pt x="988784" y="0"/>
                  </a:lnTo>
                  <a:lnTo>
                    <a:pt x="1178643" y="189859"/>
                  </a:lnTo>
                  <a:lnTo>
                    <a:pt x="988784" y="379718"/>
                  </a:lnTo>
                  <a:lnTo>
                    <a:pt x="988784" y="284788"/>
                  </a:lnTo>
                  <a:lnTo>
                    <a:pt x="0" y="284788"/>
                  </a:lnTo>
                  <a:lnTo>
                    <a:pt x="0" y="94929"/>
                  </a:lnTo>
                  <a:close/>
                </a:path>
              </a:pathLst>
            </a:custGeom>
            <a:ln w="12700">
              <a:solidFill>
                <a:srgbClr val="294A89"/>
              </a:solidFill>
            </a:ln>
          </p:spPr>
          <p:txBody>
            <a:bodyPr wrap="square" lIns="0" tIns="0" rIns="0" bIns="0" rtlCol="0"/>
            <a:lstStyle/>
            <a:p>
              <a:endParaRPr>
                <a:latin typeface="Roboto" panose="02000000000000000000" pitchFamily="2" charset="0"/>
                <a:ea typeface="Roboto" panose="02000000000000000000" pitchFamily="2" charset="0"/>
              </a:endParaRPr>
            </a:p>
          </p:txBody>
        </p:sp>
      </p:grpSp>
      <p:sp>
        <p:nvSpPr>
          <p:cNvPr id="25" name="object 25"/>
          <p:cNvSpPr txBox="1"/>
          <p:nvPr/>
        </p:nvSpPr>
        <p:spPr>
          <a:xfrm>
            <a:off x="8224638" y="4897628"/>
            <a:ext cx="1179194" cy="551433"/>
          </a:xfrm>
          <a:prstGeom prst="rect">
            <a:avLst/>
          </a:prstGeom>
        </p:spPr>
        <p:txBody>
          <a:bodyPr vert="horz" wrap="square" lIns="0" tIns="12700" rIns="0" bIns="0" rtlCol="0">
            <a:spAutoFit/>
          </a:bodyPr>
          <a:lstStyle/>
          <a:p>
            <a:pPr marL="12700">
              <a:lnSpc>
                <a:spcPts val="2135"/>
              </a:lnSpc>
              <a:spcBef>
                <a:spcPts val="100"/>
              </a:spcBef>
            </a:pPr>
            <a:r>
              <a:rPr sz="1800" spc="-10" dirty="0">
                <a:solidFill>
                  <a:srgbClr val="444949"/>
                </a:solidFill>
                <a:latin typeface="Roboto" panose="02000000000000000000" pitchFamily="2" charset="0"/>
                <a:ea typeface="Roboto" panose="02000000000000000000" pitchFamily="2" charset="0"/>
                <a:cs typeface="Calibri"/>
              </a:rPr>
              <a:t>ASYNC</a:t>
            </a:r>
            <a:endParaRPr sz="1800" dirty="0">
              <a:latin typeface="Roboto" panose="02000000000000000000" pitchFamily="2" charset="0"/>
              <a:ea typeface="Roboto" panose="02000000000000000000" pitchFamily="2" charset="0"/>
              <a:cs typeface="Calibri"/>
            </a:endParaRPr>
          </a:p>
          <a:p>
            <a:pPr marL="12700">
              <a:lnSpc>
                <a:spcPts val="2135"/>
              </a:lnSpc>
            </a:pPr>
            <a:r>
              <a:rPr sz="1800" spc="-10" dirty="0">
                <a:solidFill>
                  <a:srgbClr val="444949"/>
                </a:solidFill>
                <a:latin typeface="Roboto" panose="02000000000000000000" pitchFamily="2" charset="0"/>
                <a:ea typeface="Roboto" panose="02000000000000000000" pitchFamily="2" charset="0"/>
                <a:cs typeface="Calibri"/>
              </a:rPr>
              <a:t>replication</a:t>
            </a:r>
            <a:endParaRPr sz="1800" dirty="0">
              <a:latin typeface="Roboto" panose="02000000000000000000" pitchFamily="2" charset="0"/>
              <a:ea typeface="Roboto" panose="02000000000000000000" pitchFamily="2" charset="0"/>
              <a:cs typeface="Calibri"/>
            </a:endParaRPr>
          </a:p>
        </p:txBody>
      </p:sp>
      <p:sp>
        <p:nvSpPr>
          <p:cNvPr id="26" name="object 26"/>
          <p:cNvSpPr txBox="1"/>
          <p:nvPr/>
        </p:nvSpPr>
        <p:spPr>
          <a:xfrm>
            <a:off x="9206052" y="1446551"/>
            <a:ext cx="1888045" cy="869469"/>
          </a:xfrm>
          <a:prstGeom prst="rect">
            <a:avLst/>
          </a:prstGeom>
          <a:solidFill>
            <a:srgbClr val="444949"/>
          </a:solidFill>
        </p:spPr>
        <p:txBody>
          <a:bodyPr vert="horz" wrap="square" lIns="0" tIns="0" rIns="0" bIns="0" rtlCol="0">
            <a:spAutoFit/>
          </a:bodyPr>
          <a:lstStyle/>
          <a:p>
            <a:pPr>
              <a:lnSpc>
                <a:spcPct val="100000"/>
              </a:lnSpc>
            </a:pPr>
            <a:endParaRPr sz="2150" dirty="0">
              <a:latin typeface="Roboto" panose="02000000000000000000" pitchFamily="2" charset="0"/>
              <a:ea typeface="Roboto" panose="02000000000000000000" pitchFamily="2" charset="0"/>
              <a:cs typeface="Times New Roman"/>
            </a:endParaRPr>
          </a:p>
          <a:p>
            <a:pPr marL="353060" marR="346075" indent="68580">
              <a:lnSpc>
                <a:spcPts val="2110"/>
              </a:lnSpc>
            </a:pPr>
            <a:r>
              <a:rPr sz="1800" spc="-5" dirty="0">
                <a:solidFill>
                  <a:srgbClr val="FFFFFF"/>
                </a:solidFill>
                <a:latin typeface="Roboto" panose="02000000000000000000" pitchFamily="2" charset="0"/>
                <a:ea typeface="Roboto" panose="02000000000000000000" pitchFamily="2" charset="0"/>
                <a:cs typeface="Calibri"/>
              </a:rPr>
              <a:t>Reporting </a:t>
            </a:r>
            <a:r>
              <a:rPr sz="1800" dirty="0">
                <a:solidFill>
                  <a:srgbClr val="FFFFFF"/>
                </a:solidFill>
                <a:latin typeface="Roboto" panose="02000000000000000000" pitchFamily="2" charset="0"/>
                <a:ea typeface="Roboto" panose="02000000000000000000" pitchFamily="2" charset="0"/>
                <a:cs typeface="Calibri"/>
              </a:rPr>
              <a:t> </a:t>
            </a:r>
            <a:r>
              <a:rPr sz="1800" spc="-5" dirty="0">
                <a:solidFill>
                  <a:srgbClr val="FFFFFF"/>
                </a:solidFill>
                <a:latin typeface="Roboto" panose="02000000000000000000" pitchFamily="2" charset="0"/>
                <a:ea typeface="Roboto" panose="02000000000000000000" pitchFamily="2" charset="0"/>
                <a:cs typeface="Calibri"/>
              </a:rPr>
              <a:t>A</a:t>
            </a:r>
            <a:r>
              <a:rPr sz="1800" spc="5" dirty="0">
                <a:solidFill>
                  <a:srgbClr val="FFFFFF"/>
                </a:solidFill>
                <a:latin typeface="Roboto" panose="02000000000000000000" pitchFamily="2" charset="0"/>
                <a:ea typeface="Roboto" panose="02000000000000000000" pitchFamily="2" charset="0"/>
                <a:cs typeface="Calibri"/>
              </a:rPr>
              <a:t>p</a:t>
            </a:r>
            <a:r>
              <a:rPr sz="1800" dirty="0">
                <a:solidFill>
                  <a:srgbClr val="FFFFFF"/>
                </a:solidFill>
                <a:latin typeface="Roboto" panose="02000000000000000000" pitchFamily="2" charset="0"/>
                <a:ea typeface="Roboto" panose="02000000000000000000" pitchFamily="2" charset="0"/>
                <a:cs typeface="Calibri"/>
              </a:rPr>
              <a:t>p</a:t>
            </a:r>
            <a:r>
              <a:rPr sz="1800" spc="-5" dirty="0">
                <a:solidFill>
                  <a:srgbClr val="FFFFFF"/>
                </a:solidFill>
                <a:latin typeface="Roboto" panose="02000000000000000000" pitchFamily="2" charset="0"/>
                <a:ea typeface="Roboto" panose="02000000000000000000" pitchFamily="2" charset="0"/>
                <a:cs typeface="Calibri"/>
              </a:rPr>
              <a:t>li</a:t>
            </a:r>
            <a:r>
              <a:rPr sz="1800" spc="-15" dirty="0">
                <a:solidFill>
                  <a:srgbClr val="FFFFFF"/>
                </a:solidFill>
                <a:latin typeface="Roboto" panose="02000000000000000000" pitchFamily="2" charset="0"/>
                <a:ea typeface="Roboto" panose="02000000000000000000" pitchFamily="2" charset="0"/>
                <a:cs typeface="Calibri"/>
              </a:rPr>
              <a:t>c</a:t>
            </a:r>
            <a:r>
              <a:rPr sz="1800" spc="-20" dirty="0">
                <a:solidFill>
                  <a:srgbClr val="FFFFFF"/>
                </a:solidFill>
                <a:latin typeface="Roboto" panose="02000000000000000000" pitchFamily="2" charset="0"/>
                <a:ea typeface="Roboto" panose="02000000000000000000" pitchFamily="2" charset="0"/>
                <a:cs typeface="Calibri"/>
              </a:rPr>
              <a:t>a</a:t>
            </a:r>
            <a:r>
              <a:rPr sz="1800" spc="-5" dirty="0">
                <a:solidFill>
                  <a:srgbClr val="FFFFFF"/>
                </a:solidFill>
                <a:latin typeface="Roboto" panose="02000000000000000000" pitchFamily="2" charset="0"/>
                <a:ea typeface="Roboto" panose="02000000000000000000" pitchFamily="2" charset="0"/>
                <a:cs typeface="Calibri"/>
              </a:rPr>
              <a:t>ti</a:t>
            </a:r>
            <a:r>
              <a:rPr sz="1800" dirty="0">
                <a:solidFill>
                  <a:srgbClr val="FFFFFF"/>
                </a:solidFill>
                <a:latin typeface="Roboto" panose="02000000000000000000" pitchFamily="2" charset="0"/>
                <a:ea typeface="Roboto" panose="02000000000000000000" pitchFamily="2" charset="0"/>
                <a:cs typeface="Calibri"/>
              </a:rPr>
              <a:t>on</a:t>
            </a:r>
            <a:endParaRPr sz="1800" dirty="0">
              <a:latin typeface="Roboto" panose="02000000000000000000" pitchFamily="2" charset="0"/>
              <a:ea typeface="Roboto" panose="02000000000000000000" pitchFamily="2" charset="0"/>
              <a:cs typeface="Calibri"/>
            </a:endParaRPr>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3286</TotalTime>
  <Words>4152</Words>
  <Application>Microsoft Office PowerPoint</Application>
  <PresentationFormat>Widescreen</PresentationFormat>
  <Paragraphs>493</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Amazon Ember</vt:lpstr>
      <vt:lpstr>Arial</vt:lpstr>
      <vt:lpstr>Calibri</vt:lpstr>
      <vt:lpstr>Gill Sans MT</vt:lpstr>
      <vt:lpstr>inherit</vt:lpstr>
      <vt:lpstr>Roboto</vt:lpstr>
      <vt:lpstr>Times New Roman</vt:lpstr>
      <vt:lpstr>Parcel</vt:lpstr>
      <vt:lpstr>Amazon RDS(Relational Database ServicE)</vt:lpstr>
      <vt:lpstr>DB instances</vt:lpstr>
      <vt:lpstr>PowerPoint Presentation</vt:lpstr>
      <vt:lpstr>DB instance class types</vt:lpstr>
      <vt:lpstr>PowerPoint Presentation</vt:lpstr>
      <vt:lpstr>PowerPoint Presentation</vt:lpstr>
      <vt:lpstr>RDS – Storage Auto Scaling</vt:lpstr>
      <vt:lpstr>RDS Read Replicas for read scalability</vt:lpstr>
      <vt:lpstr>RDS Read Replicas – Use Cases</vt:lpstr>
      <vt:lpstr>RDS Read Replicas – Network Cost</vt:lpstr>
      <vt:lpstr>RDS Multi AZ (Disaster Recovery)</vt:lpstr>
      <vt:lpstr>RDS – From Single-AZ to Multi-AZ</vt:lpstr>
      <vt:lpstr>RDS Security - Encryption</vt:lpstr>
      <vt:lpstr>RDS Encryption Operations</vt:lpstr>
      <vt:lpstr>RDS Security – Network &amp; IAM</vt:lpstr>
      <vt:lpstr>RDS - IAM Authentication</vt:lpstr>
      <vt:lpstr>RDS Security – Summary</vt:lpstr>
      <vt:lpstr>Amazon Aurora</vt:lpstr>
      <vt:lpstr>Aurora High Availability and Read Scaling</vt:lpstr>
      <vt:lpstr>Aurora DB Cluster</vt:lpstr>
      <vt:lpstr>Features of Aurora</vt:lpstr>
      <vt:lpstr>Aurora Security</vt:lpstr>
      <vt:lpstr>Amazon ElastiCache Overview</vt:lpstr>
      <vt:lpstr>ElastiCache Solution Architecture - DB Cache</vt:lpstr>
      <vt:lpstr>ElastiCache Solution Architecture – User Session Store</vt:lpstr>
      <vt:lpstr>ElastiCache – Redis vs Memcached</vt:lpstr>
      <vt:lpstr>ElastiCache – Cache Security</vt:lpstr>
      <vt:lpstr>ElastiCache Replication: Cluster Mode Disabled</vt:lpstr>
      <vt:lpstr>ElastiCache Replication: Cluster Mode Enabled</vt:lpstr>
      <vt:lpstr>Caching Implementation Considerations</vt:lpstr>
      <vt:lpstr>Lazy Loading / Cache-Aside / Lazy Population</vt:lpstr>
      <vt:lpstr>Lazy Loading / Cache-Aside / Lazy Population  Python Pseudocode</vt:lpstr>
      <vt:lpstr>Write Through – Add or Update cache when database is updated</vt:lpstr>
      <vt:lpstr>Write-Through  Python Pseudocode</vt:lpstr>
      <vt:lpstr>Cache Evictions and Time-to-live (TTL)</vt:lpstr>
      <vt:lpstr>Final words of wisdom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RDS(Relational Database ServicE)</dc:title>
  <dc:creator>Vishank Rajput</dc:creator>
  <cp:lastModifiedBy>Vishank Rajput</cp:lastModifiedBy>
  <cp:revision>29</cp:revision>
  <dcterms:created xsi:type="dcterms:W3CDTF">2021-05-14T01:56:15Z</dcterms:created>
  <dcterms:modified xsi:type="dcterms:W3CDTF">2021-05-18T18:26:52Z</dcterms:modified>
</cp:coreProperties>
</file>