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0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37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81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085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138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2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6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3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14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9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4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7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B41F-03E2-4838-9869-9052C2AF9560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1B8388-0FE4-4353-8666-A1708D7FE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9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43" y="249381"/>
            <a:ext cx="6794884" cy="1320800"/>
          </a:xfrm>
        </p:spPr>
        <p:txBody>
          <a:bodyPr/>
          <a:lstStyle/>
          <a:p>
            <a:r>
              <a:rPr lang="en-US" dirty="0" smtClean="0"/>
              <a:t>                AOP</a:t>
            </a:r>
            <a:br>
              <a:rPr lang="en-US" dirty="0" smtClean="0"/>
            </a:br>
            <a:r>
              <a:rPr lang="en-US" dirty="0" smtClean="0"/>
              <a:t>(Aspect Oriented Programming)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70181"/>
            <a:ext cx="9953721" cy="5006110"/>
          </a:xfrm>
        </p:spPr>
        <p:txBody>
          <a:bodyPr/>
          <a:lstStyle/>
          <a:p>
            <a:r>
              <a:rPr lang="en-US" dirty="0" smtClean="0"/>
              <a:t>Aspect - A Service</a:t>
            </a:r>
          </a:p>
          <a:p>
            <a:r>
              <a:rPr lang="en-US" dirty="0" smtClean="0"/>
              <a:t>If we want to add a service to our business class we can go through AOP.</a:t>
            </a:r>
          </a:p>
          <a:p>
            <a:r>
              <a:rPr lang="en-US" dirty="0" smtClean="0"/>
              <a:t>Advice - Service provider</a:t>
            </a:r>
          </a:p>
          <a:p>
            <a:r>
              <a:rPr lang="en-US" dirty="0" smtClean="0"/>
              <a:t>Pointcut - A point or condition to execute aspects for business</a:t>
            </a:r>
          </a:p>
          <a:p>
            <a:r>
              <a:rPr lang="en-US" dirty="0" smtClean="0"/>
              <a:t>Advisor - pointcut with a advice combination(pointcut + advice)</a:t>
            </a:r>
          </a:p>
          <a:p>
            <a:r>
              <a:rPr lang="en-US" dirty="0" smtClean="0"/>
              <a:t>Proxy - A weaver (basically it will combine service with business and will return a proxy object)</a:t>
            </a:r>
          </a:p>
          <a:p>
            <a:r>
              <a:rPr lang="en-US" dirty="0" smtClean="0"/>
              <a:t>Target - Business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1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965"/>
            <a:ext cx="8596668" cy="5847398"/>
          </a:xfrm>
        </p:spPr>
        <p:txBody>
          <a:bodyPr/>
          <a:lstStyle/>
          <a:p>
            <a:r>
              <a:rPr lang="en-US" dirty="0" smtClean="0"/>
              <a:t>We have three approaches for AOP:-</a:t>
            </a:r>
          </a:p>
          <a:p>
            <a:r>
              <a:rPr lang="en-US" dirty="0" smtClean="0"/>
              <a:t>1. Programmatic(</a:t>
            </a:r>
            <a:r>
              <a:rPr lang="en-US" dirty="0" err="1" smtClean="0"/>
              <a:t>i.MBA</a:t>
            </a:r>
            <a:r>
              <a:rPr lang="en-US" dirty="0" smtClean="0"/>
              <a:t>{</a:t>
            </a:r>
            <a:r>
              <a:rPr lang="en-US" dirty="0" err="1" smtClean="0"/>
              <a:t>MethodBeforeAdvice</a:t>
            </a:r>
            <a:r>
              <a:rPr lang="en-US" dirty="0" smtClean="0"/>
              <a:t>} ii.ARA{</a:t>
            </a:r>
            <a:r>
              <a:rPr lang="en-US" dirty="0" err="1" smtClean="0"/>
              <a:t>AfterReturningAdvice</a:t>
            </a:r>
            <a:r>
              <a:rPr lang="en-US" dirty="0" smtClean="0"/>
              <a:t>} </a:t>
            </a:r>
            <a:r>
              <a:rPr lang="en-US" dirty="0" err="1" smtClean="0"/>
              <a:t>iii.MI</a:t>
            </a:r>
            <a:r>
              <a:rPr lang="en-US" dirty="0" smtClean="0"/>
              <a:t>{</a:t>
            </a:r>
            <a:r>
              <a:rPr lang="en-US" dirty="0" err="1" smtClean="0"/>
              <a:t>MethodInterceptor</a:t>
            </a:r>
            <a:r>
              <a:rPr lang="en-US" dirty="0" smtClean="0"/>
              <a:t>} </a:t>
            </a:r>
            <a:r>
              <a:rPr lang="en-US" dirty="0" err="1" smtClean="0"/>
              <a:t>iv.TA</a:t>
            </a:r>
            <a:r>
              <a:rPr lang="en-US" dirty="0" smtClean="0"/>
              <a:t>{</a:t>
            </a:r>
            <a:r>
              <a:rPr lang="en-US" dirty="0" err="1" smtClean="0"/>
              <a:t>ThrowsAdvice</a:t>
            </a: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 Xml/Declarative approach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3. Annotation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0218" y="1995055"/>
            <a:ext cx="1450109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40218" y="3158836"/>
            <a:ext cx="1450109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440218" y="3731491"/>
            <a:ext cx="1450109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40218" y="4950691"/>
            <a:ext cx="1450109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IN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2789382" y="4174836"/>
            <a:ext cx="2207491" cy="7758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IN" dirty="0"/>
          </a:p>
        </p:txBody>
      </p:sp>
      <p:cxnSp>
        <p:nvCxnSpPr>
          <p:cNvPr id="10" name="Elbow Connector 9"/>
          <p:cNvCxnSpPr>
            <a:stCxn id="4" idx="1"/>
          </p:cNvCxnSpPr>
          <p:nvPr/>
        </p:nvCxnSpPr>
        <p:spPr>
          <a:xfrm rot="10800000" flipV="1">
            <a:off x="3546764" y="2216728"/>
            <a:ext cx="1893454" cy="1958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  <a:endCxn id="8" idx="0"/>
          </p:cNvCxnSpPr>
          <p:nvPr/>
        </p:nvCxnSpPr>
        <p:spPr>
          <a:xfrm rot="10800000" flipV="1">
            <a:off x="3893128" y="3380508"/>
            <a:ext cx="1547090" cy="794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0"/>
            <a:endCxn id="8" idx="3"/>
          </p:cNvCxnSpPr>
          <p:nvPr/>
        </p:nvCxnSpPr>
        <p:spPr>
          <a:xfrm rot="16200000" flipV="1">
            <a:off x="5387110" y="4172528"/>
            <a:ext cx="387927" cy="1168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1"/>
          </p:cNvCxnSpPr>
          <p:nvPr/>
        </p:nvCxnSpPr>
        <p:spPr>
          <a:xfrm rot="10800000" flipV="1">
            <a:off x="4975668" y="3953164"/>
            <a:ext cx="464550" cy="221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509" y="4271623"/>
            <a:ext cx="1505528" cy="58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Proxy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8" idx="1"/>
            <a:endCxn id="27" idx="3"/>
          </p:cNvCxnSpPr>
          <p:nvPr/>
        </p:nvCxnSpPr>
        <p:spPr>
          <a:xfrm flipH="1" flipV="1">
            <a:off x="2346037" y="4562763"/>
            <a:ext cx="443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671" y="1773382"/>
            <a:ext cx="166254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pointcut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02216" y="1773382"/>
            <a:ext cx="166254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72180" y="2919082"/>
            <a:ext cx="166254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Adviser</a:t>
            </a:r>
            <a:endParaRPr lang="en-IN" dirty="0"/>
          </a:p>
        </p:txBody>
      </p:sp>
      <p:cxnSp>
        <p:nvCxnSpPr>
          <p:cNvPr id="8" name="Elbow Connector 7"/>
          <p:cNvCxnSpPr>
            <a:stCxn id="4" idx="2"/>
            <a:endCxn id="6" idx="1"/>
          </p:cNvCxnSpPr>
          <p:nvPr/>
        </p:nvCxnSpPr>
        <p:spPr>
          <a:xfrm rot="16200000" flipH="1">
            <a:off x="2770021" y="2475541"/>
            <a:ext cx="887082" cy="517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3"/>
          </p:cNvCxnSpPr>
          <p:nvPr/>
        </p:nvCxnSpPr>
        <p:spPr>
          <a:xfrm rot="5400000">
            <a:off x="4940566" y="2484777"/>
            <a:ext cx="887082" cy="498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503882" y="217055"/>
            <a:ext cx="9656118" cy="656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implement point cut we have two methods:</a:t>
            </a:r>
          </a:p>
          <a:p>
            <a:r>
              <a:rPr lang="en-US" dirty="0" smtClean="0"/>
              <a:t>1.SMMP(</a:t>
            </a:r>
            <a:r>
              <a:rPr lang="en-US" dirty="0" err="1" smtClean="0"/>
              <a:t>StaticMethodMatcherPointcut</a:t>
            </a:r>
            <a:r>
              <a:rPr lang="en-US" dirty="0" smtClean="0"/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 2.NMMP(</a:t>
            </a:r>
            <a:r>
              <a:rPr lang="en-US" dirty="0" err="1" smtClean="0"/>
              <a:t>NameMethodMatchPointcut</a:t>
            </a:r>
            <a:r>
              <a:rPr lang="en-US" dirty="0" smtClean="0"/>
              <a:t>)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smtClean="0"/>
              <a:t>We have two point cut class: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 1.DefaultPointcutAdvisor    2.RegexpMethodPointcutAdvisor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69448" y="3907372"/>
            <a:ext cx="166254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633488" y="3907372"/>
            <a:ext cx="166254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5" idx="1"/>
            <a:endCxn id="14" idx="3"/>
          </p:cNvCxnSpPr>
          <p:nvPr/>
        </p:nvCxnSpPr>
        <p:spPr>
          <a:xfrm flipH="1">
            <a:off x="5131993" y="4165990"/>
            <a:ext cx="501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4" idx="0"/>
          </p:cNvCxnSpPr>
          <p:nvPr/>
        </p:nvCxnSpPr>
        <p:spPr>
          <a:xfrm flipH="1">
            <a:off x="4300721" y="3436318"/>
            <a:ext cx="2732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69448" y="4974367"/>
            <a:ext cx="166254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Proxy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300721" y="4424608"/>
            <a:ext cx="0" cy="54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138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                AOP (Aspect Oriented Programming)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AOP (Aspect Oriented Programming)</dc:title>
  <dc:creator>Vishank Rajput</dc:creator>
  <cp:lastModifiedBy>Vishank Rajput</cp:lastModifiedBy>
  <cp:revision>27</cp:revision>
  <dcterms:created xsi:type="dcterms:W3CDTF">2020-03-21T15:13:17Z</dcterms:created>
  <dcterms:modified xsi:type="dcterms:W3CDTF">2020-03-21T19:58:48Z</dcterms:modified>
</cp:coreProperties>
</file>