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VISHANTHI R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2213391036329 /  </a:t>
            </a:r>
          </a:p>
          <a:p>
            <a:endParaRPr lang="en-GB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35FE71-503E-49C4-7BC0-B587C77B4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109111"/>
              </p:ext>
            </p:extLst>
          </p:nvPr>
        </p:nvGraphicFramePr>
        <p:xfrm>
          <a:off x="4622800" y="3821906"/>
          <a:ext cx="2946400" cy="357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3889607396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7CD8E965565BF2CA605423F59A97F88A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anchor="b"/>
                </a:tc>
                <a:extLst>
                  <a:ext uri="{0D108BD9-81ED-4DB2-BD59-A6C34878D82A}">
                    <a16:rowId xmlns:a16="http://schemas.microsoft.com/office/drawing/2014/main" val="33192958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Vishanthi r</cp:lastModifiedBy>
  <cp:revision>19</cp:revision>
  <dcterms:created xsi:type="dcterms:W3CDTF">2024-03-29T15:07:22Z</dcterms:created>
  <dcterms:modified xsi:type="dcterms:W3CDTF">2024-09-11T12:42:54Z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