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2" r:id="rId3"/>
    <p:sldId id="263" r:id="rId4"/>
    <p:sldId id="257" r:id="rId5"/>
    <p:sldId id="258" r:id="rId6"/>
    <p:sldId id="259" r:id="rId7"/>
    <p:sldId id="260" r:id="rId8"/>
    <p:sldId id="264" r:id="rId9"/>
    <p:sldId id="261"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380"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049697D-76A0-4E14-BEF0-EED33F7FDAF4}" type="datetimeFigureOut">
              <a:rPr lang="en-AU" smtClean="0"/>
              <a:t>11/03/2020</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1C90320-3614-4C83-BAC4-335C8A99F767}" type="slidenum">
              <a:rPr lang="en-AU" smtClean="0"/>
              <a:t>‹#›</a:t>
            </a:fld>
            <a:endParaRPr lang="en-AU"/>
          </a:p>
        </p:txBody>
      </p:sp>
    </p:spTree>
    <p:extLst>
      <p:ext uri="{BB962C8B-B14F-4D97-AF65-F5344CB8AC3E}">
        <p14:creationId xmlns:p14="http://schemas.microsoft.com/office/powerpoint/2010/main" val="37227648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E1C90320-3614-4C83-BAC4-335C8A99F767}" type="slidenum">
              <a:rPr lang="en-AU" smtClean="0"/>
              <a:t>1</a:t>
            </a:fld>
            <a:endParaRPr lang="en-AU"/>
          </a:p>
        </p:txBody>
      </p:sp>
    </p:spTree>
    <p:extLst>
      <p:ext uri="{BB962C8B-B14F-4D97-AF65-F5344CB8AC3E}">
        <p14:creationId xmlns:p14="http://schemas.microsoft.com/office/powerpoint/2010/main" val="29553355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AU" sz="7200" dirty="0"/>
              <a:t>Cafeteria Ordering system (COS)</a:t>
            </a:r>
            <a:br>
              <a:rPr lang="en-AU" sz="7200" dirty="0"/>
            </a:br>
            <a:endParaRPr lang="en-AU" sz="7200" dirty="0"/>
          </a:p>
        </p:txBody>
      </p:sp>
      <p:sp>
        <p:nvSpPr>
          <p:cNvPr id="3" name="Subtitle 2"/>
          <p:cNvSpPr>
            <a:spLocks noGrp="1"/>
          </p:cNvSpPr>
          <p:nvPr>
            <p:ph type="subTitle" idx="1"/>
          </p:nvPr>
        </p:nvSpPr>
        <p:spPr/>
        <p:txBody>
          <a:bodyPr/>
          <a:lstStyle/>
          <a:p>
            <a:r>
              <a:rPr lang="en-AU" dirty="0"/>
              <a:t>Group 8</a:t>
            </a:r>
          </a:p>
        </p:txBody>
      </p:sp>
    </p:spTree>
    <p:extLst>
      <p:ext uri="{BB962C8B-B14F-4D97-AF65-F5344CB8AC3E}">
        <p14:creationId xmlns:p14="http://schemas.microsoft.com/office/powerpoint/2010/main" val="4156526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FA807D-8999-5249-BDEA-29F55F92F9E8}"/>
              </a:ext>
            </a:extLst>
          </p:cNvPr>
          <p:cNvSpPr>
            <a:spLocks noGrp="1"/>
          </p:cNvSpPr>
          <p:nvPr>
            <p:ph idx="1"/>
          </p:nvPr>
        </p:nvSpPr>
        <p:spPr/>
        <p:txBody>
          <a:bodyPr/>
          <a:lstStyle/>
          <a:p>
            <a:r>
              <a:rPr lang="en-US"/>
              <a:t>THANK YOU</a:t>
            </a:r>
          </a:p>
        </p:txBody>
      </p:sp>
    </p:spTree>
    <p:extLst>
      <p:ext uri="{BB962C8B-B14F-4D97-AF65-F5344CB8AC3E}">
        <p14:creationId xmlns:p14="http://schemas.microsoft.com/office/powerpoint/2010/main" val="3381883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5D3C4-8130-E947-9CDB-989F7C3F26F5}"/>
              </a:ext>
            </a:extLst>
          </p:cNvPr>
          <p:cNvSpPr>
            <a:spLocks noGrp="1"/>
          </p:cNvSpPr>
          <p:nvPr>
            <p:ph type="title"/>
          </p:nvPr>
        </p:nvSpPr>
        <p:spPr/>
        <p:txBody>
          <a:bodyPr/>
          <a:lstStyle/>
          <a:p>
            <a:r>
              <a:rPr lang="en-US" b="1"/>
              <a:t>Introduction</a:t>
            </a:r>
            <a:r>
              <a:rPr lang="en-US"/>
              <a:t> </a:t>
            </a:r>
          </a:p>
        </p:txBody>
      </p:sp>
      <p:sp>
        <p:nvSpPr>
          <p:cNvPr id="3" name="Content Placeholder 2">
            <a:extLst>
              <a:ext uri="{FF2B5EF4-FFF2-40B4-BE49-F238E27FC236}">
                <a16:creationId xmlns:a16="http://schemas.microsoft.com/office/drawing/2014/main" id="{BF673CB2-611A-9446-9CC9-80C92FD80969}"/>
              </a:ext>
            </a:extLst>
          </p:cNvPr>
          <p:cNvSpPr>
            <a:spLocks noGrp="1"/>
          </p:cNvSpPr>
          <p:nvPr>
            <p:ph idx="1"/>
          </p:nvPr>
        </p:nvSpPr>
        <p:spPr/>
        <p:txBody>
          <a:bodyPr/>
          <a:lstStyle/>
          <a:p>
            <a:r>
              <a:rPr lang="en-US"/>
              <a:t>The project uses an agile process to develop The software system.</a:t>
            </a:r>
          </a:p>
        </p:txBody>
      </p:sp>
    </p:spTree>
    <p:extLst>
      <p:ext uri="{BB962C8B-B14F-4D97-AF65-F5344CB8AC3E}">
        <p14:creationId xmlns:p14="http://schemas.microsoft.com/office/powerpoint/2010/main" val="1579011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DA74E-35BF-DC44-B50F-ADEF8BFE6FB0}"/>
              </a:ext>
            </a:extLst>
          </p:cNvPr>
          <p:cNvSpPr>
            <a:spLocks noGrp="1"/>
          </p:cNvSpPr>
          <p:nvPr>
            <p:ph type="title"/>
          </p:nvPr>
        </p:nvSpPr>
        <p:spPr/>
        <p:txBody>
          <a:bodyPr/>
          <a:lstStyle/>
          <a:p>
            <a:r>
              <a:rPr lang="en-US" b="1"/>
              <a:t>Background of Project</a:t>
            </a:r>
          </a:p>
        </p:txBody>
      </p:sp>
      <p:sp>
        <p:nvSpPr>
          <p:cNvPr id="3" name="Content Placeholder 2">
            <a:extLst>
              <a:ext uri="{FF2B5EF4-FFF2-40B4-BE49-F238E27FC236}">
                <a16:creationId xmlns:a16="http://schemas.microsoft.com/office/drawing/2014/main" id="{C97B90F2-3207-B842-8365-016F3E899945}"/>
              </a:ext>
            </a:extLst>
          </p:cNvPr>
          <p:cNvSpPr>
            <a:spLocks noGrp="1"/>
          </p:cNvSpPr>
          <p:nvPr>
            <p:ph idx="1"/>
          </p:nvPr>
        </p:nvSpPr>
        <p:spPr/>
        <p:txBody>
          <a:bodyPr/>
          <a:lstStyle/>
          <a:p>
            <a:r>
              <a:rPr lang="en-US"/>
              <a:t>This project is based on the cafeteria ordering system(COS). The COS should allow the usp employees To oder meal from University cafeteria, also delivery should be made on time when ordered. This system will replace the manual and telephone system with new technologies</a:t>
            </a:r>
          </a:p>
        </p:txBody>
      </p:sp>
    </p:spTree>
    <p:extLst>
      <p:ext uri="{BB962C8B-B14F-4D97-AF65-F5344CB8AC3E}">
        <p14:creationId xmlns:p14="http://schemas.microsoft.com/office/powerpoint/2010/main" val="617549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533400"/>
            <a:ext cx="7772400" cy="1470025"/>
          </a:xfrm>
        </p:spPr>
        <p:txBody>
          <a:bodyPr/>
          <a:lstStyle/>
          <a:p>
            <a:r>
              <a:rPr lang="en-AU" b="1" dirty="0"/>
              <a:t>Development of System </a:t>
            </a:r>
          </a:p>
        </p:txBody>
      </p:sp>
      <p:sp>
        <p:nvSpPr>
          <p:cNvPr id="3" name="Subtitle 2"/>
          <p:cNvSpPr>
            <a:spLocks noGrp="1"/>
          </p:cNvSpPr>
          <p:nvPr>
            <p:ph type="subTitle" idx="1"/>
          </p:nvPr>
        </p:nvSpPr>
        <p:spPr>
          <a:xfrm>
            <a:off x="838200" y="1981200"/>
            <a:ext cx="7086600" cy="3657600"/>
          </a:xfrm>
        </p:spPr>
        <p:txBody>
          <a:bodyPr>
            <a:normAutofit fontScale="77500" lnSpcReduction="20000"/>
          </a:bodyPr>
          <a:lstStyle/>
          <a:p>
            <a:pPr algn="l"/>
            <a:r>
              <a:rPr lang="en-AU" sz="4000" u="sng" dirty="0">
                <a:solidFill>
                  <a:schemeClr val="tx1"/>
                </a:solidFill>
              </a:rPr>
              <a:t>Agile/Scrum</a:t>
            </a:r>
          </a:p>
          <a:p>
            <a:pPr algn="l"/>
            <a:r>
              <a:rPr lang="en-AU" sz="3500" dirty="0">
                <a:solidFill>
                  <a:schemeClr val="tx1"/>
                </a:solidFill>
              </a:rPr>
              <a:t>Agile is a methodology that outlines the guideline for iterative and incremental approaches to SDLC.</a:t>
            </a:r>
          </a:p>
          <a:p>
            <a:pPr algn="l"/>
            <a:endParaRPr lang="en-AU" sz="2000" dirty="0">
              <a:solidFill>
                <a:schemeClr val="tx1"/>
              </a:solidFill>
            </a:endParaRPr>
          </a:p>
          <a:p>
            <a:pPr algn="l"/>
            <a:r>
              <a:rPr lang="en-AU" sz="4000" u="sng" dirty="0">
                <a:solidFill>
                  <a:schemeClr val="tx1"/>
                </a:solidFill>
              </a:rPr>
              <a:t>Scrum</a:t>
            </a:r>
            <a:r>
              <a:rPr lang="en-AU" sz="4000" dirty="0">
                <a:solidFill>
                  <a:schemeClr val="tx1"/>
                </a:solidFill>
              </a:rPr>
              <a:t> </a:t>
            </a:r>
          </a:p>
          <a:p>
            <a:pPr algn="l"/>
            <a:r>
              <a:rPr lang="en-AU" sz="3500" dirty="0">
                <a:solidFill>
                  <a:schemeClr val="tx1"/>
                </a:solidFill>
              </a:rPr>
              <a:t>Scrum is used to implement the agile methodology. There is a fixed length iterations called sprints.</a:t>
            </a:r>
          </a:p>
          <a:p>
            <a:pPr algn="l"/>
            <a:endParaRPr lang="en-AU" sz="2000" dirty="0">
              <a:solidFill>
                <a:schemeClr val="tx1"/>
              </a:solidFill>
            </a:endParaRPr>
          </a:p>
        </p:txBody>
      </p:sp>
    </p:spTree>
    <p:extLst>
      <p:ext uri="{BB962C8B-B14F-4D97-AF65-F5344CB8AC3E}">
        <p14:creationId xmlns:p14="http://schemas.microsoft.com/office/powerpoint/2010/main" val="1780629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Architectural Development</a:t>
            </a:r>
          </a:p>
        </p:txBody>
      </p:sp>
      <p:sp>
        <p:nvSpPr>
          <p:cNvPr id="3" name="Content Placeholder 2"/>
          <p:cNvSpPr>
            <a:spLocks noGrp="1"/>
          </p:cNvSpPr>
          <p:nvPr>
            <p:ph idx="1"/>
          </p:nvPr>
        </p:nvSpPr>
        <p:spPr/>
        <p:txBody>
          <a:bodyPr>
            <a:normAutofit/>
          </a:bodyPr>
          <a:lstStyle/>
          <a:p>
            <a:r>
              <a:rPr lang="en-AU" sz="4000" b="1" u="sng" dirty="0"/>
              <a:t>Model View Controller(MVC)</a:t>
            </a:r>
            <a:endParaRPr lang="en-AU" sz="4000" b="1" dirty="0"/>
          </a:p>
          <a:p>
            <a:pPr marL="0" indent="0">
              <a:buNone/>
            </a:pPr>
            <a:r>
              <a:rPr lang="en-AU" dirty="0"/>
              <a:t>MVC is one of the most frequently used industry-standard web development framework to create scalable and extensible projects. </a:t>
            </a:r>
          </a:p>
          <a:p>
            <a:pPr marL="0" indent="0">
              <a:buNone/>
            </a:pPr>
            <a:endParaRPr lang="en-AU" dirty="0"/>
          </a:p>
          <a:p>
            <a:pPr marL="0" indent="0">
              <a:buNone/>
            </a:pPr>
            <a:endParaRPr lang="en-AU" dirty="0"/>
          </a:p>
        </p:txBody>
      </p:sp>
    </p:spTree>
    <p:extLst>
      <p:ext uri="{BB962C8B-B14F-4D97-AF65-F5344CB8AC3E}">
        <p14:creationId xmlns:p14="http://schemas.microsoft.com/office/powerpoint/2010/main" val="1782135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14400"/>
            <a:ext cx="8229600" cy="4525963"/>
          </a:xfrm>
        </p:spPr>
        <p:txBody>
          <a:bodyPr>
            <a:normAutofit/>
          </a:bodyPr>
          <a:lstStyle/>
          <a:p>
            <a:r>
              <a:rPr lang="en-AU" sz="4000" b="1" u="sng" dirty="0" err="1"/>
              <a:t>Laravel</a:t>
            </a:r>
            <a:r>
              <a:rPr lang="en-AU" sz="4000" b="1" u="sng" dirty="0"/>
              <a:t> Framework</a:t>
            </a:r>
          </a:p>
          <a:p>
            <a:pPr>
              <a:buFont typeface="Wingdings" pitchFamily="2" charset="2"/>
              <a:buChar char="ü"/>
            </a:pPr>
            <a:r>
              <a:rPr lang="en-AU" dirty="0"/>
              <a:t>Is hosted on </a:t>
            </a:r>
            <a:r>
              <a:rPr lang="en-AU" dirty="0" err="1"/>
              <a:t>GitHub</a:t>
            </a:r>
            <a:r>
              <a:rPr lang="en-AU" dirty="0"/>
              <a:t> </a:t>
            </a:r>
            <a:r>
              <a:rPr lang="en-AU"/>
              <a:t>and is </a:t>
            </a:r>
            <a:r>
              <a:rPr lang="en-AU" dirty="0"/>
              <a:t>distributed under an open source licence, so its available for anyone to use.</a:t>
            </a:r>
          </a:p>
          <a:p>
            <a:pPr>
              <a:buFont typeface="Wingdings" pitchFamily="2" charset="2"/>
              <a:buChar char="ü"/>
            </a:pPr>
            <a:r>
              <a:rPr lang="en-AU" dirty="0"/>
              <a:t>Its features includes database migration, database seeding, scheduling, queuing and notifications etc.</a:t>
            </a:r>
          </a:p>
          <a:p>
            <a:pPr marL="0" indent="0">
              <a:buNone/>
            </a:pPr>
            <a:r>
              <a:rPr lang="en-AU" dirty="0"/>
              <a:t> </a:t>
            </a:r>
          </a:p>
        </p:txBody>
      </p:sp>
    </p:spTree>
    <p:extLst>
      <p:ext uri="{BB962C8B-B14F-4D97-AF65-F5344CB8AC3E}">
        <p14:creationId xmlns:p14="http://schemas.microsoft.com/office/powerpoint/2010/main" val="840683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Entity Relationship Diagram(ERD)</a:t>
            </a:r>
          </a:p>
        </p:txBody>
      </p:sp>
      <p:sp>
        <p:nvSpPr>
          <p:cNvPr id="3" name="Content Placeholder 2"/>
          <p:cNvSpPr>
            <a:spLocks noGrp="1"/>
          </p:cNvSpPr>
          <p:nvPr>
            <p:ph idx="1"/>
          </p:nvPr>
        </p:nvSpPr>
        <p:spPr/>
        <p:txBody>
          <a:bodyPr/>
          <a:lstStyle/>
          <a:p>
            <a:r>
              <a:rPr lang="en-AU" dirty="0"/>
              <a:t>This data modelling technique is used to graphically illustrates an information systems entities and the relationship between those entities</a:t>
            </a:r>
          </a:p>
        </p:txBody>
      </p:sp>
    </p:spTree>
    <p:extLst>
      <p:ext uri="{BB962C8B-B14F-4D97-AF65-F5344CB8AC3E}">
        <p14:creationId xmlns:p14="http://schemas.microsoft.com/office/powerpoint/2010/main" val="569846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36B20-5809-2445-8170-F06228236B28}"/>
              </a:ext>
            </a:extLst>
          </p:cNvPr>
          <p:cNvSpPr>
            <a:spLocks noGrp="1"/>
          </p:cNvSpPr>
          <p:nvPr>
            <p:ph type="title"/>
          </p:nvPr>
        </p:nvSpPr>
        <p:spPr/>
        <p:txBody>
          <a:bodyPr/>
          <a:lstStyle/>
          <a:p>
            <a:r>
              <a:rPr lang="en-US" b="1"/>
              <a:t>Challenges faced </a:t>
            </a:r>
          </a:p>
        </p:txBody>
      </p:sp>
      <p:sp>
        <p:nvSpPr>
          <p:cNvPr id="3" name="Content Placeholder 2">
            <a:extLst>
              <a:ext uri="{FF2B5EF4-FFF2-40B4-BE49-F238E27FC236}">
                <a16:creationId xmlns:a16="http://schemas.microsoft.com/office/drawing/2014/main" id="{FE5E423E-6267-BA49-B5E3-4474978257AA}"/>
              </a:ext>
            </a:extLst>
          </p:cNvPr>
          <p:cNvSpPr>
            <a:spLocks noGrp="1"/>
          </p:cNvSpPr>
          <p:nvPr>
            <p:ph idx="1"/>
          </p:nvPr>
        </p:nvSpPr>
        <p:spPr/>
        <p:txBody>
          <a:bodyPr/>
          <a:lstStyle/>
          <a:p>
            <a:r>
              <a:rPr lang="en-US"/>
              <a:t>Time - not all members were Able to make it at a given time.</a:t>
            </a:r>
          </a:p>
          <a:p>
            <a:r>
              <a:rPr lang="en-US"/>
              <a:t>Reliability – the techniques used are not easily available hence, we had to use other sources to gather information. </a:t>
            </a:r>
          </a:p>
        </p:txBody>
      </p:sp>
    </p:spTree>
    <p:extLst>
      <p:ext uri="{BB962C8B-B14F-4D97-AF65-F5344CB8AC3E}">
        <p14:creationId xmlns:p14="http://schemas.microsoft.com/office/powerpoint/2010/main" val="2627763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b="1" dirty="0"/>
              <a:t>System Features </a:t>
            </a:r>
          </a:p>
        </p:txBody>
      </p:sp>
      <p:sp>
        <p:nvSpPr>
          <p:cNvPr id="3" name="Content Placeholder 2"/>
          <p:cNvSpPr>
            <a:spLocks noGrp="1"/>
          </p:cNvSpPr>
          <p:nvPr>
            <p:ph idx="1"/>
          </p:nvPr>
        </p:nvSpPr>
        <p:spPr/>
        <p:txBody>
          <a:bodyPr/>
          <a:lstStyle/>
          <a:p>
            <a:r>
              <a:rPr lang="en-AU" dirty="0"/>
              <a:t>DEMO</a:t>
            </a:r>
          </a:p>
        </p:txBody>
      </p:sp>
    </p:spTree>
    <p:extLst>
      <p:ext uri="{BB962C8B-B14F-4D97-AF65-F5344CB8AC3E}">
        <p14:creationId xmlns:p14="http://schemas.microsoft.com/office/powerpoint/2010/main" val="42810657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TotalTime>
  <Words>140</Words>
  <Application>Microsoft Office PowerPoint</Application>
  <PresentationFormat>On-screen Show (4:3)</PresentationFormat>
  <Paragraphs>20</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Cafeteria Ordering system (COS) </vt:lpstr>
      <vt:lpstr>Introduction </vt:lpstr>
      <vt:lpstr>Background of Project</vt:lpstr>
      <vt:lpstr>Development of System </vt:lpstr>
      <vt:lpstr>Architectural Development</vt:lpstr>
      <vt:lpstr>PowerPoint Presentation</vt:lpstr>
      <vt:lpstr>Entity Relationship Diagram(ERD)</vt:lpstr>
      <vt:lpstr>Challenges faced </vt:lpstr>
      <vt:lpstr>System Features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8</dc:title>
  <dc:creator>alvin prasad</dc:creator>
  <cp:lastModifiedBy>alvinprasad60@gmail.com</cp:lastModifiedBy>
  <cp:revision>9</cp:revision>
  <dcterms:created xsi:type="dcterms:W3CDTF">2006-08-16T00:00:00Z</dcterms:created>
  <dcterms:modified xsi:type="dcterms:W3CDTF">2020-03-11T03:45:35Z</dcterms:modified>
</cp:coreProperties>
</file>