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6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media/image2.png" ContentType="image/png"/>
  <Override PartName="/ppt/media/image3.png" ContentType="image/png"/>
  <Override PartName="/ppt/media/image5.png" ContentType="image/png"/>
  <Override PartName="/ppt/media/image4.jpeg" ContentType="image/jpeg"/>
  <Override PartName="/ppt/media/image8.jpeg" ContentType="image/jpeg"/>
  <Override PartName="/ppt/media/image7.png" ContentType="image/png"/>
  <Override PartName="/ppt/media/image11.png" ContentType="image/png"/>
  <Override PartName="/ppt/media/image9.png" ContentType="image/png"/>
  <Override PartName="/ppt/media/image1.png" ContentType="image/png"/>
  <Override PartName="/ppt/media/image6.png" ContentType="image/png"/>
  <Override PartName="/ppt/media/image10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D910B33-18EE-46FC-9AE4-CC8DC4754011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080" cy="23137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26"/>
          </p:nvPr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71C246-85A7-4E69-8210-27C377DCF483}" type="slidenum"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7999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267D6D09-A821-4822-A10A-2754D913859D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720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09B46D21-9B69-4A53-B657-029DED0BE0FA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1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280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280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C65B5433-5ADA-42BC-8EB4-10804056504E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3F97000A-E671-4DCE-8615-119E119D2FFC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15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27481915-E2E2-4EAB-89F3-3A6524E887DE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object 2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83" name="object 3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056600"/>
                <a:gd name="textAreaBottom" fmla="*/ 1057320 h 1056600"/>
              </a:gdLst>
              <a:ahLst/>
              <a:cxn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4" name="object 4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>
                <a:gd name="textAreaLeft" fmla="*/ 0 w 646920"/>
                <a:gd name="textAreaRight" fmla="*/ 647640 w 646920"/>
                <a:gd name="textAreaTop" fmla="*/ 0 h 561240"/>
                <a:gd name="textAreaBottom" fmla="*/ 561960 h 561240"/>
              </a:gdLst>
              <a:ahLst/>
              <a:cxn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85" name="object 5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>
              <a:gd name="textAreaLeft" fmla="*/ 0 w 1666080"/>
              <a:gd name="textAreaRight" fmla="*/ 1666800 w 1666080"/>
              <a:gd name="textAreaTop" fmla="*/ 0 h 1437480"/>
              <a:gd name="textAreaBottom" fmla="*/ 1438200 h 1437480"/>
            </a:gdLst>
            <a:ahLst/>
            <a:cxn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6" name="object 6"/>
          <p:cNvSpPr/>
          <p:nvPr/>
        </p:nvSpPr>
        <p:spPr>
          <a:xfrm>
            <a:off x="3800520" y="5229360"/>
            <a:ext cx="723240" cy="618480"/>
          </a:xfrm>
          <a:custGeom>
            <a:avLst/>
            <a:gdLst>
              <a:gd name="textAreaLeft" fmla="*/ 0 w 723240"/>
              <a:gd name="textAreaRight" fmla="*/ 723960 w 723240"/>
              <a:gd name="textAreaTop" fmla="*/ 0 h 618480"/>
              <a:gd name="textAreaBottom" fmla="*/ 619200 h 618480"/>
            </a:gdLst>
            <a:ahLst/>
            <a:cxn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9800"/>
            <a:ext cx="7628760" cy="10022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0f0f0f"/>
                </a:solidFill>
                <a:effectLst/>
                <a:uFillTx/>
                <a:latin typeface="Times New Roman"/>
              </a:rPr>
              <a:t>Digital Portfolio </a:t>
            </a:r>
            <a:br>
              <a:rPr sz="3200"/>
            </a:b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2"/>
          <p:cNvSpPr>
            <a:spLocks noGrp="1"/>
          </p:cNvSpPr>
          <p:nvPr>
            <p:ph type="sldNum" idx="19"/>
          </p:nvPr>
        </p:nvSpPr>
        <p:spPr>
          <a:xfrm>
            <a:off x="11353320" y="6473160"/>
            <a:ext cx="150480" cy="1922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B86AD85A-F3BE-4768-A920-DA4AE136A36E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TextBox 13"/>
          <p:cNvSpPr/>
          <p:nvPr/>
        </p:nvSpPr>
        <p:spPr>
          <a:xfrm>
            <a:off x="1800000" y="3314160"/>
            <a:ext cx="9364320" cy="30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STUDENT NAME: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VISHWA EBENEZER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REGISTER NO AND NMID: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24BSCT146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1266F638E3A7D28989F4E077EABDFEE9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DEPARTMENT: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COMPUTER TECHNOLOGY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COLLEGE: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SRI KRISHNA ADITHYA COLLEGE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OF ARTS AND SCIENCE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2"/>
          <p:cNvSpPr/>
          <p:nvPr/>
        </p:nvSpPr>
        <p:spPr>
          <a:xfrm>
            <a:off x="752400" y="6486120"/>
            <a:ext cx="1773000" cy="1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object 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6" name="object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7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78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39800" y="654840"/>
            <a:ext cx="8479800" cy="748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IN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RESULTS AND SCREENSHOTS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object 8"/>
          <p:cNvSpPr/>
          <p:nvPr/>
        </p:nvSpPr>
        <p:spPr>
          <a:xfrm>
            <a:off x="11277360" y="6473160"/>
            <a:ext cx="227880" cy="1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10134910-20D5-475B-AE94-98769B896769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TextBox 8"/>
          <p:cNvSpPr/>
          <p:nvPr/>
        </p:nvSpPr>
        <p:spPr>
          <a:xfrm>
            <a:off x="2743200" y="2354760"/>
            <a:ext cx="8533440" cy="9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659680" y="1620000"/>
            <a:ext cx="8319960" cy="467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5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86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4578120" cy="7527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CONCLUSION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object 9"/>
          <p:cNvSpPr/>
          <p:nvPr/>
        </p:nvSpPr>
        <p:spPr>
          <a:xfrm>
            <a:off x="11277360" y="6473160"/>
            <a:ext cx="227880" cy="1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978B4D64-FF24-4C37-9BF7-935D0203A8B4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900000" y="2340000"/>
            <a:ext cx="737964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 won’t just draft this project right after the Edunet program. This is my third attempt on actually developing a personal portfolio.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now, the website is static with less functionality other than hyperlinks. I might add more functionality in the future, implementing react even.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would be a really useful project that I could use throughout my carrreer.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"/>
          <p:cNvSpPr/>
          <p:nvPr/>
        </p:nvSpPr>
        <p:spPr>
          <a:xfrm>
            <a:off x="0" y="0"/>
            <a:ext cx="12191400" cy="68572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92" name="object 3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93" name="object 4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>
                <a:gd name="textAreaLeft" fmla="*/ 0 w 1217880"/>
                <a:gd name="textAreaRight" fmla="*/ 1218600 w 121788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4" name="object 5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>
                <a:gd name="textAreaLeft" fmla="*/ 0 w 4742640"/>
                <a:gd name="textAreaRight" fmla="*/ 4743360 w 4742640"/>
                <a:gd name="textAreaTop" fmla="*/ 0 h 3162960"/>
                <a:gd name="textAreaBottom" fmla="*/ 3163680 h 316296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5" name="object 6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>
                <a:gd name="textAreaLeft" fmla="*/ 0 w 3009240"/>
                <a:gd name="textAreaRight" fmla="*/ 3009960 w 30092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6" name="object 7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>
                <a:gd name="textAreaLeft" fmla="*/ 0 w 2588760"/>
                <a:gd name="textAreaRight" fmla="*/ 2589480 w 25887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7" name="object 8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>
                <a:gd name="textAreaLeft" fmla="*/ 0 w 3256920"/>
                <a:gd name="textAreaRight" fmla="*/ 3257640 w 3256920"/>
                <a:gd name="textAreaTop" fmla="*/ 0 h 3809160"/>
                <a:gd name="textAreaBottom" fmla="*/ 3809880 h 380916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8" name="object 9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9" name="object 10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00" name="object 11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>
                <a:gd name="textAreaLeft" fmla="*/ 0 w 1255320"/>
                <a:gd name="textAreaRight" fmla="*/ 1256040 w 125532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01" name="object 12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>
                <a:gd name="textAreaLeft" fmla="*/ 0 w 1818720"/>
                <a:gd name="textAreaRight" fmla="*/ 1819440 w 1818720"/>
                <a:gd name="textAreaTop" fmla="*/ 0 h 3266280"/>
                <a:gd name="textAreaBottom" fmla="*/ 3267000 h 326628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02" name="object 13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3" name="object 14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4" name="object 15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5" name="object 16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6639840" cy="13125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PORTFOLIO WEBSITE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7" name="object 18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0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10" name="PlaceHolder 2"/>
          <p:cNvSpPr>
            <a:spLocks noGrp="1"/>
          </p:cNvSpPr>
          <p:nvPr>
            <p:ph type="sldNum" idx="20"/>
          </p:nvPr>
        </p:nvSpPr>
        <p:spPr>
          <a:xfrm>
            <a:off x="11353320" y="6473160"/>
            <a:ext cx="150480" cy="1922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A5706F5C-339D-4771-BC99-1E6363A26B64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"/>
          <p:cNvSpPr/>
          <p:nvPr/>
        </p:nvSpPr>
        <p:spPr>
          <a:xfrm>
            <a:off x="-76320" y="28440"/>
            <a:ext cx="12480840" cy="6857280"/>
          </a:xfrm>
          <a:custGeom>
            <a:avLst/>
            <a:gdLst>
              <a:gd name="textAreaLeft" fmla="*/ 0 w 12480840"/>
              <a:gd name="textAreaRight" fmla="*/ 12481560 w 124808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12" name="object 3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13" name="object 4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>
                <a:gd name="textAreaLeft" fmla="*/ 0 w 1217880"/>
                <a:gd name="textAreaRight" fmla="*/ 1218600 w 121788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4" name="object 5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>
                <a:gd name="textAreaLeft" fmla="*/ 0 w 4742640"/>
                <a:gd name="textAreaRight" fmla="*/ 4743360 w 4742640"/>
                <a:gd name="textAreaTop" fmla="*/ 0 h 3162960"/>
                <a:gd name="textAreaBottom" fmla="*/ 3163680 h 316296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5" name="object 6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>
                <a:gd name="textAreaLeft" fmla="*/ 0 w 3009240"/>
                <a:gd name="textAreaRight" fmla="*/ 3009960 w 30092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6" name="object 7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>
                <a:gd name="textAreaLeft" fmla="*/ 0 w 2588760"/>
                <a:gd name="textAreaRight" fmla="*/ 2589480 w 25887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7" name="object 8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>
                <a:gd name="textAreaLeft" fmla="*/ 0 w 3256920"/>
                <a:gd name="textAreaRight" fmla="*/ 3257640 w 3256920"/>
                <a:gd name="textAreaTop" fmla="*/ 0 h 3809160"/>
                <a:gd name="textAreaBottom" fmla="*/ 3809880 h 380916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8" name="object 9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9" name="object 10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20" name="object 11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>
                <a:gd name="textAreaLeft" fmla="*/ 0 w 1255320"/>
                <a:gd name="textAreaRight" fmla="*/ 1256040 w 125532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21" name="object 12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>
                <a:gd name="textAreaLeft" fmla="*/ 0 w 1818720"/>
                <a:gd name="textAreaRight" fmla="*/ 1819440 w 1818720"/>
                <a:gd name="textAreaTop" fmla="*/ 0 h 3266280"/>
                <a:gd name="textAreaBottom" fmla="*/ 3267000 h 326628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22" name="object 13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3" name="object 14"/>
          <p:cNvSpPr/>
          <p:nvPr/>
        </p:nvSpPr>
        <p:spPr>
          <a:xfrm>
            <a:off x="752400" y="6486120"/>
            <a:ext cx="1773000" cy="1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object 15"/>
          <p:cNvSpPr/>
          <p:nvPr/>
        </p:nvSpPr>
        <p:spPr>
          <a:xfrm>
            <a:off x="7362720" y="447840"/>
            <a:ext cx="361080" cy="361080"/>
          </a:xfrm>
          <a:custGeom>
            <a:avLst/>
            <a:gdLst>
              <a:gd name="textAreaLeft" fmla="*/ 0 w 361080"/>
              <a:gd name="textAreaRight" fmla="*/ 361800 w 361080"/>
              <a:gd name="textAreaTop" fmla="*/ 0 h 361080"/>
              <a:gd name="textAreaBottom" fmla="*/ 361800 h 361080"/>
            </a:gdLst>
            <a:ahLst/>
            <a:cxn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5" name="object 16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>
              <a:gd name="textAreaLeft" fmla="*/ 0 w 646920"/>
              <a:gd name="textAreaRight" fmla="*/ 647640 w 646920"/>
              <a:gd name="textAreaTop" fmla="*/ 0 h 646920"/>
              <a:gd name="textAreaBottom" fmla="*/ 647640 h 646920"/>
            </a:gdLst>
            <a:ahLst/>
            <a:cxn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6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27" name="object 18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28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6560" cy="22086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48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800" spc="-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G</a:t>
            </a:r>
            <a:r>
              <a:rPr b="1" lang="en-US" sz="48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8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DA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21"/>
          </p:nvPr>
        </p:nvSpPr>
        <p:spPr>
          <a:xfrm>
            <a:off x="11353320" y="6473160"/>
            <a:ext cx="150480" cy="1922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8CAE86B-E46C-4F9F-8A87-5A967F38CC9F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TextBox 22"/>
          <p:cNvSpPr/>
          <p:nvPr/>
        </p:nvSpPr>
        <p:spPr>
          <a:xfrm>
            <a:off x="2509920" y="1041480"/>
            <a:ext cx="5028480" cy="48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Problem Statement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Project Overview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End Users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Tools and Technologies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Portfolio design and Layout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Features and Functionality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Results and Screenshots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Conclusion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Github Link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object 2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134" name="object 3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>
                <a:gd name="textAreaLeft" fmla="*/ 0 w 456480"/>
                <a:gd name="textAreaRight" fmla="*/ 457200 w 456480"/>
                <a:gd name="textAreaTop" fmla="*/ 0 h 456480"/>
                <a:gd name="textAreaBottom" fmla="*/ 457200 h 45648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35" name="object 4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>
                <a:gd name="textAreaLeft" fmla="*/ 0 w 180360"/>
                <a:gd name="textAreaRight" fmla="*/ 181080 w 180360"/>
                <a:gd name="textAreaTop" fmla="*/ 0 h 180360"/>
                <a:gd name="textAreaBottom" fmla="*/ 181080 h 18036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36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7" name="object 6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636160" cy="748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ROB</a:t>
            </a:r>
            <a:r>
              <a:rPr b="1" lang="en-US" sz="4250" spc="5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L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</a:t>
            </a:r>
            <a:r>
              <a:rPr b="1" lang="en-US" sz="425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4250" spc="-37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37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ME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NT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PlaceHolder 2"/>
          <p:cNvSpPr>
            <a:spLocks noGrp="1"/>
          </p:cNvSpPr>
          <p:nvPr>
            <p:ph type="sldNum" idx="22"/>
          </p:nvPr>
        </p:nvSpPr>
        <p:spPr>
          <a:xfrm>
            <a:off x="11353320" y="6473160"/>
            <a:ext cx="150480" cy="1922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47E57DF7-CA01-40F6-9FE1-4C694223FEAB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900000" y="2340000"/>
            <a:ext cx="737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Develop a portfolio web page to showcase your works and other things related to you.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web page may serve as a resume but it doesn’t filter out irrelevent topics like it does.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2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43" name="object 3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>
                <a:gd name="textAreaLeft" fmla="*/ 0 w 456480"/>
                <a:gd name="textAreaRight" fmla="*/ 457200 w 456480"/>
                <a:gd name="textAreaTop" fmla="*/ 0 h 456480"/>
                <a:gd name="textAreaBottom" fmla="*/ 457200 h 45648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44" name="object 4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>
                <a:gd name="textAreaLeft" fmla="*/ 0 w 180360"/>
                <a:gd name="textAreaRight" fmla="*/ 181080 w 180360"/>
                <a:gd name="textAreaTop" fmla="*/ 0 h 180360"/>
                <a:gd name="textAreaBottom" fmla="*/ 181080 h 18036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45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46" name="object 6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62840" cy="13125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PROJECT</a:t>
            </a: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OVERVIEW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8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sldNum" idx="23"/>
          </p:nvPr>
        </p:nvSpPr>
        <p:spPr>
          <a:xfrm>
            <a:off x="11353320" y="6473160"/>
            <a:ext cx="150480" cy="19800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670CAD2F-17CC-46DE-8302-FAF97C9B21CE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00000" y="2340000"/>
            <a:ext cx="73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is a portfolio of mine where I could keep my followers updated through a web page. This may serve as a personal blog too!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2" name="object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3" name="object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372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W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</a:t>
            </a:r>
            <a:r>
              <a:rPr b="1" lang="en-US" sz="3200" spc="-23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AR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3200" spc="-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3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</a:t>
            </a:r>
            <a:r>
              <a:rPr b="1" lang="en-US" sz="3200" spc="-4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U</a:t>
            </a:r>
            <a:r>
              <a:rPr b="1" lang="en-US" sz="32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3200" spc="-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</a:t>
            </a:r>
            <a:r>
              <a:rPr b="1" lang="en-US" sz="320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S?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5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PlaceHolder 2"/>
          <p:cNvSpPr>
            <a:spLocks noGrp="1"/>
          </p:cNvSpPr>
          <p:nvPr>
            <p:ph type="sldNum" idx="24"/>
          </p:nvPr>
        </p:nvSpPr>
        <p:spPr>
          <a:xfrm>
            <a:off x="11353320" y="6473160"/>
            <a:ext cx="150480" cy="19800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31390E8-3FA9-4103-86D9-171D5AAD4144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00000" y="2340000"/>
            <a:ext cx="73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end users will be the people who would like to know more about me and also find a way to contact me.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object 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0" name="object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1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248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36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TOOLS AND TECHNIQUES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3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PlaceHolder 2"/>
          <p:cNvSpPr>
            <a:spLocks noGrp="1"/>
          </p:cNvSpPr>
          <p:nvPr>
            <p:ph type="sldNum" idx="25"/>
          </p:nvPr>
        </p:nvSpPr>
        <p:spPr>
          <a:xfrm>
            <a:off x="11353320" y="6473160"/>
            <a:ext cx="150480" cy="19800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6EA85479-86AE-46C1-95AC-C422AB7CC1E4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880000" y="2229840"/>
            <a:ext cx="7379640" cy="11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IDE: 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Vim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Languages used: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i)  HTML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ii) CSS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67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object 9"/>
          <p:cNvSpPr/>
          <p:nvPr/>
        </p:nvSpPr>
        <p:spPr>
          <a:xfrm>
            <a:off x="11277360" y="6473160"/>
            <a:ext cx="227880" cy="1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03C67251-B902-42A0-BCC2-38B939E10F76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object 8"/>
          <p:cNvSpPr/>
          <p:nvPr/>
        </p:nvSpPr>
        <p:spPr>
          <a:xfrm>
            <a:off x="739800" y="291240"/>
            <a:ext cx="8794080" cy="6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IN" sz="40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POTFOLIO DESIGN AND LAYOUT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object 3"/>
          <p:cNvSpPr/>
          <p:nvPr/>
        </p:nvSpPr>
        <p:spPr>
          <a:xfrm>
            <a:off x="10058400" y="52524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1" name=""/>
          <p:cNvSpPr/>
          <p:nvPr/>
        </p:nvSpPr>
        <p:spPr>
          <a:xfrm>
            <a:off x="900000" y="2340000"/>
            <a:ext cx="737964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portfolio shall contain: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Links to my social medias including the links that the end users can use to contact me.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About Me section.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works.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 of skills I am capable of.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experience.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design of the web page must be simple yet creative.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FEATURES AND FUNCTIONALITY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900000" y="2340000"/>
            <a:ext cx="737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website contains hyperlinks that will lead to the pages that will lead the end users to what they want.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website is currently static with just HTML and CSS but it still functions with hyperlinks to navigate through different pages.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Application>LibreOffice/25.8.1.1$Linux_X86_64 LibreOffice_project/580$Build-1</Application>
  <AppVersion>15.0000</AppVersion>
  <Words>87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2025-09-11T12:00:42Z</dcterms:modified>
  <cp:revision>24</cp:revision>
  <dc:subject/>
  <dc:title>Face Mask Detection using Convolutional Neural Network (CNN)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11</vt:i4>
  </property>
</Properties>
</file>