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6.xml" ContentType="application/vnd.openxmlformats-officedocument.theme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media/image2.png" ContentType="image/png"/>
  <Override PartName="/ppt/media/image3.png" ContentType="image/png"/>
  <Override PartName="/ppt/media/image5.png" ContentType="image/png"/>
  <Override PartName="/ppt/media/image4.jpeg" ContentType="image/jpeg"/>
  <Override PartName="/ppt/media/image8.jpeg" ContentType="image/jpeg"/>
  <Override PartName="/ppt/media/image7.png" ContentType="image/png"/>
  <Override PartName="/ppt/media/image11.png" ContentType="image/png"/>
  <Override PartName="/ppt/media/image9.png" ContentType="image/png"/>
  <Override PartName="/ppt/media/image1.png" ContentType="image/png"/>
  <Override PartName="/ppt/media/image6.png" ContentType="image/png"/>
  <Override PartName="/ppt/media/image10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C9498AA-0A0E-4213-A579-1D53D596C62F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4080" cy="23137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26"/>
          </p:nvPr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54F92B-30E0-4B1A-934D-D374BB61CF1D}" type="slidenum"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95720" y="2067480"/>
            <a:ext cx="57999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3"/>
          </p:nvPr>
        </p:nvSpPr>
        <p:spPr>
          <a:xfrm>
            <a:off x="11353320" y="6473160"/>
            <a:ext cx="15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12FD5FD7-7396-41DF-B1D9-8FDB6C1B4B6C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720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6"/>
          </p:nvPr>
        </p:nvSpPr>
        <p:spPr>
          <a:xfrm>
            <a:off x="11353320" y="6473160"/>
            <a:ext cx="15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B5C1D5DE-D0B3-4CBF-B81F-A22EA3973449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1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280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280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9"/>
          </p:nvPr>
        </p:nvSpPr>
        <p:spPr>
          <a:xfrm>
            <a:off x="11353320" y="6473160"/>
            <a:ext cx="15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57C45C8E-3100-4D58-80FF-9B0B0EC4AA0F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sldNum" idx="12"/>
          </p:nvPr>
        </p:nvSpPr>
        <p:spPr>
          <a:xfrm>
            <a:off x="11353320" y="6473160"/>
            <a:ext cx="15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E94ECB97-F0E4-4845-B071-6EF775C121BA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g object 16"/>
          <p:cNvSpPr/>
          <p:nvPr/>
        </p:nvSpPr>
        <p:spPr>
          <a:xfrm>
            <a:off x="9377280" y="4680"/>
            <a:ext cx="1217880" cy="6852960"/>
          </a:xfrm>
          <a:custGeom>
            <a:avLst/>
            <a:gdLst>
              <a:gd name="textAreaLeft" fmla="*/ 0 w 1217880"/>
              <a:gd name="textAreaRight" fmla="*/ 1218600 w 121788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bg object 17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>
              <a:gd name="textAreaLeft" fmla="*/ 0 w 4742640"/>
              <a:gd name="textAreaRight" fmla="*/ 4743360 w 4742640"/>
              <a:gd name="textAreaTop" fmla="*/ 0 h 3162960"/>
              <a:gd name="textAreaBottom" fmla="*/ 3163680 h 3162960"/>
            </a:gdLst>
            <a:ahLst/>
            <a:cxn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bg object 18"/>
          <p:cNvSpPr/>
          <p:nvPr/>
        </p:nvSpPr>
        <p:spPr>
          <a:xfrm>
            <a:off x="918216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bg object 19"/>
          <p:cNvSpPr/>
          <p:nvPr/>
        </p:nvSpPr>
        <p:spPr>
          <a:xfrm>
            <a:off x="9603000" y="0"/>
            <a:ext cx="2588760" cy="6857280"/>
          </a:xfrm>
          <a:custGeom>
            <a:avLst/>
            <a:gdLst>
              <a:gd name="textAreaLeft" fmla="*/ 0 w 2588760"/>
              <a:gd name="textAreaRight" fmla="*/ 2589480 w 25887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bg object 20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>
              <a:gd name="textAreaLeft" fmla="*/ 0 w 3256920"/>
              <a:gd name="textAreaRight" fmla="*/ 3257640 w 3256920"/>
              <a:gd name="textAreaTop" fmla="*/ 0 h 3809160"/>
              <a:gd name="textAreaBottom" fmla="*/ 3809880 h 3809160"/>
            </a:gdLst>
            <a:ahLst/>
            <a:cxn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bg object 21"/>
          <p:cNvSpPr/>
          <p:nvPr/>
        </p:nvSpPr>
        <p:spPr>
          <a:xfrm>
            <a:off x="9338040" y="0"/>
            <a:ext cx="2853720" cy="6857280"/>
          </a:xfrm>
          <a:custGeom>
            <a:avLst/>
            <a:gdLst>
              <a:gd name="textAreaLeft" fmla="*/ 0 w 2853720"/>
              <a:gd name="textAreaRight" fmla="*/ 2854440 w 28537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bg object 22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bg object 23"/>
          <p:cNvSpPr/>
          <p:nvPr/>
        </p:nvSpPr>
        <p:spPr>
          <a:xfrm>
            <a:off x="10936080" y="0"/>
            <a:ext cx="1255320" cy="6857280"/>
          </a:xfrm>
          <a:custGeom>
            <a:avLst/>
            <a:gdLst>
              <a:gd name="textAreaLeft" fmla="*/ 0 w 1255320"/>
              <a:gd name="textAreaRight" fmla="*/ 1256040 w 125532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bg object 24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>
              <a:gd name="textAreaLeft" fmla="*/ 0 w 1818720"/>
              <a:gd name="textAreaRight" fmla="*/ 1819440 w 1818720"/>
              <a:gd name="textAreaTop" fmla="*/ 0 h 3266280"/>
              <a:gd name="textAreaBottom" fmla="*/ 3267000 h 3266280"/>
            </a:gdLst>
            <a:ahLst/>
            <a:cxn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bg object 25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15"/>
          </p:nvPr>
        </p:nvSpPr>
        <p:spPr>
          <a:xfrm>
            <a:off x="11353320" y="6473160"/>
            <a:ext cx="150480" cy="1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F13F601A-B2D7-46D7-B8E3-DF40E05F755F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object 2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83" name="object 3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>
                <a:gd name="textAreaLeft" fmla="*/ 0 w 1227960"/>
                <a:gd name="textAreaRight" fmla="*/ 1228680 w 1227960"/>
                <a:gd name="textAreaTop" fmla="*/ 0 h 1056600"/>
                <a:gd name="textAreaBottom" fmla="*/ 1057320 h 1056600"/>
              </a:gdLst>
              <a:ahLst/>
              <a:cxn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84" name="object 4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>
                <a:gd name="textAreaLeft" fmla="*/ 0 w 646920"/>
                <a:gd name="textAreaRight" fmla="*/ 647640 w 646920"/>
                <a:gd name="textAreaTop" fmla="*/ 0 h 561240"/>
                <a:gd name="textAreaBottom" fmla="*/ 561960 h 561240"/>
              </a:gdLst>
              <a:ahLst/>
              <a:cxn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85" name="object 5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>
              <a:gd name="textAreaLeft" fmla="*/ 0 w 1666080"/>
              <a:gd name="textAreaRight" fmla="*/ 1666800 w 1666080"/>
              <a:gd name="textAreaTop" fmla="*/ 0 h 1437480"/>
              <a:gd name="textAreaBottom" fmla="*/ 1438200 h 1437480"/>
            </a:gdLst>
            <a:ahLst/>
            <a:cxn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6" name="object 6"/>
          <p:cNvSpPr/>
          <p:nvPr/>
        </p:nvSpPr>
        <p:spPr>
          <a:xfrm>
            <a:off x="3800520" y="5229360"/>
            <a:ext cx="723240" cy="618480"/>
          </a:xfrm>
          <a:custGeom>
            <a:avLst/>
            <a:gdLst>
              <a:gd name="textAreaLeft" fmla="*/ 0 w 723240"/>
              <a:gd name="textAreaRight" fmla="*/ 723960 w 723240"/>
              <a:gd name="textAreaTop" fmla="*/ 0 h 618480"/>
              <a:gd name="textAreaBottom" fmla="*/ 619200 h 618480"/>
            </a:gdLst>
            <a:ahLst/>
            <a:cxn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9800"/>
            <a:ext cx="7628760" cy="10022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321372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0f0f0f"/>
                </a:solidFill>
                <a:effectLst/>
                <a:uFillTx/>
                <a:latin typeface="Times New Roman"/>
              </a:rPr>
              <a:t>Digital Portfolio </a:t>
            </a:r>
            <a:br>
              <a:rPr sz="3200"/>
            </a:b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PlaceHolder 2"/>
          <p:cNvSpPr>
            <a:spLocks noGrp="1"/>
          </p:cNvSpPr>
          <p:nvPr>
            <p:ph type="sldNum" idx="19"/>
          </p:nvPr>
        </p:nvSpPr>
        <p:spPr>
          <a:xfrm>
            <a:off x="11353320" y="6473160"/>
            <a:ext cx="150480" cy="19224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EE7A6CEA-86F9-4434-ACD7-AB6EB6C98FCA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TextBox 13"/>
          <p:cNvSpPr/>
          <p:nvPr/>
        </p:nvSpPr>
        <p:spPr>
          <a:xfrm>
            <a:off x="1800000" y="3314160"/>
            <a:ext cx="9364320" cy="30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STUDENT NAME: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VISHWA EBENEZER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REGISTER NO AND NMID: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24BSCT146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1266F638E3A7D28989F4E077EABDFEE9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DEPARTMENT: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COMPUTER TECHNOLOGY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COLLEGE: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SRI KRISHNA ADITHYA COLLEGE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OF ARTS AND SCIENCE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       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 2"/>
          <p:cNvSpPr/>
          <p:nvPr/>
        </p:nvSpPr>
        <p:spPr>
          <a:xfrm>
            <a:off x="752400" y="6486120"/>
            <a:ext cx="1773000" cy="1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2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3/21/202</a:t>
            </a:r>
            <a:r>
              <a:rPr b="0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4</a:t>
            </a:r>
            <a:r>
              <a:rPr b="0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0" lang="en-US" sz="1100" spc="13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pc="5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nnu</a:t>
            </a:r>
            <a:r>
              <a:rPr b="1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al</a:t>
            </a:r>
            <a:r>
              <a:rPr b="1" lang="en-US" sz="1100" spc="-139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R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9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v</a:t>
            </a:r>
            <a:r>
              <a:rPr b="1" lang="en-US" sz="1100" spc="-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i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w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object 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6" name="object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7" name="object 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78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39800" y="654840"/>
            <a:ext cx="8479800" cy="748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IN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RESULTS AND SCREENSHOTS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object 8"/>
          <p:cNvSpPr/>
          <p:nvPr/>
        </p:nvSpPr>
        <p:spPr>
          <a:xfrm>
            <a:off x="11277360" y="6473160"/>
            <a:ext cx="227880" cy="1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A4A691CF-AC22-4C05-99B4-EC40BDF4FFA9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TextBox 8"/>
          <p:cNvSpPr/>
          <p:nvPr/>
        </p:nvSpPr>
        <p:spPr>
          <a:xfrm>
            <a:off x="2743200" y="2354760"/>
            <a:ext cx="8533440" cy="9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2659680" y="1620000"/>
            <a:ext cx="8319960" cy="467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4" name="object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5" name="object 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86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4578120" cy="75276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CONCLUSION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object 9"/>
          <p:cNvSpPr/>
          <p:nvPr/>
        </p:nvSpPr>
        <p:spPr>
          <a:xfrm>
            <a:off x="11277360" y="6473160"/>
            <a:ext cx="227880" cy="1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DEC23C3E-6CD2-4566-81E0-E39BC373A605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900000" y="2340000"/>
            <a:ext cx="737964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 won’t just draft this project right after the Edunet program. This is my third attempt on actually developing a personal portfolio.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now, the website is static with less functionality other than hyperlinks. I might add more functionality in the future, implementing react even.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would be a really useful project that I could use throughout my carrreer.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2"/>
          <p:cNvSpPr/>
          <p:nvPr/>
        </p:nvSpPr>
        <p:spPr>
          <a:xfrm>
            <a:off x="0" y="0"/>
            <a:ext cx="12191400" cy="6857280"/>
          </a:xfrm>
          <a:custGeom>
            <a:avLst/>
            <a:gdLst>
              <a:gd name="textAreaLeft" fmla="*/ 0 w 12191400"/>
              <a:gd name="textAreaRight" fmla="*/ 12192120 w 121914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92" name="object 3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93" name="object 4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>
                <a:gd name="textAreaLeft" fmla="*/ 0 w 1217880"/>
                <a:gd name="textAreaRight" fmla="*/ 1218600 w 1217880"/>
                <a:gd name="textAreaTop" fmla="*/ 0 h 6852960"/>
                <a:gd name="textAreaBottom" fmla="*/ 6853680 h 685296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4" name="object 5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>
                <a:gd name="textAreaLeft" fmla="*/ 0 w 4742640"/>
                <a:gd name="textAreaRight" fmla="*/ 4743360 w 4742640"/>
                <a:gd name="textAreaTop" fmla="*/ 0 h 3162960"/>
                <a:gd name="textAreaBottom" fmla="*/ 3163680 h 316296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5" name="object 6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>
                <a:gd name="textAreaLeft" fmla="*/ 0 w 3009240"/>
                <a:gd name="textAreaRight" fmla="*/ 3009960 w 300924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6" name="object 7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>
                <a:gd name="textAreaLeft" fmla="*/ 0 w 2588760"/>
                <a:gd name="textAreaRight" fmla="*/ 2589480 w 258876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7" name="object 8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>
                <a:gd name="textAreaLeft" fmla="*/ 0 w 3256920"/>
                <a:gd name="textAreaRight" fmla="*/ 3257640 w 3256920"/>
                <a:gd name="textAreaTop" fmla="*/ 0 h 3809160"/>
                <a:gd name="textAreaBottom" fmla="*/ 3809880 h 380916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8" name="object 9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99" name="object 10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>
                <a:gd name="textAreaLeft" fmla="*/ 0 w 1294560"/>
                <a:gd name="textAreaRight" fmla="*/ 1295280 w 129456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00" name="object 11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>
                <a:gd name="textAreaLeft" fmla="*/ 0 w 1255320"/>
                <a:gd name="textAreaRight" fmla="*/ 1256040 w 125532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01" name="object 12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>
                <a:gd name="textAreaLeft" fmla="*/ 0 w 1818720"/>
                <a:gd name="textAreaRight" fmla="*/ 1819440 w 1818720"/>
                <a:gd name="textAreaTop" fmla="*/ 0 h 3266280"/>
                <a:gd name="textAreaBottom" fmla="*/ 3267000 h 326628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02" name="object 13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3" name="object 14"/>
          <p:cNvSpPr/>
          <p:nvPr/>
        </p:nvSpPr>
        <p:spPr>
          <a:xfrm>
            <a:off x="9353520" y="536256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4" name="object 15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5" name="object 16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6639840" cy="13125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PORTFOLIO WEBSITE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7" name="object 18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10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10" name="PlaceHolder 2"/>
          <p:cNvSpPr>
            <a:spLocks noGrp="1"/>
          </p:cNvSpPr>
          <p:nvPr>
            <p:ph type="sldNum" idx="20"/>
          </p:nvPr>
        </p:nvSpPr>
        <p:spPr>
          <a:xfrm>
            <a:off x="11353320" y="6473160"/>
            <a:ext cx="150480" cy="19224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6E90355B-7D36-4761-8B29-4C5024C7D7D3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2"/>
          <p:cNvSpPr/>
          <p:nvPr/>
        </p:nvSpPr>
        <p:spPr>
          <a:xfrm>
            <a:off x="-76320" y="28440"/>
            <a:ext cx="12480840" cy="6857280"/>
          </a:xfrm>
          <a:custGeom>
            <a:avLst/>
            <a:gdLst>
              <a:gd name="textAreaLeft" fmla="*/ 0 w 12480840"/>
              <a:gd name="textAreaRight" fmla="*/ 12481560 w 124808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112" name="object 3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113" name="object 4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>
                <a:gd name="textAreaLeft" fmla="*/ 0 w 1217880"/>
                <a:gd name="textAreaRight" fmla="*/ 1218600 w 1217880"/>
                <a:gd name="textAreaTop" fmla="*/ 0 h 6852960"/>
                <a:gd name="textAreaBottom" fmla="*/ 6853680 h 6852960"/>
              </a:gdLst>
              <a:ahLst/>
              <a:cxn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4" name="object 5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>
                <a:gd name="textAreaLeft" fmla="*/ 0 w 4742640"/>
                <a:gd name="textAreaRight" fmla="*/ 4743360 w 4742640"/>
                <a:gd name="textAreaTop" fmla="*/ 0 h 3162960"/>
                <a:gd name="textAreaBottom" fmla="*/ 3163680 h 3162960"/>
              </a:gdLst>
              <a:ahLst/>
              <a:cxn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5" name="object 6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>
                <a:gd name="textAreaLeft" fmla="*/ 0 w 3009240"/>
                <a:gd name="textAreaRight" fmla="*/ 3009960 w 300924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6" name="object 7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>
                <a:gd name="textAreaLeft" fmla="*/ 0 w 2588760"/>
                <a:gd name="textAreaRight" fmla="*/ 2589480 w 258876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7" name="object 8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>
                <a:gd name="textAreaLeft" fmla="*/ 0 w 3256920"/>
                <a:gd name="textAreaRight" fmla="*/ 3257640 w 3256920"/>
                <a:gd name="textAreaTop" fmla="*/ 0 h 3809160"/>
                <a:gd name="textAreaBottom" fmla="*/ 3809880 h 3809160"/>
              </a:gdLst>
              <a:ahLst/>
              <a:cxn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8" name="object 9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19" name="object 10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>
                <a:gd name="textAreaLeft" fmla="*/ 0 w 1294560"/>
                <a:gd name="textAreaRight" fmla="*/ 1295280 w 129456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20" name="object 11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>
                <a:gd name="textAreaLeft" fmla="*/ 0 w 1255320"/>
                <a:gd name="textAreaRight" fmla="*/ 1256040 w 125532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21" name="object 12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>
                <a:gd name="textAreaLeft" fmla="*/ 0 w 1818720"/>
                <a:gd name="textAreaRight" fmla="*/ 1819440 w 1818720"/>
                <a:gd name="textAreaTop" fmla="*/ 0 h 3266280"/>
                <a:gd name="textAreaBottom" fmla="*/ 3267000 h 3266280"/>
              </a:gdLst>
              <a:ahLst/>
              <a:cxn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22" name="object 13"/>
          <p:cNvSpPr/>
          <p:nvPr/>
        </p:nvSpPr>
        <p:spPr>
          <a:xfrm>
            <a:off x="0" y="4010040"/>
            <a:ext cx="447120" cy="2847240"/>
          </a:xfrm>
          <a:custGeom>
            <a:avLst/>
            <a:gdLst>
              <a:gd name="textAreaLeft" fmla="*/ 0 w 447120"/>
              <a:gd name="textAreaRight" fmla="*/ 447840 w 447120"/>
              <a:gd name="textAreaTop" fmla="*/ 0 h 2847240"/>
              <a:gd name="textAreaBottom" fmla="*/ 2847960 h 2847240"/>
            </a:gdLst>
            <a:ahLst/>
            <a:cxn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3" name="object 14"/>
          <p:cNvSpPr/>
          <p:nvPr/>
        </p:nvSpPr>
        <p:spPr>
          <a:xfrm>
            <a:off x="752400" y="6486120"/>
            <a:ext cx="1773000" cy="1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2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3/21/202</a:t>
            </a:r>
            <a:r>
              <a:rPr b="0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4</a:t>
            </a:r>
            <a:r>
              <a:rPr b="0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0" lang="en-US" sz="1100" spc="13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pc="5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nnu</a:t>
            </a:r>
            <a:r>
              <a:rPr b="1" lang="en-US" sz="1100" spc="1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al</a:t>
            </a:r>
            <a:r>
              <a:rPr b="1" lang="en-US" sz="1100" spc="-139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 </a:t>
            </a:r>
            <a:r>
              <a:rPr b="1" lang="en-US" sz="1100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R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91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v</a:t>
            </a:r>
            <a:r>
              <a:rPr b="1" lang="en-US" sz="1100" spc="-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i</a:t>
            </a:r>
            <a:r>
              <a:rPr b="1" lang="en-US" sz="1100" spc="3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e</a:t>
            </a:r>
            <a:r>
              <a:rPr b="1" lang="en-US" sz="1100" spc="14" strike="noStrike" u="none">
                <a:solidFill>
                  <a:srgbClr val="2d83c3"/>
                </a:solidFill>
                <a:effectLst/>
                <a:uFillTx/>
                <a:latin typeface="Trebuchet MS"/>
              </a:rPr>
              <a:t>w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object 15"/>
          <p:cNvSpPr/>
          <p:nvPr/>
        </p:nvSpPr>
        <p:spPr>
          <a:xfrm>
            <a:off x="7362720" y="447840"/>
            <a:ext cx="361080" cy="361080"/>
          </a:xfrm>
          <a:custGeom>
            <a:avLst/>
            <a:gdLst>
              <a:gd name="textAreaLeft" fmla="*/ 0 w 361080"/>
              <a:gd name="textAreaRight" fmla="*/ 361800 w 361080"/>
              <a:gd name="textAreaTop" fmla="*/ 0 h 361080"/>
              <a:gd name="textAreaBottom" fmla="*/ 361800 h 361080"/>
            </a:gdLst>
            <a:ahLst/>
            <a:cxn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5" name="object 16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>
              <a:gd name="textAreaLeft" fmla="*/ 0 w 646920"/>
              <a:gd name="textAreaRight" fmla="*/ 647640 w 646920"/>
              <a:gd name="textAreaTop" fmla="*/ 0 h 646920"/>
              <a:gd name="textAreaBottom" fmla="*/ 647640 h 646920"/>
            </a:gdLst>
            <a:ahLst/>
            <a:cxn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26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27" name="object 18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128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9800" y="445320"/>
            <a:ext cx="2356560" cy="22086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US" sz="4800" spc="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</a:t>
            </a:r>
            <a:r>
              <a:rPr b="1" lang="en-US" sz="4800" spc="-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G</a:t>
            </a:r>
            <a:r>
              <a:rPr b="1" lang="en-US" sz="48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8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</a:t>
            </a:r>
            <a:r>
              <a:rPr b="1" lang="en-US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DA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21"/>
          </p:nvPr>
        </p:nvSpPr>
        <p:spPr>
          <a:xfrm>
            <a:off x="11353320" y="6473160"/>
            <a:ext cx="150480" cy="19224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88C97349-5977-40C1-B4C5-F9D30E2F0CDD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TextBox 22"/>
          <p:cNvSpPr/>
          <p:nvPr/>
        </p:nvSpPr>
        <p:spPr>
          <a:xfrm>
            <a:off x="2509920" y="1041480"/>
            <a:ext cx="5028480" cy="48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Problem Statement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Project Overview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End Users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Tools and Technologies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Portfolio design and Layout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Features and Functionality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Results and Screenshots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Conclusion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trike="noStrike" u="none">
                <a:solidFill>
                  <a:srgbClr val="0d0d0d"/>
                </a:solidFill>
                <a:effectLst/>
                <a:uFillTx/>
                <a:latin typeface="Times New Roman"/>
              </a:rPr>
              <a:t>Github Link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object 2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134" name="object 3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>
                <a:gd name="textAreaLeft" fmla="*/ 0 w 456480"/>
                <a:gd name="textAreaRight" fmla="*/ 457200 w 456480"/>
                <a:gd name="textAreaTop" fmla="*/ 0 h 456480"/>
                <a:gd name="textAreaBottom" fmla="*/ 457200 h 45648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35" name="object 4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>
                <a:gd name="textAreaLeft" fmla="*/ 0 w 180360"/>
                <a:gd name="textAreaRight" fmla="*/ 181080 w 180360"/>
                <a:gd name="textAreaTop" fmla="*/ 0 h 180360"/>
                <a:gd name="textAreaBottom" fmla="*/ 181080 h 18036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pic>
          <p:nvPicPr>
            <p:cNvPr id="136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37" name="object 6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4120" y="574920"/>
            <a:ext cx="5636160" cy="7488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</a:t>
            </a:r>
            <a:r>
              <a:rPr b="1" lang="en-US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ROB</a:t>
            </a:r>
            <a:r>
              <a:rPr b="1" lang="en-US" sz="4250" spc="5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L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250" spc="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M</a:t>
            </a:r>
            <a:r>
              <a:rPr b="1" lang="en-US" sz="425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	</a:t>
            </a:r>
            <a:r>
              <a:rPr b="1" lang="en-US" sz="425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</a:t>
            </a:r>
            <a:r>
              <a:rPr b="1" lang="en-US" sz="4250" spc="-37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4250" spc="-37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</a:t>
            </a:r>
            <a:r>
              <a:rPr b="1" lang="en-US" sz="425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425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ME</a:t>
            </a:r>
            <a:r>
              <a:rPr b="1" lang="en-US" sz="425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NT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PlaceHolder 2"/>
          <p:cNvSpPr>
            <a:spLocks noGrp="1"/>
          </p:cNvSpPr>
          <p:nvPr>
            <p:ph type="sldNum" idx="22"/>
          </p:nvPr>
        </p:nvSpPr>
        <p:spPr>
          <a:xfrm>
            <a:off x="11353320" y="6473160"/>
            <a:ext cx="150480" cy="19224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74D6ADC3-C829-4806-A3C3-A2463C8FC2F1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900000" y="2340000"/>
            <a:ext cx="737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Develop a portfolio web page to showcase your works and other things related to you.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web page may serve as a resume but it doesn’t filter out irrelevent topics like it does.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object 2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43" name="object 3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>
                <a:gd name="textAreaLeft" fmla="*/ 0 w 456480"/>
                <a:gd name="textAreaRight" fmla="*/ 457200 w 456480"/>
                <a:gd name="textAreaTop" fmla="*/ 0 h 456480"/>
                <a:gd name="textAreaBottom" fmla="*/ 457200 h 456480"/>
              </a:gdLst>
              <a:ahLst/>
              <a:cxn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144" name="object 4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>
                <a:gd name="textAreaLeft" fmla="*/ 0 w 180360"/>
                <a:gd name="textAreaRight" fmla="*/ 181080 w 180360"/>
                <a:gd name="textAreaTop" fmla="*/ 0 h 180360"/>
                <a:gd name="textAreaBottom" fmla="*/ 181080 h 180360"/>
              </a:gdLst>
              <a:ahLst/>
              <a:cxn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  <p:pic>
          <p:nvPicPr>
            <p:cNvPr id="145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46" name="object 6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262840" cy="13125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PROJECT</a:t>
            </a:r>
            <a:r>
              <a:rPr b="1" lang="en-US" sz="425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	</a:t>
            </a:r>
            <a:r>
              <a:rPr b="1" lang="en-US" sz="425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OVERVIEW</a:t>
            </a:r>
            <a:endParaRPr b="0" lang="en-IN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8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PlaceHolder 2"/>
          <p:cNvSpPr>
            <a:spLocks noGrp="1"/>
          </p:cNvSpPr>
          <p:nvPr>
            <p:ph type="sldNum" idx="23"/>
          </p:nvPr>
        </p:nvSpPr>
        <p:spPr>
          <a:xfrm>
            <a:off x="11353320" y="6473160"/>
            <a:ext cx="150480" cy="19800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F285FB3F-92F2-4131-88E7-2F863821F392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900000" y="2340000"/>
            <a:ext cx="73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is a portfolio of mine where I could keep my followers updated through a web page. This may serve as a personal blog too!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2" name="object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3" name="object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99480" y="891720"/>
            <a:ext cx="501372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pc="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W</a:t>
            </a:r>
            <a:r>
              <a:rPr b="1" lang="en-US" sz="320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H</a:t>
            </a:r>
            <a:r>
              <a:rPr b="1" lang="en-US" sz="3200" spc="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O</a:t>
            </a:r>
            <a:r>
              <a:rPr b="1" lang="en-US" sz="3200" spc="-235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AR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</a:t>
            </a:r>
            <a:r>
              <a:rPr b="1" lang="en-US" sz="3200" spc="-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H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3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pc="-2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3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N</a:t>
            </a:r>
            <a:r>
              <a:rPr b="1" lang="en-US" sz="32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D</a:t>
            </a:r>
            <a:r>
              <a:rPr b="1" lang="en-US" sz="3200" spc="-45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U</a:t>
            </a:r>
            <a:r>
              <a:rPr b="1" lang="en-US" sz="320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</a:t>
            </a:r>
            <a:r>
              <a:rPr b="1" lang="en-US" sz="3200" spc="-2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E</a:t>
            </a:r>
            <a:r>
              <a:rPr b="1" lang="en-US" sz="3200" spc="-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R</a:t>
            </a:r>
            <a:r>
              <a:rPr b="1" lang="en-US" sz="3200" spc="6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S?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5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PlaceHolder 2"/>
          <p:cNvSpPr>
            <a:spLocks noGrp="1"/>
          </p:cNvSpPr>
          <p:nvPr>
            <p:ph type="sldNum" idx="24"/>
          </p:nvPr>
        </p:nvSpPr>
        <p:spPr>
          <a:xfrm>
            <a:off x="11353320" y="6473160"/>
            <a:ext cx="150480" cy="19800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BE90DA08-BDBE-4021-A99F-4079E1EA63E1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900000" y="2340000"/>
            <a:ext cx="73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end users will be the people who would like to know more about me and also find a way to contact me.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object 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0" name="object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>
              <a:gd name="textAreaLeft" fmla="*/ 0 w 313560"/>
              <a:gd name="textAreaRight" fmla="*/ 314280 w 313560"/>
              <a:gd name="textAreaTop" fmla="*/ 0 h 323280"/>
              <a:gd name="textAreaBottom" fmla="*/ 324000 h 323280"/>
            </a:gdLst>
            <a:ahLst/>
            <a:cxn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1" name="object 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58000" y="857880"/>
            <a:ext cx="9762480" cy="5760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sp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3600" spc="11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TOOLS AND TECHNIQUES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3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PlaceHolder 2"/>
          <p:cNvSpPr>
            <a:spLocks noGrp="1"/>
          </p:cNvSpPr>
          <p:nvPr>
            <p:ph type="sldNum" idx="25"/>
          </p:nvPr>
        </p:nvSpPr>
        <p:spPr>
          <a:xfrm>
            <a:off x="11353320" y="6473160"/>
            <a:ext cx="150480" cy="19800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sp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F8DCC976-A727-4715-B30E-370A99FAE571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2880000" y="2229840"/>
            <a:ext cx="7379640" cy="11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IDE: 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Vim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Languages used: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i)  HTML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ii) CSS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bject 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>
              <a:gd name="textAreaLeft" fmla="*/ 0 w 180360"/>
              <a:gd name="textAreaRight" fmla="*/ 181080 w 180360"/>
              <a:gd name="textAreaTop" fmla="*/ 0 h 180360"/>
              <a:gd name="textAreaBottom" fmla="*/ 181080 h 180360"/>
            </a:gdLst>
            <a:ahLst/>
            <a:cxn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67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object 9"/>
          <p:cNvSpPr/>
          <p:nvPr/>
        </p:nvSpPr>
        <p:spPr>
          <a:xfrm>
            <a:off x="11277360" y="6473160"/>
            <a:ext cx="227880" cy="1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B9533BFC-C030-41E8-A303-2A853F0F7C36}" type="slidenum">
              <a:rPr b="0" lang="en-US" sz="1100" spc="11" strike="noStrike" u="none">
                <a:solidFill>
                  <a:srgbClr val="2d936b"/>
                </a:solidFill>
                <a:effectLst/>
                <a:uFillTx/>
                <a:latin typeface="Trebuchet MS"/>
              </a:rPr>
              <a:t>&lt;number&gt;</a:t>
            </a:fld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object 8"/>
          <p:cNvSpPr/>
          <p:nvPr/>
        </p:nvSpPr>
        <p:spPr>
          <a:xfrm>
            <a:off x="739800" y="291240"/>
            <a:ext cx="8794080" cy="6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IN" sz="4000" spc="14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POTFOLIO DESIGN AND LAYOUT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object 3"/>
          <p:cNvSpPr/>
          <p:nvPr/>
        </p:nvSpPr>
        <p:spPr>
          <a:xfrm>
            <a:off x="10058400" y="525240"/>
            <a:ext cx="456480" cy="456480"/>
          </a:xfrm>
          <a:custGeom>
            <a:avLst/>
            <a:gdLst>
              <a:gd name="textAreaLeft" fmla="*/ 0 w 456480"/>
              <a:gd name="textAreaRight" fmla="*/ 457200 w 456480"/>
              <a:gd name="textAreaTop" fmla="*/ 0 h 456480"/>
              <a:gd name="textAreaBottom" fmla="*/ 457200 h 456480"/>
            </a:gdLst>
            <a:ahLst/>
            <a:cxn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1" name=""/>
          <p:cNvSpPr/>
          <p:nvPr/>
        </p:nvSpPr>
        <p:spPr>
          <a:xfrm>
            <a:off x="900000" y="2340000"/>
            <a:ext cx="737964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portfolio shall contain: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Links to my social medias including the links that the end users can use to contact me.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About Me section.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works.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 of skills I am capable of.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experience.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design of the web page must be simple yet creative.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4800" strike="noStrike" u="none">
                <a:solidFill>
                  <a:schemeClr val="dk1"/>
                </a:solidFill>
                <a:effectLst/>
                <a:uFillTx/>
                <a:latin typeface="Trebuchet MS"/>
              </a:rPr>
              <a:t>FEATURES AND FUNCTIONALITY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900000" y="2340000"/>
            <a:ext cx="737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website contains hyperlinks that will lead to the pages that will lead the end users to what they want.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website is currently static with just HTML and CSS but it still functions with hyperlinks to navigate through different pages.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Application>LibreOffice/25.8.1.1$Linux_X86_64 LibreOffice_project/580$Build-1</Application>
  <AppVersion>15.0000</AppVersion>
  <Words>87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2025-09-11T12:00:42Z</dcterms:modified>
  <cp:revision>24</cp:revision>
  <dc:subject/>
  <dc:title>Face Mask Detection using Convolutional Neural Network (CNN)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11</vt:i4>
  </property>
</Properties>
</file>