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fntdata" ContentType="application/x-fontdata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6.xml" ContentType="application/vnd.openxmlformats-officedocument.theme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media/image2.png" ContentType="image/png"/>
  <Override PartName="/ppt/media/image3.png" ContentType="image/png"/>
  <Override PartName="/ppt/media/image5.png" ContentType="image/png"/>
  <Override PartName="/ppt/media/image4.jpeg" ContentType="image/jpeg"/>
  <Override PartName="/ppt/media/image8.jpeg" ContentType="image/jpeg"/>
  <Override PartName="/ppt/media/image7.png" ContentType="image/png"/>
  <Override PartName="/ppt/media/image11.png" ContentType="image/png"/>
  <Override PartName="/ppt/media/image9.png" ContentType="image/png"/>
  <Override PartName="/ppt/media/image1.png" ContentType="image/png"/>
  <Override PartName="/ppt/media/image6.png" ContentType="image/png"/>
  <Override PartName="/ppt/media/image10.jpe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move the slide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 idx="1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 idx="1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 idx="1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F4CC9907-DC8C-40F7-ACE1-5EE942B4E6F3}" type="slidenum"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4038480" y="857160"/>
            <a:ext cx="4114440" cy="2314080"/>
          </a:xfrm>
          <a:prstGeom prst="rect">
            <a:avLst/>
          </a:prstGeom>
          <a:ln w="0">
            <a:noFill/>
          </a:ln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3120" cy="27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ldNum" idx="26"/>
          </p:nvPr>
        </p:nvSpPr>
        <p:spPr>
          <a:xfrm>
            <a:off x="6905520" y="6513480"/>
            <a:ext cx="5283000" cy="34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55E939D-47D4-4C05-A80B-BE8DEBC362C2}" type="slidenum">
              <a:rPr b="0" lang="en-IN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/>
          <p:cNvSpPr/>
          <p:nvPr/>
        </p:nvSpPr>
        <p:spPr>
          <a:xfrm>
            <a:off x="9377280" y="4680"/>
            <a:ext cx="1218240" cy="6853320"/>
          </a:xfrm>
          <a:custGeom>
            <a:avLst/>
            <a:gdLst>
              <a:gd name="textAreaLeft" fmla="*/ 0 w 1218240"/>
              <a:gd name="textAreaRight" fmla="*/ 1218600 w 1218240"/>
              <a:gd name="textAreaTop" fmla="*/ 0 h 6853320"/>
              <a:gd name="textAreaBottom" fmla="*/ 6853680 h 6853320"/>
            </a:gdLst>
            <a:ahLst/>
            <a:cxn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" name="bg object 17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>
              <a:gd name="textAreaLeft" fmla="*/ 0 w 4743000"/>
              <a:gd name="textAreaRight" fmla="*/ 4743360 w 4743000"/>
              <a:gd name="textAreaTop" fmla="*/ 0 h 3163320"/>
              <a:gd name="textAreaBottom" fmla="*/ 3163680 h 3163320"/>
            </a:gdLst>
            <a:ahLst/>
            <a:cxn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" name="bg object 18"/>
          <p:cNvSpPr/>
          <p:nvPr/>
        </p:nvSpPr>
        <p:spPr>
          <a:xfrm>
            <a:off x="9182160" y="0"/>
            <a:ext cx="3009600" cy="6857640"/>
          </a:xfrm>
          <a:custGeom>
            <a:avLst/>
            <a:gdLst>
              <a:gd name="textAreaLeft" fmla="*/ 0 w 3009600"/>
              <a:gd name="textAreaRight" fmla="*/ 3009960 w 300960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" name="bg object 19"/>
          <p:cNvSpPr/>
          <p:nvPr/>
        </p:nvSpPr>
        <p:spPr>
          <a:xfrm>
            <a:off x="9603000" y="0"/>
            <a:ext cx="2589120" cy="6857640"/>
          </a:xfrm>
          <a:custGeom>
            <a:avLst/>
            <a:gdLst>
              <a:gd name="textAreaLeft" fmla="*/ 0 w 2589120"/>
              <a:gd name="textAreaRight" fmla="*/ 2589480 w 258912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bg object 20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>
              <a:gd name="textAreaLeft" fmla="*/ 0 w 3257280"/>
              <a:gd name="textAreaRight" fmla="*/ 3257640 w 3257280"/>
              <a:gd name="textAreaTop" fmla="*/ 0 h 3809520"/>
              <a:gd name="textAreaBottom" fmla="*/ 3809880 h 3809520"/>
            </a:gdLst>
            <a:ahLst/>
            <a:cxn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" name="bg object 21"/>
          <p:cNvSpPr/>
          <p:nvPr/>
        </p:nvSpPr>
        <p:spPr>
          <a:xfrm>
            <a:off x="9338040" y="0"/>
            <a:ext cx="2854080" cy="6857640"/>
          </a:xfrm>
          <a:custGeom>
            <a:avLst/>
            <a:gdLst>
              <a:gd name="textAreaLeft" fmla="*/ 0 w 2854080"/>
              <a:gd name="textAreaRight" fmla="*/ 2854440 w 285408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" name="bg object 22"/>
          <p:cNvSpPr/>
          <p:nvPr/>
        </p:nvSpPr>
        <p:spPr>
          <a:xfrm>
            <a:off x="10896480" y="0"/>
            <a:ext cx="1294920" cy="6857640"/>
          </a:xfrm>
          <a:custGeom>
            <a:avLst/>
            <a:gdLst>
              <a:gd name="textAreaLeft" fmla="*/ 0 w 1294920"/>
              <a:gd name="textAreaRight" fmla="*/ 1295280 w 129492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9" name="bg object 23"/>
          <p:cNvSpPr/>
          <p:nvPr/>
        </p:nvSpPr>
        <p:spPr>
          <a:xfrm>
            <a:off x="10936080" y="0"/>
            <a:ext cx="1255680" cy="6857640"/>
          </a:xfrm>
          <a:custGeom>
            <a:avLst/>
            <a:gdLst>
              <a:gd name="textAreaLeft" fmla="*/ 0 w 1255680"/>
              <a:gd name="textAreaRight" fmla="*/ 1256040 w 125568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" name="bg object 24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>
              <a:gd name="textAreaLeft" fmla="*/ 0 w 1819080"/>
              <a:gd name="textAreaRight" fmla="*/ 1819440 w 1819080"/>
              <a:gd name="textAreaTop" fmla="*/ 0 h 3266640"/>
              <a:gd name="textAreaBottom" fmla="*/ 3267000 h 3266640"/>
            </a:gdLst>
            <a:ahLst/>
            <a:cxn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" name="bg object 25"/>
          <p:cNvSpPr/>
          <p:nvPr/>
        </p:nvSpPr>
        <p:spPr>
          <a:xfrm>
            <a:off x="0" y="4010040"/>
            <a:ext cx="447480" cy="2847600"/>
          </a:xfrm>
          <a:custGeom>
            <a:avLst/>
            <a:gdLst>
              <a:gd name="textAreaLeft" fmla="*/ 0 w 447480"/>
              <a:gd name="textAreaRight" fmla="*/ 447840 w 447480"/>
              <a:gd name="textAreaTop" fmla="*/ 0 h 2847600"/>
              <a:gd name="textAreaBottom" fmla="*/ 2847960 h 284760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95720" y="2067480"/>
            <a:ext cx="5800320" cy="97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indent="0"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title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3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5E16277E-75E5-47ED-A613-530EF7A3F776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6"/>
          <p:cNvSpPr/>
          <p:nvPr/>
        </p:nvSpPr>
        <p:spPr>
          <a:xfrm>
            <a:off x="9377280" y="4680"/>
            <a:ext cx="1218240" cy="6853320"/>
          </a:xfrm>
          <a:custGeom>
            <a:avLst/>
            <a:gdLst>
              <a:gd name="textAreaLeft" fmla="*/ 0 w 1218240"/>
              <a:gd name="textAreaRight" fmla="*/ 1218600 w 1218240"/>
              <a:gd name="textAreaTop" fmla="*/ 0 h 6853320"/>
              <a:gd name="textAreaBottom" fmla="*/ 6853680 h 6853320"/>
            </a:gdLst>
            <a:ahLst/>
            <a:cxn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8" name="bg object 17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>
              <a:gd name="textAreaLeft" fmla="*/ 0 w 4743000"/>
              <a:gd name="textAreaRight" fmla="*/ 4743360 w 4743000"/>
              <a:gd name="textAreaTop" fmla="*/ 0 h 3163320"/>
              <a:gd name="textAreaBottom" fmla="*/ 3163680 h 3163320"/>
            </a:gdLst>
            <a:ahLst/>
            <a:cxn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9" name="bg object 18"/>
          <p:cNvSpPr/>
          <p:nvPr/>
        </p:nvSpPr>
        <p:spPr>
          <a:xfrm>
            <a:off x="9182160" y="0"/>
            <a:ext cx="3009600" cy="6857640"/>
          </a:xfrm>
          <a:custGeom>
            <a:avLst/>
            <a:gdLst>
              <a:gd name="textAreaLeft" fmla="*/ 0 w 3009600"/>
              <a:gd name="textAreaRight" fmla="*/ 3009960 w 300960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0" name="bg object 19"/>
          <p:cNvSpPr/>
          <p:nvPr/>
        </p:nvSpPr>
        <p:spPr>
          <a:xfrm>
            <a:off x="9603000" y="0"/>
            <a:ext cx="2589120" cy="6857640"/>
          </a:xfrm>
          <a:custGeom>
            <a:avLst/>
            <a:gdLst>
              <a:gd name="textAreaLeft" fmla="*/ 0 w 2589120"/>
              <a:gd name="textAreaRight" fmla="*/ 2589480 w 258912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" name="bg object 20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>
              <a:gd name="textAreaLeft" fmla="*/ 0 w 3257280"/>
              <a:gd name="textAreaRight" fmla="*/ 3257640 w 3257280"/>
              <a:gd name="textAreaTop" fmla="*/ 0 h 3809520"/>
              <a:gd name="textAreaBottom" fmla="*/ 3809880 h 3809520"/>
            </a:gdLst>
            <a:ahLst/>
            <a:cxn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2" name="bg object 21"/>
          <p:cNvSpPr/>
          <p:nvPr/>
        </p:nvSpPr>
        <p:spPr>
          <a:xfrm>
            <a:off x="9338040" y="0"/>
            <a:ext cx="2854080" cy="6857640"/>
          </a:xfrm>
          <a:custGeom>
            <a:avLst/>
            <a:gdLst>
              <a:gd name="textAreaLeft" fmla="*/ 0 w 2854080"/>
              <a:gd name="textAreaRight" fmla="*/ 2854440 w 285408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3" name="bg object 22"/>
          <p:cNvSpPr/>
          <p:nvPr/>
        </p:nvSpPr>
        <p:spPr>
          <a:xfrm>
            <a:off x="10896480" y="0"/>
            <a:ext cx="1294920" cy="6857640"/>
          </a:xfrm>
          <a:custGeom>
            <a:avLst/>
            <a:gdLst>
              <a:gd name="textAreaLeft" fmla="*/ 0 w 1294920"/>
              <a:gd name="textAreaRight" fmla="*/ 1295280 w 129492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4" name="bg object 23"/>
          <p:cNvSpPr/>
          <p:nvPr/>
        </p:nvSpPr>
        <p:spPr>
          <a:xfrm>
            <a:off x="10936080" y="0"/>
            <a:ext cx="1255680" cy="6857640"/>
          </a:xfrm>
          <a:custGeom>
            <a:avLst/>
            <a:gdLst>
              <a:gd name="textAreaLeft" fmla="*/ 0 w 1255680"/>
              <a:gd name="textAreaRight" fmla="*/ 1256040 w 125568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5" name="bg object 24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>
              <a:gd name="textAreaLeft" fmla="*/ 0 w 1819080"/>
              <a:gd name="textAreaRight" fmla="*/ 1819440 w 1819080"/>
              <a:gd name="textAreaTop" fmla="*/ 0 h 3266640"/>
              <a:gd name="textAreaBottom" fmla="*/ 3267000 h 3266640"/>
            </a:gdLst>
            <a:ahLst/>
            <a:cxn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6" name="bg object 25"/>
          <p:cNvSpPr/>
          <p:nvPr/>
        </p:nvSpPr>
        <p:spPr>
          <a:xfrm>
            <a:off x="0" y="4010040"/>
            <a:ext cx="447480" cy="2847600"/>
          </a:xfrm>
          <a:custGeom>
            <a:avLst/>
            <a:gdLst>
              <a:gd name="textAreaLeft" fmla="*/ 0 w 447480"/>
              <a:gd name="textAreaRight" fmla="*/ 447840 w 447480"/>
              <a:gd name="textAreaTop" fmla="*/ 0 h 2847600"/>
              <a:gd name="textAreaBottom" fmla="*/ 2847960 h 284760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4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1097244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dt" idx="5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sldNum" idx="6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DA2F6982-F278-4974-8099-62D6FE2FBCAA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wo Conten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g object 16"/>
          <p:cNvSpPr/>
          <p:nvPr/>
        </p:nvSpPr>
        <p:spPr>
          <a:xfrm>
            <a:off x="9377280" y="4680"/>
            <a:ext cx="1218240" cy="6853320"/>
          </a:xfrm>
          <a:custGeom>
            <a:avLst/>
            <a:gdLst>
              <a:gd name="textAreaLeft" fmla="*/ 0 w 1218240"/>
              <a:gd name="textAreaRight" fmla="*/ 1218600 w 1218240"/>
              <a:gd name="textAreaTop" fmla="*/ 0 h 6853320"/>
              <a:gd name="textAreaBottom" fmla="*/ 6853680 h 6853320"/>
            </a:gdLst>
            <a:ahLst/>
            <a:cxn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bg object 17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>
              <a:gd name="textAreaLeft" fmla="*/ 0 w 4743000"/>
              <a:gd name="textAreaRight" fmla="*/ 4743360 w 4743000"/>
              <a:gd name="textAreaTop" fmla="*/ 0 h 3163320"/>
              <a:gd name="textAreaBottom" fmla="*/ 3163680 h 3163320"/>
            </a:gdLst>
            <a:ahLst/>
            <a:cxn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bg object 18"/>
          <p:cNvSpPr/>
          <p:nvPr/>
        </p:nvSpPr>
        <p:spPr>
          <a:xfrm>
            <a:off x="9182160" y="0"/>
            <a:ext cx="3009600" cy="6857640"/>
          </a:xfrm>
          <a:custGeom>
            <a:avLst/>
            <a:gdLst>
              <a:gd name="textAreaLeft" fmla="*/ 0 w 3009600"/>
              <a:gd name="textAreaRight" fmla="*/ 3009960 w 300960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bg object 19"/>
          <p:cNvSpPr/>
          <p:nvPr/>
        </p:nvSpPr>
        <p:spPr>
          <a:xfrm>
            <a:off x="9603000" y="0"/>
            <a:ext cx="2589120" cy="6857640"/>
          </a:xfrm>
          <a:custGeom>
            <a:avLst/>
            <a:gdLst>
              <a:gd name="textAreaLeft" fmla="*/ 0 w 2589120"/>
              <a:gd name="textAreaRight" fmla="*/ 2589480 w 258912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6" name="bg object 20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>
              <a:gd name="textAreaLeft" fmla="*/ 0 w 3257280"/>
              <a:gd name="textAreaRight" fmla="*/ 3257640 w 3257280"/>
              <a:gd name="textAreaTop" fmla="*/ 0 h 3809520"/>
              <a:gd name="textAreaBottom" fmla="*/ 3809880 h 3809520"/>
            </a:gdLst>
            <a:ahLst/>
            <a:cxn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7" name="bg object 21"/>
          <p:cNvSpPr/>
          <p:nvPr/>
        </p:nvSpPr>
        <p:spPr>
          <a:xfrm>
            <a:off x="9338040" y="0"/>
            <a:ext cx="2854080" cy="6857640"/>
          </a:xfrm>
          <a:custGeom>
            <a:avLst/>
            <a:gdLst>
              <a:gd name="textAreaLeft" fmla="*/ 0 w 2854080"/>
              <a:gd name="textAreaRight" fmla="*/ 2854440 w 285408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8" name="bg object 22"/>
          <p:cNvSpPr/>
          <p:nvPr/>
        </p:nvSpPr>
        <p:spPr>
          <a:xfrm>
            <a:off x="10896480" y="0"/>
            <a:ext cx="1294920" cy="6857640"/>
          </a:xfrm>
          <a:custGeom>
            <a:avLst/>
            <a:gdLst>
              <a:gd name="textAreaLeft" fmla="*/ 0 w 1294920"/>
              <a:gd name="textAreaRight" fmla="*/ 1295280 w 129492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9" name="bg object 23"/>
          <p:cNvSpPr/>
          <p:nvPr/>
        </p:nvSpPr>
        <p:spPr>
          <a:xfrm>
            <a:off x="10936080" y="0"/>
            <a:ext cx="1255680" cy="6857640"/>
          </a:xfrm>
          <a:custGeom>
            <a:avLst/>
            <a:gdLst>
              <a:gd name="textAreaLeft" fmla="*/ 0 w 1255680"/>
              <a:gd name="textAreaRight" fmla="*/ 1256040 w 125568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0" name="bg object 24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>
              <a:gd name="textAreaLeft" fmla="*/ 0 w 1819080"/>
              <a:gd name="textAreaRight" fmla="*/ 1819440 w 1819080"/>
              <a:gd name="textAreaTop" fmla="*/ 0 h 3266640"/>
              <a:gd name="textAreaBottom" fmla="*/ 3267000 h 3266640"/>
            </a:gdLst>
            <a:ahLst/>
            <a:cxn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1" name="bg object 25"/>
          <p:cNvSpPr/>
          <p:nvPr/>
        </p:nvSpPr>
        <p:spPr>
          <a:xfrm>
            <a:off x="0" y="4010040"/>
            <a:ext cx="447480" cy="2847600"/>
          </a:xfrm>
          <a:custGeom>
            <a:avLst/>
            <a:gdLst>
              <a:gd name="textAreaLeft" fmla="*/ 0 w 447480"/>
              <a:gd name="textAreaRight" fmla="*/ 447840 w 447480"/>
              <a:gd name="textAreaTop" fmla="*/ 0 h 2847600"/>
              <a:gd name="textAreaBottom" fmla="*/ 2847960 h 284760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4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5303160" cy="26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78760" y="1577520"/>
            <a:ext cx="5303160" cy="26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 idx="8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 idx="9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34DA5DA5-4588-4239-9BDC-2451C63B6635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Onl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g object 16"/>
          <p:cNvSpPr/>
          <p:nvPr/>
        </p:nvSpPr>
        <p:spPr>
          <a:xfrm>
            <a:off x="9377280" y="4680"/>
            <a:ext cx="1218240" cy="6853320"/>
          </a:xfrm>
          <a:custGeom>
            <a:avLst/>
            <a:gdLst>
              <a:gd name="textAreaLeft" fmla="*/ 0 w 1218240"/>
              <a:gd name="textAreaRight" fmla="*/ 1218600 w 1218240"/>
              <a:gd name="textAreaTop" fmla="*/ 0 h 6853320"/>
              <a:gd name="textAreaBottom" fmla="*/ 6853680 h 6853320"/>
            </a:gdLst>
            <a:ahLst/>
            <a:cxn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9" name="bg object 17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>
              <a:gd name="textAreaLeft" fmla="*/ 0 w 4743000"/>
              <a:gd name="textAreaRight" fmla="*/ 4743360 w 4743000"/>
              <a:gd name="textAreaTop" fmla="*/ 0 h 3163320"/>
              <a:gd name="textAreaBottom" fmla="*/ 3163680 h 3163320"/>
            </a:gdLst>
            <a:ahLst/>
            <a:cxn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0" name="bg object 18"/>
          <p:cNvSpPr/>
          <p:nvPr/>
        </p:nvSpPr>
        <p:spPr>
          <a:xfrm>
            <a:off x="9182160" y="0"/>
            <a:ext cx="3009600" cy="6857640"/>
          </a:xfrm>
          <a:custGeom>
            <a:avLst/>
            <a:gdLst>
              <a:gd name="textAreaLeft" fmla="*/ 0 w 3009600"/>
              <a:gd name="textAreaRight" fmla="*/ 3009960 w 300960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1" name="bg object 19"/>
          <p:cNvSpPr/>
          <p:nvPr/>
        </p:nvSpPr>
        <p:spPr>
          <a:xfrm>
            <a:off x="9603000" y="0"/>
            <a:ext cx="2589120" cy="6857640"/>
          </a:xfrm>
          <a:custGeom>
            <a:avLst/>
            <a:gdLst>
              <a:gd name="textAreaLeft" fmla="*/ 0 w 2589120"/>
              <a:gd name="textAreaRight" fmla="*/ 2589480 w 258912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2" name="bg object 20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>
              <a:gd name="textAreaLeft" fmla="*/ 0 w 3257280"/>
              <a:gd name="textAreaRight" fmla="*/ 3257640 w 3257280"/>
              <a:gd name="textAreaTop" fmla="*/ 0 h 3809520"/>
              <a:gd name="textAreaBottom" fmla="*/ 3809880 h 3809520"/>
            </a:gdLst>
            <a:ahLst/>
            <a:cxn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3" name="bg object 21"/>
          <p:cNvSpPr/>
          <p:nvPr/>
        </p:nvSpPr>
        <p:spPr>
          <a:xfrm>
            <a:off x="9338040" y="0"/>
            <a:ext cx="2854080" cy="6857640"/>
          </a:xfrm>
          <a:custGeom>
            <a:avLst/>
            <a:gdLst>
              <a:gd name="textAreaLeft" fmla="*/ 0 w 2854080"/>
              <a:gd name="textAreaRight" fmla="*/ 2854440 w 285408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4" name="bg object 22"/>
          <p:cNvSpPr/>
          <p:nvPr/>
        </p:nvSpPr>
        <p:spPr>
          <a:xfrm>
            <a:off x="10896480" y="0"/>
            <a:ext cx="1294920" cy="6857640"/>
          </a:xfrm>
          <a:custGeom>
            <a:avLst/>
            <a:gdLst>
              <a:gd name="textAreaLeft" fmla="*/ 0 w 1294920"/>
              <a:gd name="textAreaRight" fmla="*/ 1295280 w 129492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5" name="bg object 23"/>
          <p:cNvSpPr/>
          <p:nvPr/>
        </p:nvSpPr>
        <p:spPr>
          <a:xfrm>
            <a:off x="10936080" y="0"/>
            <a:ext cx="1255680" cy="6857640"/>
          </a:xfrm>
          <a:custGeom>
            <a:avLst/>
            <a:gdLst>
              <a:gd name="textAreaLeft" fmla="*/ 0 w 1255680"/>
              <a:gd name="textAreaRight" fmla="*/ 1256040 w 125568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6" name="bg object 24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>
              <a:gd name="textAreaLeft" fmla="*/ 0 w 1819080"/>
              <a:gd name="textAreaRight" fmla="*/ 1819440 w 1819080"/>
              <a:gd name="textAreaTop" fmla="*/ 0 h 3266640"/>
              <a:gd name="textAreaBottom" fmla="*/ 3267000 h 3266640"/>
            </a:gdLst>
            <a:ahLst/>
            <a:cxn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7" name="bg object 25"/>
          <p:cNvSpPr/>
          <p:nvPr/>
        </p:nvSpPr>
        <p:spPr>
          <a:xfrm>
            <a:off x="0" y="4010040"/>
            <a:ext cx="447480" cy="2847600"/>
          </a:xfrm>
          <a:custGeom>
            <a:avLst/>
            <a:gdLst>
              <a:gd name="textAreaLeft" fmla="*/ 0 w 447480"/>
              <a:gd name="textAreaRight" fmla="*/ 447840 w 447480"/>
              <a:gd name="textAreaTop" fmla="*/ 0 h 2847600"/>
              <a:gd name="textAreaBottom" fmla="*/ 2847960 h 284760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4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ftr" idx="10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dt" idx="11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sldNum" idx="12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B0B53CF0-71BC-4062-8399-FEDD10D95777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g object 16"/>
          <p:cNvSpPr/>
          <p:nvPr/>
        </p:nvSpPr>
        <p:spPr>
          <a:xfrm>
            <a:off x="9377280" y="4680"/>
            <a:ext cx="1218240" cy="6853320"/>
          </a:xfrm>
          <a:custGeom>
            <a:avLst/>
            <a:gdLst>
              <a:gd name="textAreaLeft" fmla="*/ 0 w 1218240"/>
              <a:gd name="textAreaRight" fmla="*/ 1218600 w 1218240"/>
              <a:gd name="textAreaTop" fmla="*/ 0 h 6853320"/>
              <a:gd name="textAreaBottom" fmla="*/ 6853680 h 6853320"/>
            </a:gdLst>
            <a:ahLst/>
            <a:cxn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4" name="bg object 17"/>
          <p:cNvSpPr/>
          <p:nvPr/>
        </p:nvSpPr>
        <p:spPr>
          <a:xfrm>
            <a:off x="7448760" y="3695040"/>
            <a:ext cx="4743000" cy="3163320"/>
          </a:xfrm>
          <a:custGeom>
            <a:avLst/>
            <a:gdLst>
              <a:gd name="textAreaLeft" fmla="*/ 0 w 4743000"/>
              <a:gd name="textAreaRight" fmla="*/ 4743360 w 4743000"/>
              <a:gd name="textAreaTop" fmla="*/ 0 h 3163320"/>
              <a:gd name="textAreaBottom" fmla="*/ 3163680 h 3163320"/>
            </a:gdLst>
            <a:ahLst/>
            <a:cxn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5" name="bg object 18"/>
          <p:cNvSpPr/>
          <p:nvPr/>
        </p:nvSpPr>
        <p:spPr>
          <a:xfrm>
            <a:off x="9182160" y="0"/>
            <a:ext cx="3009600" cy="6857640"/>
          </a:xfrm>
          <a:custGeom>
            <a:avLst/>
            <a:gdLst>
              <a:gd name="textAreaLeft" fmla="*/ 0 w 3009600"/>
              <a:gd name="textAreaRight" fmla="*/ 3009960 w 300960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6" name="bg object 19"/>
          <p:cNvSpPr/>
          <p:nvPr/>
        </p:nvSpPr>
        <p:spPr>
          <a:xfrm>
            <a:off x="9603000" y="0"/>
            <a:ext cx="2589120" cy="6857640"/>
          </a:xfrm>
          <a:custGeom>
            <a:avLst/>
            <a:gdLst>
              <a:gd name="textAreaLeft" fmla="*/ 0 w 2589120"/>
              <a:gd name="textAreaRight" fmla="*/ 2589480 w 258912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7" name="bg object 20"/>
          <p:cNvSpPr/>
          <p:nvPr/>
        </p:nvSpPr>
        <p:spPr>
          <a:xfrm>
            <a:off x="8934480" y="3048120"/>
            <a:ext cx="3257280" cy="3809520"/>
          </a:xfrm>
          <a:custGeom>
            <a:avLst/>
            <a:gdLst>
              <a:gd name="textAreaLeft" fmla="*/ 0 w 3257280"/>
              <a:gd name="textAreaRight" fmla="*/ 3257640 w 3257280"/>
              <a:gd name="textAreaTop" fmla="*/ 0 h 3809520"/>
              <a:gd name="textAreaBottom" fmla="*/ 3809880 h 3809520"/>
            </a:gdLst>
            <a:ahLst/>
            <a:cxn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8" name="bg object 21"/>
          <p:cNvSpPr/>
          <p:nvPr/>
        </p:nvSpPr>
        <p:spPr>
          <a:xfrm>
            <a:off x="9338040" y="0"/>
            <a:ext cx="2854080" cy="6857640"/>
          </a:xfrm>
          <a:custGeom>
            <a:avLst/>
            <a:gdLst>
              <a:gd name="textAreaLeft" fmla="*/ 0 w 2854080"/>
              <a:gd name="textAreaRight" fmla="*/ 2854440 w 285408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9" name="bg object 22"/>
          <p:cNvSpPr/>
          <p:nvPr/>
        </p:nvSpPr>
        <p:spPr>
          <a:xfrm>
            <a:off x="10896480" y="0"/>
            <a:ext cx="1294920" cy="6857640"/>
          </a:xfrm>
          <a:custGeom>
            <a:avLst/>
            <a:gdLst>
              <a:gd name="textAreaLeft" fmla="*/ 0 w 1294920"/>
              <a:gd name="textAreaRight" fmla="*/ 1295280 w 129492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0" name="bg object 23"/>
          <p:cNvSpPr/>
          <p:nvPr/>
        </p:nvSpPr>
        <p:spPr>
          <a:xfrm>
            <a:off x="10936080" y="0"/>
            <a:ext cx="1255680" cy="6857640"/>
          </a:xfrm>
          <a:custGeom>
            <a:avLst/>
            <a:gdLst>
              <a:gd name="textAreaLeft" fmla="*/ 0 w 1255680"/>
              <a:gd name="textAreaRight" fmla="*/ 1256040 w 125568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1" name="bg object 24"/>
          <p:cNvSpPr/>
          <p:nvPr/>
        </p:nvSpPr>
        <p:spPr>
          <a:xfrm>
            <a:off x="10372680" y="3591000"/>
            <a:ext cx="1819080" cy="3266640"/>
          </a:xfrm>
          <a:custGeom>
            <a:avLst/>
            <a:gdLst>
              <a:gd name="textAreaLeft" fmla="*/ 0 w 1819080"/>
              <a:gd name="textAreaRight" fmla="*/ 1819440 w 1819080"/>
              <a:gd name="textAreaTop" fmla="*/ 0 h 3266640"/>
              <a:gd name="textAreaBottom" fmla="*/ 3267000 h 3266640"/>
            </a:gdLst>
            <a:ahLst/>
            <a:cxn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2" name="bg object 25"/>
          <p:cNvSpPr/>
          <p:nvPr/>
        </p:nvSpPr>
        <p:spPr>
          <a:xfrm>
            <a:off x="0" y="4010040"/>
            <a:ext cx="447480" cy="2847600"/>
          </a:xfrm>
          <a:custGeom>
            <a:avLst/>
            <a:gdLst>
              <a:gd name="textAreaLeft" fmla="*/ 0 w 447480"/>
              <a:gd name="textAreaRight" fmla="*/ 447840 w 447480"/>
              <a:gd name="textAreaTop" fmla="*/ 0 h 2847600"/>
              <a:gd name="textAreaBottom" fmla="*/ 2847960 h 284760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3" name="PlaceHolder 1"/>
          <p:cNvSpPr>
            <a:spLocks noGrp="1"/>
          </p:cNvSpPr>
          <p:nvPr>
            <p:ph type="ftr" idx="13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dt" idx="14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sldNum" idx="15"/>
          </p:nvPr>
        </p:nvSpPr>
        <p:spPr>
          <a:xfrm>
            <a:off x="11353320" y="6473160"/>
            <a:ext cx="150840" cy="19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5427FC1C-A697-4B7F-AE03-AAB1B22AFCDD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object 2"/>
          <p:cNvGrpSpPr/>
          <p:nvPr/>
        </p:nvGrpSpPr>
        <p:grpSpPr>
          <a:xfrm>
            <a:off x="876240" y="990720"/>
            <a:ext cx="1742760" cy="1333080"/>
            <a:chOff x="876240" y="990720"/>
            <a:chExt cx="1742760" cy="1333080"/>
          </a:xfrm>
        </p:grpSpPr>
        <p:sp>
          <p:nvSpPr>
            <p:cNvPr id="83" name="object 3"/>
            <p:cNvSpPr/>
            <p:nvPr/>
          </p:nvSpPr>
          <p:spPr>
            <a:xfrm>
              <a:off x="876240" y="1266840"/>
              <a:ext cx="1228320" cy="105696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0 h 1056960"/>
                <a:gd name="textAreaBottom" fmla="*/ 1057320 h 1056960"/>
              </a:gdLst>
              <a:ahLst/>
              <a:cxnLst/>
              <a:rect l="textAreaLeft" t="textAreaTop" r="textAreaRight" b="textAreaBottom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84" name="object 4"/>
            <p:cNvSpPr/>
            <p:nvPr/>
          </p:nvSpPr>
          <p:spPr>
            <a:xfrm>
              <a:off x="1971720" y="990720"/>
              <a:ext cx="647280" cy="561600"/>
            </a:xfrm>
            <a:custGeom>
              <a:avLst/>
              <a:gdLst>
                <a:gd name="textAreaLeft" fmla="*/ 0 w 647280"/>
                <a:gd name="textAreaRight" fmla="*/ 647640 w 647280"/>
                <a:gd name="textAreaTop" fmla="*/ 0 h 561600"/>
                <a:gd name="textAreaBottom" fmla="*/ 561960 h 561600"/>
              </a:gdLst>
              <a:ahLst/>
              <a:cxnLst/>
              <a:rect l="textAreaLeft" t="textAreaTop" r="textAreaRight" b="textAreaBottom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sp>
        <p:nvSpPr>
          <p:cNvPr id="85" name="object 5"/>
          <p:cNvSpPr/>
          <p:nvPr/>
        </p:nvSpPr>
        <p:spPr>
          <a:xfrm>
            <a:off x="3753000" y="1190520"/>
            <a:ext cx="1666440" cy="1437840"/>
          </a:xfrm>
          <a:custGeom>
            <a:avLst/>
            <a:gdLst>
              <a:gd name="textAreaLeft" fmla="*/ 0 w 1666440"/>
              <a:gd name="textAreaRight" fmla="*/ 1666800 w 1666440"/>
              <a:gd name="textAreaTop" fmla="*/ 0 h 1437840"/>
              <a:gd name="textAreaBottom" fmla="*/ 1438200 h 1437840"/>
            </a:gdLst>
            <a:ahLst/>
            <a:cxnLst/>
            <a:rect l="textAreaLeft" t="textAreaTop" r="textAreaRight" b="textAreaBottom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6" name="object 6"/>
          <p:cNvSpPr/>
          <p:nvPr/>
        </p:nvSpPr>
        <p:spPr>
          <a:xfrm>
            <a:off x="3800520" y="5229360"/>
            <a:ext cx="723600" cy="618840"/>
          </a:xfrm>
          <a:custGeom>
            <a:avLst/>
            <a:gdLst>
              <a:gd name="textAreaLeft" fmla="*/ 0 w 723600"/>
              <a:gd name="textAreaRight" fmla="*/ 723960 w 723600"/>
              <a:gd name="textAreaTop" fmla="*/ 0 h 618840"/>
              <a:gd name="textAreaBottom" fmla="*/ 619200 h 618840"/>
            </a:gdLst>
            <a:ahLst/>
            <a:cxnLst/>
            <a:rect l="textAreaLeft" t="textAreaTop" r="textAreaRight" b="textAreaBottom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23880" y="19800"/>
            <a:ext cx="7629120" cy="100188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spAutoFit/>
          </a:bodyPr>
          <a:p>
            <a:pPr marL="321372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en-US" sz="3200" strike="noStrike" u="none">
                <a:solidFill>
                  <a:srgbClr val="0f0f0f"/>
                </a:solidFill>
                <a:effectLst/>
                <a:uFillTx/>
                <a:latin typeface="Times New Roman"/>
              </a:rPr>
              <a:t>Digital Portfolio </a:t>
            </a:r>
            <a:br>
              <a:rPr sz="3200"/>
            </a:b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88" name="object 9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9" name="PlaceHolder 2"/>
          <p:cNvSpPr>
            <a:spLocks noGrp="1"/>
          </p:cNvSpPr>
          <p:nvPr>
            <p:ph type="sldNum" idx="19"/>
          </p:nvPr>
        </p:nvSpPr>
        <p:spPr>
          <a:xfrm>
            <a:off x="11353320" y="6473160"/>
            <a:ext cx="150840" cy="1918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sp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266D8C84-F791-48F1-8BCC-CBB425D4DFFB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TextBox 13"/>
          <p:cNvSpPr/>
          <p:nvPr/>
        </p:nvSpPr>
        <p:spPr>
          <a:xfrm>
            <a:off x="1800000" y="3314160"/>
            <a:ext cx="9364680" cy="257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STUDENT NAME: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VISHWA EBENEZER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  <a:ea typeface="Noto Sans CJK SC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REGISTER NO AND NMID: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24BSCT146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  <a:ea typeface="Noto Sans CJK SC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DEPARTMENT: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COMPUTER TECHNOLOGY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  <a:ea typeface="Noto Sans CJK SC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COLLEGE: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SRI KRISHNA ADITHYA COLLEGE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OF ARTS AND SCIENCE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  <a:ea typeface="Noto Sans CJK SC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          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object 2"/>
          <p:cNvSpPr/>
          <p:nvPr/>
        </p:nvSpPr>
        <p:spPr>
          <a:xfrm>
            <a:off x="752400" y="6486120"/>
            <a:ext cx="1773360" cy="1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276"/>
              </a:lnSpc>
            </a:pPr>
            <a:r>
              <a:rPr b="0" lang="en-US" sz="1100" spc="20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3/21/202</a:t>
            </a:r>
            <a:r>
              <a:rPr b="0" lang="en-US" sz="1100" spc="11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4</a:t>
            </a:r>
            <a:r>
              <a:rPr b="0" lang="en-US" sz="1100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 </a:t>
            </a:r>
            <a:r>
              <a:rPr b="0" lang="en-US" sz="1100" spc="130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 </a:t>
            </a:r>
            <a:r>
              <a:rPr b="1" lang="en-US" sz="1100" spc="51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A</a:t>
            </a:r>
            <a:r>
              <a:rPr b="1" lang="en-US" sz="1100" spc="1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nnu</a:t>
            </a:r>
            <a:r>
              <a:rPr b="1" lang="en-US" sz="1100" spc="11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al</a:t>
            </a:r>
            <a:r>
              <a:rPr b="1" lang="en-US" sz="1100" spc="-139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 </a:t>
            </a:r>
            <a:r>
              <a:rPr b="1" lang="en-US" sz="1100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R</a:t>
            </a:r>
            <a:r>
              <a:rPr b="1" lang="en-US" sz="1100" spc="3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e</a:t>
            </a:r>
            <a:r>
              <a:rPr b="1" lang="en-US" sz="1100" spc="91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v</a:t>
            </a:r>
            <a:r>
              <a:rPr b="1" lang="en-US" sz="1100" spc="-3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i</a:t>
            </a:r>
            <a:r>
              <a:rPr b="1" lang="en-US" sz="1100" spc="3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e</a:t>
            </a:r>
            <a:r>
              <a:rPr b="1" lang="en-US" sz="1100" spc="1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w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5" name="object 3"/>
          <p:cNvSpPr/>
          <p:nvPr/>
        </p:nvSpPr>
        <p:spPr>
          <a:xfrm>
            <a:off x="9353520" y="5362560"/>
            <a:ext cx="456840" cy="456840"/>
          </a:xfrm>
          <a:custGeom>
            <a:avLst/>
            <a:gdLst>
              <a:gd name="textAreaLeft" fmla="*/ 0 w 456840"/>
              <a:gd name="textAreaRight" fmla="*/ 457200 w 456840"/>
              <a:gd name="textAreaTop" fmla="*/ 0 h 456840"/>
              <a:gd name="textAreaBottom" fmla="*/ 457200 h 45684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6" name="object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>
              <a:gd name="textAreaLeft" fmla="*/ 0 w 313920"/>
              <a:gd name="textAreaRight" fmla="*/ 314280 w 313920"/>
              <a:gd name="textAreaTop" fmla="*/ 0 h 323640"/>
              <a:gd name="textAreaBottom" fmla="*/ 324000 h 32364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7" name="object 5"/>
          <p:cNvSpPr/>
          <p:nvPr/>
        </p:nvSpPr>
        <p:spPr>
          <a:xfrm>
            <a:off x="9353520" y="5896080"/>
            <a:ext cx="180720" cy="180720"/>
          </a:xfrm>
          <a:custGeom>
            <a:avLst/>
            <a:gdLst>
              <a:gd name="textAreaLeft" fmla="*/ 0 w 180720"/>
              <a:gd name="textAreaRight" fmla="*/ 181080 w 180720"/>
              <a:gd name="textAreaTop" fmla="*/ 0 h 180720"/>
              <a:gd name="textAreaBottom" fmla="*/ 181080 h 18072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78" name="object 6" descr=""/>
          <p:cNvPicPr/>
          <p:nvPr/>
        </p:nvPicPr>
        <p:blipFill>
          <a:blip r:embed="rId1"/>
          <a:stretch/>
        </p:blipFill>
        <p:spPr>
          <a:xfrm>
            <a:off x="66600" y="3381480"/>
            <a:ext cx="2466720" cy="3419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39800" y="654840"/>
            <a:ext cx="8480160" cy="74844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sp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en-IN" sz="4250" spc="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RESULTS AND SCREENSHOTS</a:t>
            </a:r>
            <a:endParaRPr b="0" lang="en-US" sz="425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80" name="object 8"/>
          <p:cNvSpPr/>
          <p:nvPr/>
        </p:nvSpPr>
        <p:spPr>
          <a:xfrm>
            <a:off x="11277360" y="6473160"/>
            <a:ext cx="22824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 defTabSz="914400">
              <a:lnSpc>
                <a:spcPct val="100000"/>
              </a:lnSpc>
              <a:spcBef>
                <a:spcPts val="54"/>
              </a:spcBef>
            </a:pPr>
            <a:fld id="{9CA2321C-0C43-4DAF-8851-FD08A4693FFF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" name="TextBox 8"/>
          <p:cNvSpPr/>
          <p:nvPr/>
        </p:nvSpPr>
        <p:spPr>
          <a:xfrm>
            <a:off x="2743200" y="2354760"/>
            <a:ext cx="8533800" cy="95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2659680" y="1620000"/>
            <a:ext cx="8320320" cy="468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object 3"/>
          <p:cNvSpPr/>
          <p:nvPr/>
        </p:nvSpPr>
        <p:spPr>
          <a:xfrm>
            <a:off x="9353520" y="5362560"/>
            <a:ext cx="456840" cy="456840"/>
          </a:xfrm>
          <a:custGeom>
            <a:avLst/>
            <a:gdLst>
              <a:gd name="textAreaLeft" fmla="*/ 0 w 456840"/>
              <a:gd name="textAreaRight" fmla="*/ 457200 w 456840"/>
              <a:gd name="textAreaTop" fmla="*/ 0 h 456840"/>
              <a:gd name="textAreaBottom" fmla="*/ 457200 h 45684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84" name="object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>
              <a:gd name="textAreaLeft" fmla="*/ 0 w 313920"/>
              <a:gd name="textAreaRight" fmla="*/ 314280 w 313920"/>
              <a:gd name="textAreaTop" fmla="*/ 0 h 323640"/>
              <a:gd name="textAreaBottom" fmla="*/ 324000 h 32364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85" name="object 5"/>
          <p:cNvSpPr/>
          <p:nvPr/>
        </p:nvSpPr>
        <p:spPr>
          <a:xfrm>
            <a:off x="9353520" y="5896080"/>
            <a:ext cx="180720" cy="180720"/>
          </a:xfrm>
          <a:custGeom>
            <a:avLst/>
            <a:gdLst>
              <a:gd name="textAreaLeft" fmla="*/ 0 w 180720"/>
              <a:gd name="textAreaRight" fmla="*/ 181080 w 180720"/>
              <a:gd name="textAreaTop" fmla="*/ 0 h 180720"/>
              <a:gd name="textAreaBottom" fmla="*/ 181080 h 18072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86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4578480" cy="7524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sp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IN" sz="480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CONCLUSION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88" name="object 9"/>
          <p:cNvSpPr/>
          <p:nvPr/>
        </p:nvSpPr>
        <p:spPr>
          <a:xfrm>
            <a:off x="11277360" y="6473160"/>
            <a:ext cx="22824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 defTabSz="914400">
              <a:lnSpc>
                <a:spcPct val="100000"/>
              </a:lnSpc>
              <a:spcBef>
                <a:spcPts val="54"/>
              </a:spcBef>
            </a:pPr>
            <a:fld id="{5E0AB81C-ED56-4C33-B8FA-64CDA8C59996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900000" y="2340000"/>
            <a:ext cx="7380000" cy="239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 won’t just draft this project right after the Edunet program. This is my third attempt on actually developing a personal portfolio.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 now, the website is static with less functionality other than hyperlinks. I might add more functionality in the future, implementing react even.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This would be a really useful project that I could use throughout my carrreer.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bject 2"/>
          <p:cNvSpPr/>
          <p:nvPr/>
        </p:nvSpPr>
        <p:spPr>
          <a:xfrm>
            <a:off x="0" y="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92" name="object 3"/>
          <p:cNvGrpSpPr/>
          <p:nvPr/>
        </p:nvGrpSpPr>
        <p:grpSpPr>
          <a:xfrm>
            <a:off x="7448760" y="0"/>
            <a:ext cx="4743360" cy="6858360"/>
            <a:chOff x="7448760" y="0"/>
            <a:chExt cx="4743360" cy="6858360"/>
          </a:xfrm>
        </p:grpSpPr>
        <p:sp>
          <p:nvSpPr>
            <p:cNvPr id="93" name="object 4"/>
            <p:cNvSpPr/>
            <p:nvPr/>
          </p:nvSpPr>
          <p:spPr>
            <a:xfrm>
              <a:off x="9377280" y="4680"/>
              <a:ext cx="1218240" cy="6853320"/>
            </a:xfrm>
            <a:custGeom>
              <a:avLst/>
              <a:gdLst>
                <a:gd name="textAreaLeft" fmla="*/ 0 w 1218240"/>
                <a:gd name="textAreaRight" fmla="*/ 1218600 w 1218240"/>
                <a:gd name="textAreaTop" fmla="*/ 0 h 6853320"/>
                <a:gd name="textAreaBottom" fmla="*/ 6853680 h 6853320"/>
              </a:gdLst>
              <a:ahLst/>
              <a:cxnLst/>
              <a:rect l="textAreaLeft" t="textAreaTop" r="textAreaRight" b="textAreaBottom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94" name="object 5"/>
            <p:cNvSpPr/>
            <p:nvPr/>
          </p:nvSpPr>
          <p:spPr>
            <a:xfrm>
              <a:off x="7448760" y="3695040"/>
              <a:ext cx="4743000" cy="3163320"/>
            </a:xfrm>
            <a:custGeom>
              <a:avLst/>
              <a:gdLst>
                <a:gd name="textAreaLeft" fmla="*/ 0 w 4743000"/>
                <a:gd name="textAreaRight" fmla="*/ 4743360 w 4743000"/>
                <a:gd name="textAreaTop" fmla="*/ 0 h 3163320"/>
                <a:gd name="textAreaBottom" fmla="*/ 3163680 h 3163320"/>
              </a:gdLst>
              <a:ahLst/>
              <a:cxnLst/>
              <a:rect l="textAreaLeft" t="textAreaTop" r="textAreaRight" b="textAreaBottom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95" name="object 6"/>
            <p:cNvSpPr/>
            <p:nvPr/>
          </p:nvSpPr>
          <p:spPr>
            <a:xfrm>
              <a:off x="9182160" y="0"/>
              <a:ext cx="3009600" cy="6857640"/>
            </a:xfrm>
            <a:custGeom>
              <a:avLst/>
              <a:gdLst>
                <a:gd name="textAreaLeft" fmla="*/ 0 w 3009600"/>
                <a:gd name="textAreaRight" fmla="*/ 3009960 w 300960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96" name="object 7"/>
            <p:cNvSpPr/>
            <p:nvPr/>
          </p:nvSpPr>
          <p:spPr>
            <a:xfrm>
              <a:off x="9603000" y="0"/>
              <a:ext cx="2589120" cy="6857640"/>
            </a:xfrm>
            <a:custGeom>
              <a:avLst/>
              <a:gdLst>
                <a:gd name="textAreaLeft" fmla="*/ 0 w 2589120"/>
                <a:gd name="textAreaRight" fmla="*/ 2589480 w 258912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97" name="object 8"/>
            <p:cNvSpPr/>
            <p:nvPr/>
          </p:nvSpPr>
          <p:spPr>
            <a:xfrm>
              <a:off x="8934480" y="3048120"/>
              <a:ext cx="3257280" cy="3809520"/>
            </a:xfrm>
            <a:custGeom>
              <a:avLst/>
              <a:gdLst>
                <a:gd name="textAreaLeft" fmla="*/ 0 w 3257280"/>
                <a:gd name="textAreaRight" fmla="*/ 3257640 w 3257280"/>
                <a:gd name="textAreaTop" fmla="*/ 0 h 3809520"/>
                <a:gd name="textAreaBottom" fmla="*/ 3809880 h 3809520"/>
              </a:gdLst>
              <a:ahLst/>
              <a:cxnLst/>
              <a:rect l="textAreaLeft" t="textAreaTop" r="textAreaRight" b="textAreaBottom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98" name="object 9"/>
            <p:cNvSpPr/>
            <p:nvPr/>
          </p:nvSpPr>
          <p:spPr>
            <a:xfrm>
              <a:off x="9338040" y="0"/>
              <a:ext cx="2854080" cy="685764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99" name="object 10"/>
            <p:cNvSpPr/>
            <p:nvPr/>
          </p:nvSpPr>
          <p:spPr>
            <a:xfrm>
              <a:off x="10896480" y="0"/>
              <a:ext cx="1294920" cy="6857640"/>
            </a:xfrm>
            <a:custGeom>
              <a:avLst/>
              <a:gdLst>
                <a:gd name="textAreaLeft" fmla="*/ 0 w 1294920"/>
                <a:gd name="textAreaRight" fmla="*/ 1295280 w 129492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00" name="object 11"/>
            <p:cNvSpPr/>
            <p:nvPr/>
          </p:nvSpPr>
          <p:spPr>
            <a:xfrm>
              <a:off x="10936080" y="0"/>
              <a:ext cx="1255680" cy="6857640"/>
            </a:xfrm>
            <a:custGeom>
              <a:avLst/>
              <a:gdLst>
                <a:gd name="textAreaLeft" fmla="*/ 0 w 1255680"/>
                <a:gd name="textAreaRight" fmla="*/ 1256040 w 125568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01" name="object 12"/>
            <p:cNvSpPr/>
            <p:nvPr/>
          </p:nvSpPr>
          <p:spPr>
            <a:xfrm>
              <a:off x="10372680" y="3591000"/>
              <a:ext cx="1819080" cy="3266640"/>
            </a:xfrm>
            <a:custGeom>
              <a:avLst/>
              <a:gdLst>
                <a:gd name="textAreaLeft" fmla="*/ 0 w 1819080"/>
                <a:gd name="textAreaRight" fmla="*/ 1819440 w 1819080"/>
                <a:gd name="textAreaTop" fmla="*/ 0 h 3266640"/>
                <a:gd name="textAreaBottom" fmla="*/ 3267000 h 3266640"/>
              </a:gdLst>
              <a:ahLst/>
              <a:cxnLst/>
              <a:rect l="textAreaLeft" t="textAreaTop" r="textAreaRight" b="textAreaBottom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sp>
        <p:nvSpPr>
          <p:cNvPr id="102" name="object 13"/>
          <p:cNvSpPr/>
          <p:nvPr/>
        </p:nvSpPr>
        <p:spPr>
          <a:xfrm>
            <a:off x="0" y="4010040"/>
            <a:ext cx="447480" cy="2847600"/>
          </a:xfrm>
          <a:custGeom>
            <a:avLst/>
            <a:gdLst>
              <a:gd name="textAreaLeft" fmla="*/ 0 w 447480"/>
              <a:gd name="textAreaRight" fmla="*/ 447840 w 447480"/>
              <a:gd name="textAreaTop" fmla="*/ 0 h 2847600"/>
              <a:gd name="textAreaBottom" fmla="*/ 2847960 h 284760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3" name="object 14"/>
          <p:cNvSpPr/>
          <p:nvPr/>
        </p:nvSpPr>
        <p:spPr>
          <a:xfrm>
            <a:off x="9353520" y="5362560"/>
            <a:ext cx="456840" cy="456840"/>
          </a:xfrm>
          <a:custGeom>
            <a:avLst/>
            <a:gdLst>
              <a:gd name="textAreaLeft" fmla="*/ 0 w 456840"/>
              <a:gd name="textAreaRight" fmla="*/ 457200 w 456840"/>
              <a:gd name="textAreaTop" fmla="*/ 0 h 456840"/>
              <a:gd name="textAreaBottom" fmla="*/ 457200 h 45684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4" name="object 15"/>
          <p:cNvSpPr/>
          <p:nvPr/>
        </p:nvSpPr>
        <p:spPr>
          <a:xfrm>
            <a:off x="6696000" y="1695600"/>
            <a:ext cx="313920" cy="323640"/>
          </a:xfrm>
          <a:custGeom>
            <a:avLst/>
            <a:gdLst>
              <a:gd name="textAreaLeft" fmla="*/ 0 w 313920"/>
              <a:gd name="textAreaRight" fmla="*/ 314280 w 313920"/>
              <a:gd name="textAreaTop" fmla="*/ 0 h 323640"/>
              <a:gd name="textAreaBottom" fmla="*/ 324000 h 32364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5" name="object 16"/>
          <p:cNvSpPr/>
          <p:nvPr/>
        </p:nvSpPr>
        <p:spPr>
          <a:xfrm>
            <a:off x="9353520" y="5896080"/>
            <a:ext cx="180720" cy="180720"/>
          </a:xfrm>
          <a:custGeom>
            <a:avLst/>
            <a:gdLst>
              <a:gd name="textAreaLeft" fmla="*/ 0 w 180720"/>
              <a:gd name="textAreaRight" fmla="*/ 181080 w 180720"/>
              <a:gd name="textAreaTop" fmla="*/ 0 h 180720"/>
              <a:gd name="textAreaBottom" fmla="*/ 181080 h 18072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739800" y="829800"/>
            <a:ext cx="6640200" cy="131220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sp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en-US" sz="425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PORTFOLIO WEBSITE</a:t>
            </a:r>
            <a:endParaRPr b="0" lang="en-US" sz="425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grpSp>
        <p:nvGrpSpPr>
          <p:cNvPr id="107" name="object 18"/>
          <p:cNvGrpSpPr/>
          <p:nvPr/>
        </p:nvGrpSpPr>
        <p:grpSpPr>
          <a:xfrm>
            <a:off x="466560" y="6410160"/>
            <a:ext cx="3704760" cy="294840"/>
            <a:chOff x="466560" y="6410160"/>
            <a:chExt cx="3704760" cy="294840"/>
          </a:xfrm>
        </p:grpSpPr>
        <p:pic>
          <p:nvPicPr>
            <p:cNvPr id="108" name="object 19" descr=""/>
            <p:cNvPicPr/>
            <p:nvPr/>
          </p:nvPicPr>
          <p:blipFill>
            <a:blip r:embed="rId1"/>
            <a:stretch/>
          </p:blipFill>
          <p:spPr>
            <a:xfrm>
              <a:off x="676440" y="6467400"/>
              <a:ext cx="2142720" cy="1998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09" name="object 20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760" cy="29484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10" name="PlaceHolder 2"/>
          <p:cNvSpPr>
            <a:spLocks noGrp="1"/>
          </p:cNvSpPr>
          <p:nvPr>
            <p:ph type="sldNum" idx="20"/>
          </p:nvPr>
        </p:nvSpPr>
        <p:spPr>
          <a:xfrm>
            <a:off x="11353320" y="6473160"/>
            <a:ext cx="150840" cy="1918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sp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CD4231BB-D3A2-4BA2-8334-2AF924AAFF14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object 2"/>
          <p:cNvSpPr/>
          <p:nvPr/>
        </p:nvSpPr>
        <p:spPr>
          <a:xfrm>
            <a:off x="-76320" y="28440"/>
            <a:ext cx="12481200" cy="6857640"/>
          </a:xfrm>
          <a:custGeom>
            <a:avLst/>
            <a:gdLst>
              <a:gd name="textAreaLeft" fmla="*/ 0 w 12481200"/>
              <a:gd name="textAreaRight" fmla="*/ 12481560 w 1248120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grpSp>
        <p:nvGrpSpPr>
          <p:cNvPr id="112" name="object 3"/>
          <p:cNvGrpSpPr/>
          <p:nvPr/>
        </p:nvGrpSpPr>
        <p:grpSpPr>
          <a:xfrm>
            <a:off x="7448760" y="0"/>
            <a:ext cx="4743360" cy="6858360"/>
            <a:chOff x="7448760" y="0"/>
            <a:chExt cx="4743360" cy="6858360"/>
          </a:xfrm>
        </p:grpSpPr>
        <p:sp>
          <p:nvSpPr>
            <p:cNvPr id="113" name="object 4"/>
            <p:cNvSpPr/>
            <p:nvPr/>
          </p:nvSpPr>
          <p:spPr>
            <a:xfrm>
              <a:off x="9377280" y="4680"/>
              <a:ext cx="1218240" cy="6853320"/>
            </a:xfrm>
            <a:custGeom>
              <a:avLst/>
              <a:gdLst>
                <a:gd name="textAreaLeft" fmla="*/ 0 w 1218240"/>
                <a:gd name="textAreaRight" fmla="*/ 1218600 w 1218240"/>
                <a:gd name="textAreaTop" fmla="*/ 0 h 6853320"/>
                <a:gd name="textAreaBottom" fmla="*/ 6853680 h 6853320"/>
              </a:gdLst>
              <a:ahLst/>
              <a:cxnLst/>
              <a:rect l="textAreaLeft" t="textAreaTop" r="textAreaRight" b="textAreaBottom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14" name="object 5"/>
            <p:cNvSpPr/>
            <p:nvPr/>
          </p:nvSpPr>
          <p:spPr>
            <a:xfrm>
              <a:off x="7448760" y="3695040"/>
              <a:ext cx="4743000" cy="3163320"/>
            </a:xfrm>
            <a:custGeom>
              <a:avLst/>
              <a:gdLst>
                <a:gd name="textAreaLeft" fmla="*/ 0 w 4743000"/>
                <a:gd name="textAreaRight" fmla="*/ 4743360 w 4743000"/>
                <a:gd name="textAreaTop" fmla="*/ 0 h 3163320"/>
                <a:gd name="textAreaBottom" fmla="*/ 3163680 h 3163320"/>
              </a:gdLst>
              <a:ahLst/>
              <a:cxnLst/>
              <a:rect l="textAreaLeft" t="textAreaTop" r="textAreaRight" b="textAreaBottom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15" name="object 6"/>
            <p:cNvSpPr/>
            <p:nvPr/>
          </p:nvSpPr>
          <p:spPr>
            <a:xfrm>
              <a:off x="9182160" y="0"/>
              <a:ext cx="3009600" cy="6857640"/>
            </a:xfrm>
            <a:custGeom>
              <a:avLst/>
              <a:gdLst>
                <a:gd name="textAreaLeft" fmla="*/ 0 w 3009600"/>
                <a:gd name="textAreaRight" fmla="*/ 3009960 w 300960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16" name="object 7"/>
            <p:cNvSpPr/>
            <p:nvPr/>
          </p:nvSpPr>
          <p:spPr>
            <a:xfrm>
              <a:off x="9603000" y="0"/>
              <a:ext cx="2589120" cy="6857640"/>
            </a:xfrm>
            <a:custGeom>
              <a:avLst/>
              <a:gdLst>
                <a:gd name="textAreaLeft" fmla="*/ 0 w 2589120"/>
                <a:gd name="textAreaRight" fmla="*/ 2589480 w 258912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17" name="object 8"/>
            <p:cNvSpPr/>
            <p:nvPr/>
          </p:nvSpPr>
          <p:spPr>
            <a:xfrm>
              <a:off x="8934480" y="3048120"/>
              <a:ext cx="3257280" cy="3809520"/>
            </a:xfrm>
            <a:custGeom>
              <a:avLst/>
              <a:gdLst>
                <a:gd name="textAreaLeft" fmla="*/ 0 w 3257280"/>
                <a:gd name="textAreaRight" fmla="*/ 3257640 w 3257280"/>
                <a:gd name="textAreaTop" fmla="*/ 0 h 3809520"/>
                <a:gd name="textAreaBottom" fmla="*/ 3809880 h 3809520"/>
              </a:gdLst>
              <a:ahLst/>
              <a:cxnLst/>
              <a:rect l="textAreaLeft" t="textAreaTop" r="textAreaRight" b="textAreaBottom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18" name="object 9"/>
            <p:cNvSpPr/>
            <p:nvPr/>
          </p:nvSpPr>
          <p:spPr>
            <a:xfrm>
              <a:off x="9338040" y="0"/>
              <a:ext cx="2854080" cy="685764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19" name="object 10"/>
            <p:cNvSpPr/>
            <p:nvPr/>
          </p:nvSpPr>
          <p:spPr>
            <a:xfrm>
              <a:off x="10896480" y="0"/>
              <a:ext cx="1294920" cy="6857640"/>
            </a:xfrm>
            <a:custGeom>
              <a:avLst/>
              <a:gdLst>
                <a:gd name="textAreaLeft" fmla="*/ 0 w 1294920"/>
                <a:gd name="textAreaRight" fmla="*/ 1295280 w 129492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20" name="object 11"/>
            <p:cNvSpPr/>
            <p:nvPr/>
          </p:nvSpPr>
          <p:spPr>
            <a:xfrm>
              <a:off x="10936080" y="0"/>
              <a:ext cx="1255680" cy="6857640"/>
            </a:xfrm>
            <a:custGeom>
              <a:avLst/>
              <a:gdLst>
                <a:gd name="textAreaLeft" fmla="*/ 0 w 1255680"/>
                <a:gd name="textAreaRight" fmla="*/ 1256040 w 1255680"/>
                <a:gd name="textAreaTop" fmla="*/ 0 h 6857640"/>
                <a:gd name="textAreaBottom" fmla="*/ 6858000 h 6857640"/>
              </a:gdLst>
              <a:ahLst/>
              <a:cxnLst/>
              <a:rect l="textAreaLeft" t="textAreaTop" r="textAreaRight" b="textAreaBottom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21" name="object 12"/>
            <p:cNvSpPr/>
            <p:nvPr/>
          </p:nvSpPr>
          <p:spPr>
            <a:xfrm>
              <a:off x="10372680" y="3591000"/>
              <a:ext cx="1819080" cy="3266640"/>
            </a:xfrm>
            <a:custGeom>
              <a:avLst/>
              <a:gdLst>
                <a:gd name="textAreaLeft" fmla="*/ 0 w 1819080"/>
                <a:gd name="textAreaRight" fmla="*/ 1819440 w 1819080"/>
                <a:gd name="textAreaTop" fmla="*/ 0 h 3266640"/>
                <a:gd name="textAreaBottom" fmla="*/ 3267000 h 3266640"/>
              </a:gdLst>
              <a:ahLst/>
              <a:cxnLst/>
              <a:rect l="textAreaLeft" t="textAreaTop" r="textAreaRight" b="textAreaBottom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sp>
        <p:nvSpPr>
          <p:cNvPr id="122" name="object 13"/>
          <p:cNvSpPr/>
          <p:nvPr/>
        </p:nvSpPr>
        <p:spPr>
          <a:xfrm>
            <a:off x="0" y="4010040"/>
            <a:ext cx="447480" cy="2847600"/>
          </a:xfrm>
          <a:custGeom>
            <a:avLst/>
            <a:gdLst>
              <a:gd name="textAreaLeft" fmla="*/ 0 w 447480"/>
              <a:gd name="textAreaRight" fmla="*/ 447840 w 447480"/>
              <a:gd name="textAreaTop" fmla="*/ 0 h 2847600"/>
              <a:gd name="textAreaBottom" fmla="*/ 2847960 h 284760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3" name="object 14"/>
          <p:cNvSpPr/>
          <p:nvPr/>
        </p:nvSpPr>
        <p:spPr>
          <a:xfrm>
            <a:off x="752400" y="6486120"/>
            <a:ext cx="1773360" cy="1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276"/>
              </a:lnSpc>
            </a:pPr>
            <a:r>
              <a:rPr b="0" lang="en-US" sz="1100" spc="20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3/21/202</a:t>
            </a:r>
            <a:r>
              <a:rPr b="0" lang="en-US" sz="1100" spc="11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4</a:t>
            </a:r>
            <a:r>
              <a:rPr b="0" lang="en-US" sz="1100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 </a:t>
            </a:r>
            <a:r>
              <a:rPr b="0" lang="en-US" sz="1100" spc="130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 </a:t>
            </a:r>
            <a:r>
              <a:rPr b="1" lang="en-US" sz="1100" spc="51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A</a:t>
            </a:r>
            <a:r>
              <a:rPr b="1" lang="en-US" sz="1100" spc="1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nnu</a:t>
            </a:r>
            <a:r>
              <a:rPr b="1" lang="en-US" sz="1100" spc="11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al</a:t>
            </a:r>
            <a:r>
              <a:rPr b="1" lang="en-US" sz="1100" spc="-139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 </a:t>
            </a:r>
            <a:r>
              <a:rPr b="1" lang="en-US" sz="1100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R</a:t>
            </a:r>
            <a:r>
              <a:rPr b="1" lang="en-US" sz="1100" spc="3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e</a:t>
            </a:r>
            <a:r>
              <a:rPr b="1" lang="en-US" sz="1100" spc="91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v</a:t>
            </a:r>
            <a:r>
              <a:rPr b="1" lang="en-US" sz="1100" spc="-3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i</a:t>
            </a:r>
            <a:r>
              <a:rPr b="1" lang="en-US" sz="1100" spc="3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e</a:t>
            </a:r>
            <a:r>
              <a:rPr b="1" lang="en-US" sz="1100" spc="1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w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4" name="object 15"/>
          <p:cNvSpPr/>
          <p:nvPr/>
        </p:nvSpPr>
        <p:spPr>
          <a:xfrm>
            <a:off x="7362720" y="447840"/>
            <a:ext cx="361440" cy="361440"/>
          </a:xfrm>
          <a:custGeom>
            <a:avLst/>
            <a:gdLst>
              <a:gd name="textAreaLeft" fmla="*/ 0 w 361440"/>
              <a:gd name="textAreaRight" fmla="*/ 361800 w 361440"/>
              <a:gd name="textAreaTop" fmla="*/ 0 h 361440"/>
              <a:gd name="textAreaBottom" fmla="*/ 361800 h 361440"/>
            </a:gdLst>
            <a:ahLst/>
            <a:cxnLst/>
            <a:rect l="textAreaLeft" t="textAreaTop" r="textAreaRight" b="textAreaBottom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5" name="object 16"/>
          <p:cNvSpPr/>
          <p:nvPr/>
        </p:nvSpPr>
        <p:spPr>
          <a:xfrm>
            <a:off x="11010960" y="5610240"/>
            <a:ext cx="647280" cy="647280"/>
          </a:xfrm>
          <a:custGeom>
            <a:avLst/>
            <a:gdLst>
              <a:gd name="textAreaLeft" fmla="*/ 0 w 647280"/>
              <a:gd name="textAreaRight" fmla="*/ 647640 w 647280"/>
              <a:gd name="textAreaTop" fmla="*/ 0 h 647280"/>
              <a:gd name="textAreaBottom" fmla="*/ 647640 h 647280"/>
            </a:gdLst>
            <a:ahLst/>
            <a:cxnLst/>
            <a:rect l="textAreaLeft" t="textAreaTop" r="textAreaRight" b="textAreaBottom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26" name="object 17" descr=""/>
          <p:cNvPicPr/>
          <p:nvPr/>
        </p:nvPicPr>
        <p:blipFill>
          <a:blip r:embed="rId1"/>
          <a:stretch/>
        </p:blipFill>
        <p:spPr>
          <a:xfrm>
            <a:off x="10686960" y="6134040"/>
            <a:ext cx="247320" cy="24732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27" name="object 18"/>
          <p:cNvGrpSpPr/>
          <p:nvPr/>
        </p:nvGrpSpPr>
        <p:grpSpPr>
          <a:xfrm>
            <a:off x="47520" y="3819600"/>
            <a:ext cx="4123800" cy="3009600"/>
            <a:chOff x="47520" y="3819600"/>
            <a:chExt cx="4123800" cy="3009600"/>
          </a:xfrm>
        </p:grpSpPr>
        <p:pic>
          <p:nvPicPr>
            <p:cNvPr id="128" name="object 19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760" cy="2948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29" name="object 20" descr=""/>
            <p:cNvPicPr/>
            <p:nvPr/>
          </p:nvPicPr>
          <p:blipFill>
            <a:blip r:embed="rId3"/>
            <a:stretch/>
          </p:blipFill>
          <p:spPr>
            <a:xfrm>
              <a:off x="47520" y="3819600"/>
              <a:ext cx="1733040" cy="30096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39800" y="445320"/>
            <a:ext cx="2356920" cy="220824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sp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US" sz="4800" spc="26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A</a:t>
            </a:r>
            <a:r>
              <a:rPr b="1" lang="en-US" sz="4800" spc="-6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G</a:t>
            </a:r>
            <a:r>
              <a:rPr b="1" lang="en-US" sz="4800" spc="-3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E</a:t>
            </a:r>
            <a:r>
              <a:rPr b="1" lang="en-US" sz="4800" spc="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N</a:t>
            </a:r>
            <a:r>
              <a:rPr b="1" lang="en-US" sz="480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DA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ldNum" idx="21"/>
          </p:nvPr>
        </p:nvSpPr>
        <p:spPr>
          <a:xfrm>
            <a:off x="11353320" y="6473160"/>
            <a:ext cx="150840" cy="1918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sp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F940B2D0-FE77-4961-AE64-C02996DC17BA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TextBox 22"/>
          <p:cNvSpPr/>
          <p:nvPr/>
        </p:nvSpPr>
        <p:spPr>
          <a:xfrm>
            <a:off x="2509920" y="1041480"/>
            <a:ext cx="5028840" cy="483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Problem Statement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Project Overview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End Users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Tools and Technologies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Portfolio design and Layout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Features and Functionality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Results and Screenshots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Conclusion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Github Link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object 2"/>
          <p:cNvGrpSpPr/>
          <p:nvPr/>
        </p:nvGrpSpPr>
        <p:grpSpPr>
          <a:xfrm>
            <a:off x="7991640" y="2933640"/>
            <a:ext cx="2761920" cy="3257280"/>
            <a:chOff x="7991640" y="2933640"/>
            <a:chExt cx="2761920" cy="3257280"/>
          </a:xfrm>
        </p:grpSpPr>
        <p:sp>
          <p:nvSpPr>
            <p:cNvPr id="134" name="object 3"/>
            <p:cNvSpPr/>
            <p:nvPr/>
          </p:nvSpPr>
          <p:spPr>
            <a:xfrm>
              <a:off x="9353520" y="5362560"/>
              <a:ext cx="456840" cy="456840"/>
            </a:xfrm>
            <a:custGeom>
              <a:avLst/>
              <a:gdLst>
                <a:gd name="textAreaLeft" fmla="*/ 0 w 456840"/>
                <a:gd name="textAreaRight" fmla="*/ 457200 w 456840"/>
                <a:gd name="textAreaTop" fmla="*/ 0 h 456840"/>
                <a:gd name="textAreaBottom" fmla="*/ 457200 h 456840"/>
              </a:gdLst>
              <a:ahLst/>
              <a:cxnLst/>
              <a:rect l="textAreaLeft" t="textAreaTop" r="textAreaRight" b="textAreaBottom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35" name="object 4"/>
            <p:cNvSpPr/>
            <p:nvPr/>
          </p:nvSpPr>
          <p:spPr>
            <a:xfrm>
              <a:off x="9353520" y="5896080"/>
              <a:ext cx="180720" cy="180720"/>
            </a:xfrm>
            <a:custGeom>
              <a:avLst/>
              <a:gdLst>
                <a:gd name="textAreaLeft" fmla="*/ 0 w 180720"/>
                <a:gd name="textAreaRight" fmla="*/ 181080 w 180720"/>
                <a:gd name="textAreaTop" fmla="*/ 0 h 180720"/>
                <a:gd name="textAreaBottom" fmla="*/ 181080 h 180720"/>
              </a:gdLst>
              <a:ahLst/>
              <a:cxnLst/>
              <a:rect l="textAreaLeft" t="textAreaTop" r="textAreaRight" b="textAreaBottom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pic>
          <p:nvPicPr>
            <p:cNvPr id="136" name="object 5" descr=""/>
            <p:cNvPicPr/>
            <p:nvPr/>
          </p:nvPicPr>
          <p:blipFill>
            <a:blip r:embed="rId1"/>
            <a:stretch/>
          </p:blipFill>
          <p:spPr>
            <a:xfrm>
              <a:off x="7991640" y="2933640"/>
              <a:ext cx="2761920" cy="325728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37" name="object 6"/>
          <p:cNvSpPr/>
          <p:nvPr/>
        </p:nvSpPr>
        <p:spPr>
          <a:xfrm>
            <a:off x="6696000" y="1695600"/>
            <a:ext cx="313920" cy="323640"/>
          </a:xfrm>
          <a:custGeom>
            <a:avLst/>
            <a:gdLst>
              <a:gd name="textAreaLeft" fmla="*/ 0 w 313920"/>
              <a:gd name="textAreaRight" fmla="*/ 314280 w 313920"/>
              <a:gd name="textAreaTop" fmla="*/ 0 h 323640"/>
              <a:gd name="textAreaBottom" fmla="*/ 324000 h 32364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4120" y="574920"/>
            <a:ext cx="5636520" cy="74844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sp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2728080"/>
              </a:tabLst>
            </a:pPr>
            <a:r>
              <a:rPr b="1" lang="en-US" sz="4250" spc="-2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P</a:t>
            </a:r>
            <a:r>
              <a:rPr b="1" lang="en-US" sz="4250" spc="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ROB</a:t>
            </a:r>
            <a:r>
              <a:rPr b="1" lang="en-US" sz="4250" spc="5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L</a:t>
            </a:r>
            <a:r>
              <a:rPr b="1" lang="en-US" sz="4250" spc="-2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E</a:t>
            </a:r>
            <a:r>
              <a:rPr b="1" lang="en-US" sz="4250" spc="2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M</a:t>
            </a:r>
            <a:r>
              <a:rPr b="1" lang="en-US" sz="425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	</a:t>
            </a:r>
            <a:r>
              <a:rPr b="1" lang="en-US" sz="4250" spc="1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S</a:t>
            </a:r>
            <a:r>
              <a:rPr b="1" lang="en-US" sz="4250" spc="-37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T</a:t>
            </a:r>
            <a:r>
              <a:rPr b="1" lang="en-US" sz="4250" spc="-37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A</a:t>
            </a:r>
            <a:r>
              <a:rPr b="1" lang="en-US" sz="4250" spc="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T</a:t>
            </a:r>
            <a:r>
              <a:rPr b="1" lang="en-US" sz="4250" spc="-1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E</a:t>
            </a:r>
            <a:r>
              <a:rPr b="1" lang="en-US" sz="4250" spc="-2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ME</a:t>
            </a:r>
            <a:r>
              <a:rPr b="1" lang="en-US" sz="4250" spc="1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NT</a:t>
            </a:r>
            <a:endParaRPr b="0" lang="en-US" sz="425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39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0" name="PlaceHolder 2"/>
          <p:cNvSpPr>
            <a:spLocks noGrp="1"/>
          </p:cNvSpPr>
          <p:nvPr>
            <p:ph type="sldNum" idx="22"/>
          </p:nvPr>
        </p:nvSpPr>
        <p:spPr>
          <a:xfrm>
            <a:off x="11353320" y="6473160"/>
            <a:ext cx="150840" cy="1918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sp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A276AFA2-9582-48F1-8A5C-E7CDD405D8C5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900000" y="2340000"/>
            <a:ext cx="738000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Develop a portfolio web page to showcase your works and other things related to you.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This web page may serve as a resume but it doesn’t filter out irrelevent topics like it does.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object 2"/>
          <p:cNvGrpSpPr/>
          <p:nvPr/>
        </p:nvGrpSpPr>
        <p:grpSpPr>
          <a:xfrm>
            <a:off x="8658360" y="2647800"/>
            <a:ext cx="3533400" cy="3809520"/>
            <a:chOff x="8658360" y="2647800"/>
            <a:chExt cx="3533400" cy="3809520"/>
          </a:xfrm>
        </p:grpSpPr>
        <p:sp>
          <p:nvSpPr>
            <p:cNvPr id="143" name="object 3"/>
            <p:cNvSpPr/>
            <p:nvPr/>
          </p:nvSpPr>
          <p:spPr>
            <a:xfrm>
              <a:off x="9353520" y="5362560"/>
              <a:ext cx="456840" cy="456840"/>
            </a:xfrm>
            <a:custGeom>
              <a:avLst/>
              <a:gdLst>
                <a:gd name="textAreaLeft" fmla="*/ 0 w 456840"/>
                <a:gd name="textAreaRight" fmla="*/ 457200 w 456840"/>
                <a:gd name="textAreaTop" fmla="*/ 0 h 456840"/>
                <a:gd name="textAreaBottom" fmla="*/ 457200 h 456840"/>
              </a:gdLst>
              <a:ahLst/>
              <a:cxnLst/>
              <a:rect l="textAreaLeft" t="textAreaTop" r="textAreaRight" b="textAreaBottom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44" name="object 4"/>
            <p:cNvSpPr/>
            <p:nvPr/>
          </p:nvSpPr>
          <p:spPr>
            <a:xfrm>
              <a:off x="9353520" y="5896080"/>
              <a:ext cx="180720" cy="180720"/>
            </a:xfrm>
            <a:custGeom>
              <a:avLst/>
              <a:gdLst>
                <a:gd name="textAreaLeft" fmla="*/ 0 w 180720"/>
                <a:gd name="textAreaRight" fmla="*/ 181080 w 180720"/>
                <a:gd name="textAreaTop" fmla="*/ 0 h 180720"/>
                <a:gd name="textAreaBottom" fmla="*/ 181080 h 180720"/>
              </a:gdLst>
              <a:ahLst/>
              <a:cxnLst/>
              <a:rect l="textAreaLeft" t="textAreaTop" r="textAreaRight" b="textAreaBottom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pic>
          <p:nvPicPr>
            <p:cNvPr id="145" name="object 5" descr=""/>
            <p:cNvPicPr/>
            <p:nvPr/>
          </p:nvPicPr>
          <p:blipFill>
            <a:blip r:embed="rId1"/>
            <a:stretch/>
          </p:blipFill>
          <p:spPr>
            <a:xfrm>
              <a:off x="8658360" y="2647800"/>
              <a:ext cx="3533400" cy="380952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46" name="object 6"/>
          <p:cNvSpPr/>
          <p:nvPr/>
        </p:nvSpPr>
        <p:spPr>
          <a:xfrm>
            <a:off x="6696000" y="1695600"/>
            <a:ext cx="313920" cy="323640"/>
          </a:xfrm>
          <a:custGeom>
            <a:avLst/>
            <a:gdLst>
              <a:gd name="textAreaLeft" fmla="*/ 0 w 313920"/>
              <a:gd name="textAreaRight" fmla="*/ 314280 w 313920"/>
              <a:gd name="textAreaTop" fmla="*/ 0 h 323640"/>
              <a:gd name="textAreaBottom" fmla="*/ 324000 h 32364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739800" y="829800"/>
            <a:ext cx="5263200" cy="131220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sp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2642760"/>
              </a:tabLst>
            </a:pPr>
            <a:r>
              <a:rPr b="1" lang="en-US" sz="4250" spc="6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PROJECT</a:t>
            </a:r>
            <a:r>
              <a:rPr b="1" lang="en-US" sz="4250" spc="6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	</a:t>
            </a:r>
            <a:r>
              <a:rPr b="1" lang="en-US" sz="4250" spc="-2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OVERVIEW</a:t>
            </a:r>
            <a:endParaRPr b="0" lang="en-US" sz="425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48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9" name="PlaceHolder 2"/>
          <p:cNvSpPr>
            <a:spLocks noGrp="1"/>
          </p:cNvSpPr>
          <p:nvPr>
            <p:ph type="sldNum" idx="23"/>
          </p:nvPr>
        </p:nvSpPr>
        <p:spPr>
          <a:xfrm>
            <a:off x="11353320" y="6473160"/>
            <a:ext cx="150840" cy="19764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sp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74A873CA-6BB2-4C4D-8E06-1935BCDEBE91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900000" y="2340000"/>
            <a:ext cx="738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This is a portfolio of mine where I could keep my followers updated through a web page. This may serve as a personal blog too!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bject 2"/>
          <p:cNvSpPr/>
          <p:nvPr/>
        </p:nvSpPr>
        <p:spPr>
          <a:xfrm>
            <a:off x="9353520" y="5362560"/>
            <a:ext cx="456840" cy="456840"/>
          </a:xfrm>
          <a:custGeom>
            <a:avLst/>
            <a:gdLst>
              <a:gd name="textAreaLeft" fmla="*/ 0 w 456840"/>
              <a:gd name="textAreaRight" fmla="*/ 457200 w 456840"/>
              <a:gd name="textAreaTop" fmla="*/ 0 h 456840"/>
              <a:gd name="textAreaBottom" fmla="*/ 457200 h 45684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2" name="object 3"/>
          <p:cNvSpPr/>
          <p:nvPr/>
        </p:nvSpPr>
        <p:spPr>
          <a:xfrm>
            <a:off x="6696000" y="1695600"/>
            <a:ext cx="313920" cy="323640"/>
          </a:xfrm>
          <a:custGeom>
            <a:avLst/>
            <a:gdLst>
              <a:gd name="textAreaLeft" fmla="*/ 0 w 313920"/>
              <a:gd name="textAreaRight" fmla="*/ 314280 w 313920"/>
              <a:gd name="textAreaTop" fmla="*/ 0 h 323640"/>
              <a:gd name="textAreaBottom" fmla="*/ 324000 h 32364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3" name="object 4"/>
          <p:cNvSpPr/>
          <p:nvPr/>
        </p:nvSpPr>
        <p:spPr>
          <a:xfrm>
            <a:off x="9353520" y="5896080"/>
            <a:ext cx="180720" cy="180720"/>
          </a:xfrm>
          <a:custGeom>
            <a:avLst/>
            <a:gdLst>
              <a:gd name="textAreaLeft" fmla="*/ 0 w 180720"/>
              <a:gd name="textAreaRight" fmla="*/ 181080 w 180720"/>
              <a:gd name="textAreaTop" fmla="*/ 0 h 180720"/>
              <a:gd name="textAreaBottom" fmla="*/ 181080 h 18072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99480" y="891720"/>
            <a:ext cx="5014080" cy="9925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sp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en-US" sz="3200" spc="26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W</a:t>
            </a:r>
            <a:r>
              <a:rPr b="1" lang="en-US" sz="3200" spc="-2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H</a:t>
            </a:r>
            <a:r>
              <a:rPr b="1" lang="en-US" sz="3200" spc="2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O</a:t>
            </a:r>
            <a:r>
              <a:rPr b="1" lang="en-US" sz="3200" spc="-235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 </a:t>
            </a:r>
            <a:r>
              <a:rPr b="1" lang="en-US" sz="3200" spc="-1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AR</a:t>
            </a:r>
            <a:r>
              <a:rPr b="1" lang="en-US" sz="3200" spc="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E</a:t>
            </a:r>
            <a:r>
              <a:rPr b="1" lang="en-US" sz="3200" spc="-3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 </a:t>
            </a:r>
            <a:r>
              <a:rPr b="1" lang="en-US" sz="3200" spc="-1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T</a:t>
            </a:r>
            <a:r>
              <a:rPr b="1" lang="en-US" sz="3200" spc="-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H</a:t>
            </a:r>
            <a:r>
              <a:rPr b="1" lang="en-US" sz="3200" spc="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E</a:t>
            </a:r>
            <a:r>
              <a:rPr b="1" lang="en-US" sz="3200" spc="-3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 </a:t>
            </a:r>
            <a:r>
              <a:rPr b="1" lang="en-US" sz="3200" spc="-2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E</a:t>
            </a:r>
            <a:r>
              <a:rPr b="1" lang="en-US" sz="3200" spc="3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N</a:t>
            </a:r>
            <a:r>
              <a:rPr b="1" lang="en-US" sz="3200" spc="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D</a:t>
            </a:r>
            <a:r>
              <a:rPr b="1" lang="en-US" sz="3200" spc="-45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U</a:t>
            </a:r>
            <a:r>
              <a:rPr b="1" lang="en-US" sz="3200" spc="1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S</a:t>
            </a:r>
            <a:r>
              <a:rPr b="1" lang="en-US" sz="3200" spc="-26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E</a:t>
            </a:r>
            <a:r>
              <a:rPr b="1" lang="en-US" sz="3200" spc="-1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R</a:t>
            </a:r>
            <a:r>
              <a:rPr b="1" lang="en-US" sz="3200" spc="6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S?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55" name="object 6" descr=""/>
          <p:cNvPicPr/>
          <p:nvPr/>
        </p:nvPicPr>
        <p:blipFill>
          <a:blip r:embed="rId1"/>
          <a:stretch/>
        </p:blipFill>
        <p:spPr>
          <a:xfrm>
            <a:off x="723960" y="6172200"/>
            <a:ext cx="2180880" cy="485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6" name="PlaceHolder 2"/>
          <p:cNvSpPr>
            <a:spLocks noGrp="1"/>
          </p:cNvSpPr>
          <p:nvPr>
            <p:ph type="sldNum" idx="24"/>
          </p:nvPr>
        </p:nvSpPr>
        <p:spPr>
          <a:xfrm>
            <a:off x="11353320" y="6473160"/>
            <a:ext cx="150840" cy="19764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sp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8CBD153A-6AAB-46E9-B9F7-98911B4D4549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900000" y="2340000"/>
            <a:ext cx="738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end users will be the people who would like to know more about me and also find a way to contact me.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object 2" descr=""/>
          <p:cNvPicPr/>
          <p:nvPr/>
        </p:nvPicPr>
        <p:blipFill>
          <a:blip r:embed="rId1"/>
          <a:stretch/>
        </p:blipFill>
        <p:spPr>
          <a:xfrm>
            <a:off x="0" y="1476360"/>
            <a:ext cx="2695320" cy="3247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9" name="object 3"/>
          <p:cNvSpPr/>
          <p:nvPr/>
        </p:nvSpPr>
        <p:spPr>
          <a:xfrm>
            <a:off x="9353520" y="5362560"/>
            <a:ext cx="456840" cy="456840"/>
          </a:xfrm>
          <a:custGeom>
            <a:avLst/>
            <a:gdLst>
              <a:gd name="textAreaLeft" fmla="*/ 0 w 456840"/>
              <a:gd name="textAreaRight" fmla="*/ 457200 w 456840"/>
              <a:gd name="textAreaTop" fmla="*/ 0 h 456840"/>
              <a:gd name="textAreaBottom" fmla="*/ 457200 h 45684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0" name="object 4"/>
          <p:cNvSpPr/>
          <p:nvPr/>
        </p:nvSpPr>
        <p:spPr>
          <a:xfrm>
            <a:off x="6696000" y="1695600"/>
            <a:ext cx="313920" cy="323640"/>
          </a:xfrm>
          <a:custGeom>
            <a:avLst/>
            <a:gdLst>
              <a:gd name="textAreaLeft" fmla="*/ 0 w 313920"/>
              <a:gd name="textAreaRight" fmla="*/ 314280 w 313920"/>
              <a:gd name="textAreaTop" fmla="*/ 0 h 323640"/>
              <a:gd name="textAreaBottom" fmla="*/ 324000 h 32364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1" name="object 5"/>
          <p:cNvSpPr/>
          <p:nvPr/>
        </p:nvSpPr>
        <p:spPr>
          <a:xfrm>
            <a:off x="9353520" y="5896080"/>
            <a:ext cx="180720" cy="180720"/>
          </a:xfrm>
          <a:custGeom>
            <a:avLst/>
            <a:gdLst>
              <a:gd name="textAreaLeft" fmla="*/ 0 w 180720"/>
              <a:gd name="textAreaRight" fmla="*/ 181080 w 180720"/>
              <a:gd name="textAreaTop" fmla="*/ 0 h 180720"/>
              <a:gd name="textAreaBottom" fmla="*/ 181080 h 18072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58000" y="857880"/>
            <a:ext cx="976284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sp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IN" sz="3600" spc="1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TOOLS AND TECHNIQUES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63" name="object 7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720" cy="199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4" name="PlaceHolder 2"/>
          <p:cNvSpPr>
            <a:spLocks noGrp="1"/>
          </p:cNvSpPr>
          <p:nvPr>
            <p:ph type="sldNum" idx="25"/>
          </p:nvPr>
        </p:nvSpPr>
        <p:spPr>
          <a:xfrm>
            <a:off x="11353320" y="6473160"/>
            <a:ext cx="150840" cy="19764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sp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</a:pPr>
            <a:fld id="{11F7930E-1303-4BE5-9120-7BBD3B1BA502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2880000" y="2229840"/>
            <a:ext cx="7380000" cy="114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IDE: </a:t>
            </a: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Vim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Languages used:</a:t>
            </a: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i)  HTML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ii) CSS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object 5"/>
          <p:cNvSpPr/>
          <p:nvPr/>
        </p:nvSpPr>
        <p:spPr>
          <a:xfrm>
            <a:off x="9353520" y="5896080"/>
            <a:ext cx="180720" cy="180720"/>
          </a:xfrm>
          <a:custGeom>
            <a:avLst/>
            <a:gdLst>
              <a:gd name="textAreaLeft" fmla="*/ 0 w 180720"/>
              <a:gd name="textAreaRight" fmla="*/ 181080 w 180720"/>
              <a:gd name="textAreaTop" fmla="*/ 0 h 180720"/>
              <a:gd name="textAreaBottom" fmla="*/ 181080 h 18072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67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960" cy="177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8" name="object 9"/>
          <p:cNvSpPr/>
          <p:nvPr/>
        </p:nvSpPr>
        <p:spPr>
          <a:xfrm>
            <a:off x="11277360" y="6473160"/>
            <a:ext cx="22824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 defTabSz="914400">
              <a:lnSpc>
                <a:spcPct val="100000"/>
              </a:lnSpc>
              <a:spcBef>
                <a:spcPts val="54"/>
              </a:spcBef>
            </a:pPr>
            <a:fld id="{794C7DC8-2A74-4648-92BC-E72B2B62F38E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9" name="object 8"/>
          <p:cNvSpPr/>
          <p:nvPr/>
        </p:nvSpPr>
        <p:spPr>
          <a:xfrm>
            <a:off x="739800" y="291240"/>
            <a:ext cx="8794440" cy="62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r>
              <a:rPr b="1" lang="en-IN" sz="4000" spc="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POTFOLIO DESIGN AND LAYOUT</a:t>
            </a:r>
            <a:endParaRPr b="0" lang="en-IN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0" name="object 3"/>
          <p:cNvSpPr/>
          <p:nvPr/>
        </p:nvSpPr>
        <p:spPr>
          <a:xfrm>
            <a:off x="10058400" y="525240"/>
            <a:ext cx="456840" cy="456840"/>
          </a:xfrm>
          <a:custGeom>
            <a:avLst/>
            <a:gdLst>
              <a:gd name="textAreaLeft" fmla="*/ 0 w 456840"/>
              <a:gd name="textAreaRight" fmla="*/ 457200 w 456840"/>
              <a:gd name="textAreaTop" fmla="*/ 0 h 456840"/>
              <a:gd name="textAreaBottom" fmla="*/ 457200 h 45684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900000" y="2340000"/>
            <a:ext cx="7380000" cy="239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portfolio shall contain: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Links to my social medias including the links that the end users can use to contact me.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 About Me section.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My works.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List of skills I am capable of.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arenR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My experience.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design of the web page must be simple yet creative.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840" cy="7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IN" sz="480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FEATURES AND FUNCTIONALITY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900000" y="2340000"/>
            <a:ext cx="738000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website contains hyperlinks that will lead to the pages that will lead the end users to what they want.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website is currently static with just HTML and CSS but it still functions with hyperlinks to navigate through different pages.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Application>LibreOffice/25.8.1.1$Linux_X86_64 LibreOffice_project/580$Build-1</Application>
  <AppVersion>15.0000</AppVersion>
  <Words>87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2024-03-29T15:07:22Z</dcterms:created>
  <dc:creator>Konduru Narasimha</dc:creator>
  <dc:description/>
  <dc:language>en-IN</dc:language>
  <cp:lastModifiedBy/>
  <dcterms:modified xsi:type="dcterms:W3CDTF">2025-09-11T08:39:23Z</dcterms:modified>
  <cp:revision>23</cp:revision>
  <dc:subject/>
  <dc:title>Face Mask Detection using Convolutional Neural Network (CNN)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Notes">
    <vt:i4>1</vt:i4>
  </property>
  <property fmtid="{D5CDD505-2E9C-101B-9397-08002B2CF9AE}" pid="5" name="PresentationFormat">
    <vt:lpwstr>Widescreen</vt:lpwstr>
  </property>
  <property fmtid="{D5CDD505-2E9C-101B-9397-08002B2CF9AE}" pid="6" name="Slides">
    <vt:i4>11</vt:i4>
  </property>
</Properties>
</file>