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2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CD40-EDE8-410E-8E3B-C2D8BEDDE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14E95-EE93-4282-A93F-9E23394FF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481ED-3917-42BD-AD5A-D0DEA52B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0B8-E4F7-4AA9-90CE-B46CA6D60441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3782-FE16-4774-973F-165118F6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7126B-737B-427B-8995-F0AE7DCC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1A3C-86AC-4F31-B740-98FE433F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6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46BE-89D5-4B92-A992-EA3BDECF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21F9C-E810-4716-9D3C-E18552C10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531CC-1960-41D2-9F37-1AA9BA74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0B8-E4F7-4AA9-90CE-B46CA6D60441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DC25E-31E0-40FD-88EA-0948C2B8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4156D-1AED-4AB2-BCCC-2AAE8AAF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1A3C-86AC-4F31-B740-98FE433F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7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8E529-B81E-4204-BC77-AB3C066F3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5E611-1600-4B29-9BA3-39010621E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6358F-1533-44DC-9469-3310FF0A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0B8-E4F7-4AA9-90CE-B46CA6D60441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1AB25-C757-4FCD-9D9F-416A0AD9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8C2F-AECF-4DEF-8CDA-7395D125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1A3C-86AC-4F31-B740-98FE433F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5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6F2A-60BE-4D4D-94BD-ABAD1BC5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9CF3E-452C-44C5-9207-F6F224C30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43A1B-6DA0-4D48-ABAB-8D808C20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0B8-E4F7-4AA9-90CE-B46CA6D60441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1FF3E-6E03-4BFC-BF40-F1C0F96E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41EEE-59C8-4A86-B976-DEFFE871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1A3C-86AC-4F31-B740-98FE433F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4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BA46-7BCB-4E2D-AA93-4BECC6E1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405F1-F2B8-4CAD-A240-C46FA69CA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07B2C-A45B-4F5C-9FD0-19C967EF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0B8-E4F7-4AA9-90CE-B46CA6D60441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FDEA5-EF34-4C48-806B-1C67CCFA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7929E-38DE-4A0A-B59D-3772246E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1A3C-86AC-4F31-B740-98FE433F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7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116B-9F14-4965-A471-AEE33526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4604F-425E-42DF-9519-83814BB25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87389-AB63-4F20-B171-C4C9EE0C0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28914-8505-42B0-AC67-8F645E81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0B8-E4F7-4AA9-90CE-B46CA6D60441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B18E6-EE4F-49CF-A549-3102C7FF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D7703-C818-438E-841F-BD6775E5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1A3C-86AC-4F31-B740-98FE433F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8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6324-790A-4FC2-BE90-F28CAAE5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02A37-2E8B-4181-911F-71F264F4E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7DAFA-C8AE-4B92-80AF-ADE46D2D5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232A8-D09A-478C-8E19-F849B18C7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4197E-AEA6-4EAB-AD87-2F2946768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F0AF8-5DD3-4167-957E-2BB6B07A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0B8-E4F7-4AA9-90CE-B46CA6D60441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3CD93-72AE-4D91-8940-CF0191E7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4E880-89A7-4201-B8B6-786F02EB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1A3C-86AC-4F31-B740-98FE433F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8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560D-8CB5-495A-8AC5-0B0AE4F1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616F3-07CD-40BC-9A1B-52F1E20A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0B8-E4F7-4AA9-90CE-B46CA6D60441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90288-A2DF-48BD-99C3-B0B45DD4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4ED65-DBD3-4866-A876-C10F7AC9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1A3C-86AC-4F31-B740-98FE433F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1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7FD6F-22E5-4BD8-AF9B-2DAA7DD8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0B8-E4F7-4AA9-90CE-B46CA6D60441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04004-6E55-468E-8B90-3DEA2B3A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31968-A260-4B13-AE00-46CB756B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1A3C-86AC-4F31-B740-98FE433F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7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60AC-F6D9-42D6-B2DD-CB87514C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15D4F-5C24-438D-A2C5-873A74A1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9A702-CC8B-4654-B9D1-DEDB66FC5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C2F9E-02D8-4EAC-BA85-C750750D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0B8-E4F7-4AA9-90CE-B46CA6D60441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F3D6-BCA0-49C4-98DA-02C4EAF9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CF57F-4FE0-497C-9E7E-1884CD34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1A3C-86AC-4F31-B740-98FE433F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9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6EDF-766A-43B4-8C92-286DDBAE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35C3A-5D0C-4AC9-B6B4-AABA0F8E8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91BFD-20A6-4728-8D95-D4E113D7E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0F226-ABA5-4FEA-B50F-D86A9F24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0B8-E4F7-4AA9-90CE-B46CA6D60441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20C87-82D2-4BBC-9841-D88A5501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E9F58-209E-41D5-B54D-1A1C51EE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1A3C-86AC-4F31-B740-98FE433F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9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6796B-9848-49DB-8333-76DC4E24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F3F16-44EB-4549-AD7C-C825D4E2D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2BC35-7436-47B5-BCA8-E919A660F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D0B8-E4F7-4AA9-90CE-B46CA6D60441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3B657-B7D6-4294-A18D-5BA16AC40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95316-B13A-4790-8FD1-B4000C89C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1A3C-86AC-4F31-B740-98FE433F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2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797F83-B10B-4910-8DD6-CC6886A03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589784-D0DE-4176-B98D-B9E3F71E04C8}"/>
              </a:ext>
            </a:extLst>
          </p:cNvPr>
          <p:cNvSpPr txBox="1"/>
          <p:nvPr/>
        </p:nvSpPr>
        <p:spPr>
          <a:xfrm>
            <a:off x="947955" y="2718033"/>
            <a:ext cx="584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Model Classes</a:t>
            </a:r>
          </a:p>
        </p:txBody>
      </p:sp>
    </p:spTree>
    <p:extLst>
      <p:ext uri="{BB962C8B-B14F-4D97-AF65-F5344CB8AC3E}">
        <p14:creationId xmlns:p14="http://schemas.microsoft.com/office/powerpoint/2010/main" val="30528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797F83-B10B-4910-8DD6-CC6886A03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1557CD-1DC0-4389-A6CC-E904FC4A2689}"/>
              </a:ext>
            </a:extLst>
          </p:cNvPr>
          <p:cNvSpPr txBox="1"/>
          <p:nvPr/>
        </p:nvSpPr>
        <p:spPr>
          <a:xfrm>
            <a:off x="570450" y="1368805"/>
            <a:ext cx="53605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Model Classes</a:t>
            </a:r>
          </a:p>
          <a:p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&gt;&gt;Users{</a:t>
            </a: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        </a:t>
            </a:r>
            <a:r>
              <a:rPr lang="en-US" sz="20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User_ID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Email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Password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Full_Name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Age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Profile_Picture</a:t>
            </a: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25971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797F83-B10B-4910-8DD6-CC6886A03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1557CD-1DC0-4389-A6CC-E904FC4A2689}"/>
              </a:ext>
            </a:extLst>
          </p:cNvPr>
          <p:cNvSpPr txBox="1"/>
          <p:nvPr/>
        </p:nvSpPr>
        <p:spPr>
          <a:xfrm>
            <a:off x="570450" y="1368805"/>
            <a:ext cx="53605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Model Classes</a:t>
            </a:r>
          </a:p>
          <a:p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&gt;&gt;Moderator{</a:t>
            </a: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        </a:t>
            </a:r>
            <a:r>
              <a:rPr lang="en-US" sz="20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Moderator_ID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Email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Password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Full_Name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Age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Profile_Picture</a:t>
            </a: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4475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797F83-B10B-4910-8DD6-CC6886A03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1557CD-1DC0-4389-A6CC-E904FC4A2689}"/>
              </a:ext>
            </a:extLst>
          </p:cNvPr>
          <p:cNvSpPr txBox="1"/>
          <p:nvPr/>
        </p:nvSpPr>
        <p:spPr>
          <a:xfrm>
            <a:off x="570450" y="1368805"/>
            <a:ext cx="536056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Model Classes</a:t>
            </a:r>
          </a:p>
          <a:p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&gt;&gt;Post{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Post_Link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Title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Content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Publish_Date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UserID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Comments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Categories</a:t>
            </a:r>
            <a:endParaRPr lang="en-US" dirty="0"/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21700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797F83-B10B-4910-8DD6-CC6886A03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1557CD-1DC0-4389-A6CC-E904FC4A2689}"/>
              </a:ext>
            </a:extLst>
          </p:cNvPr>
          <p:cNvSpPr txBox="1"/>
          <p:nvPr/>
        </p:nvSpPr>
        <p:spPr>
          <a:xfrm>
            <a:off x="570450" y="1368805"/>
            <a:ext cx="536056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Model Classes</a:t>
            </a:r>
          </a:p>
          <a:p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&gt;&gt;Categories{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Category_ID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Category_Name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Category_Posts</a:t>
            </a:r>
            <a:endParaRPr lang="en-US" dirty="0"/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58979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797F83-B10B-4910-8DD6-CC6886A03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1557CD-1DC0-4389-A6CC-E904FC4A2689}"/>
              </a:ext>
            </a:extLst>
          </p:cNvPr>
          <p:cNvSpPr txBox="1"/>
          <p:nvPr/>
        </p:nvSpPr>
        <p:spPr>
          <a:xfrm>
            <a:off x="570450" y="1368805"/>
            <a:ext cx="53605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Model Classes</a:t>
            </a:r>
          </a:p>
          <a:p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&gt;&gt;</a:t>
            </a:r>
            <a:r>
              <a:rPr lang="en-US" sz="20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Commets</a:t>
            </a: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Comment_Link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Content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Publish_Date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Commenter_User_ID</a:t>
            </a:r>
            <a:endParaRPr lang="en-US" dirty="0"/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97246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797F83-B10B-4910-8DD6-CC6886A03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1557CD-1DC0-4389-A6CC-E904FC4A2689}"/>
              </a:ext>
            </a:extLst>
          </p:cNvPr>
          <p:cNvSpPr txBox="1"/>
          <p:nvPr/>
        </p:nvSpPr>
        <p:spPr>
          <a:xfrm>
            <a:off x="570450" y="1368805"/>
            <a:ext cx="536056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Model Classes</a:t>
            </a:r>
          </a:p>
          <a:p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&gt;&gt;</a:t>
            </a:r>
            <a:r>
              <a:rPr lang="en-US" sz="20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FeedBack</a:t>
            </a: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Feedback_Link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Feedback_title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Content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Publish_Date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FeedBack_User_ID</a:t>
            </a:r>
            <a:endParaRPr lang="en-US" dirty="0"/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59062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797F83-B10B-4910-8DD6-CC6886A03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1557CD-1DC0-4389-A6CC-E904FC4A2689}"/>
              </a:ext>
            </a:extLst>
          </p:cNvPr>
          <p:cNvSpPr txBox="1"/>
          <p:nvPr/>
        </p:nvSpPr>
        <p:spPr>
          <a:xfrm>
            <a:off x="570450" y="1368805"/>
            <a:ext cx="536056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Model Classes</a:t>
            </a:r>
          </a:p>
          <a:p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&gt;&gt;</a:t>
            </a:r>
            <a:r>
              <a:rPr lang="en-US" sz="20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IssueGenaration</a:t>
            </a: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Issue_ID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Issue_title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Content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Issue_submit_Date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Issuer_User_ID</a:t>
            </a:r>
            <a:endParaRPr lang="en-US" dirty="0"/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66403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141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Vishesh Jaiswal</dc:creator>
  <cp:lastModifiedBy>Vishesh Jaiswal</cp:lastModifiedBy>
  <cp:revision>10</cp:revision>
  <dcterms:created xsi:type="dcterms:W3CDTF">2023-11-01T09:11:21Z</dcterms:created>
  <dcterms:modified xsi:type="dcterms:W3CDTF">2023-11-01T10:14:39Z</dcterms:modified>
</cp:coreProperties>
</file>