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48AF"/>
    <a:srgbClr val="CC00FF"/>
    <a:srgbClr val="8317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125"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EF6F-CEA5-42F1-A8C8-4472F59AC5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3D9BEF-5F82-4B70-9C6B-BCCA79360A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A5A22B-10C3-4B36-9ABD-EFB1B89D906C}"/>
              </a:ext>
            </a:extLst>
          </p:cNvPr>
          <p:cNvSpPr>
            <a:spLocks noGrp="1"/>
          </p:cNvSpPr>
          <p:nvPr>
            <p:ph type="dt" sz="half" idx="10"/>
          </p:nvPr>
        </p:nvSpPr>
        <p:spPr/>
        <p:txBody>
          <a:bodyPr/>
          <a:lstStyle/>
          <a:p>
            <a:fld id="{E74CDD49-6601-43AF-A417-A55B9FB31585}" type="datetimeFigureOut">
              <a:rPr lang="en-US" smtClean="0"/>
              <a:t>01-Nov-23</a:t>
            </a:fld>
            <a:endParaRPr lang="en-US" dirty="0"/>
          </a:p>
        </p:txBody>
      </p:sp>
      <p:sp>
        <p:nvSpPr>
          <p:cNvPr id="5" name="Footer Placeholder 4">
            <a:extLst>
              <a:ext uri="{FF2B5EF4-FFF2-40B4-BE49-F238E27FC236}">
                <a16:creationId xmlns:a16="http://schemas.microsoft.com/office/drawing/2014/main" id="{4CE8BBA0-0696-4C8F-9BE7-9111976134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AA8420-3F44-4A63-B54E-DD1FE2FD4915}"/>
              </a:ext>
            </a:extLst>
          </p:cNvPr>
          <p:cNvSpPr>
            <a:spLocks noGrp="1"/>
          </p:cNvSpPr>
          <p:nvPr>
            <p:ph type="sldNum" sz="quarter" idx="12"/>
          </p:nvPr>
        </p:nvSpPr>
        <p:spPr/>
        <p:txBody>
          <a:bodyPr/>
          <a:lstStyle/>
          <a:p>
            <a:fld id="{08EB3939-DA94-4C35-B35E-2968F8C526B5}" type="slidenum">
              <a:rPr lang="en-US" smtClean="0"/>
              <a:t>‹#›</a:t>
            </a:fld>
            <a:endParaRPr lang="en-US" dirty="0"/>
          </a:p>
        </p:txBody>
      </p:sp>
    </p:spTree>
    <p:extLst>
      <p:ext uri="{BB962C8B-B14F-4D97-AF65-F5344CB8AC3E}">
        <p14:creationId xmlns:p14="http://schemas.microsoft.com/office/powerpoint/2010/main" val="2089997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F130-F2C0-4E7F-BC57-FC7F448BD6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9AA702-3969-4588-9AED-C446563A2C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E3643A-DFE2-49DC-A4AC-5BEE10B29EF7}"/>
              </a:ext>
            </a:extLst>
          </p:cNvPr>
          <p:cNvSpPr>
            <a:spLocks noGrp="1"/>
          </p:cNvSpPr>
          <p:nvPr>
            <p:ph type="dt" sz="half" idx="10"/>
          </p:nvPr>
        </p:nvSpPr>
        <p:spPr/>
        <p:txBody>
          <a:bodyPr/>
          <a:lstStyle/>
          <a:p>
            <a:fld id="{E74CDD49-6601-43AF-A417-A55B9FB31585}" type="datetimeFigureOut">
              <a:rPr lang="en-US" smtClean="0"/>
              <a:t>01-Nov-23</a:t>
            </a:fld>
            <a:endParaRPr lang="en-US" dirty="0"/>
          </a:p>
        </p:txBody>
      </p:sp>
      <p:sp>
        <p:nvSpPr>
          <p:cNvPr id="5" name="Footer Placeholder 4">
            <a:extLst>
              <a:ext uri="{FF2B5EF4-FFF2-40B4-BE49-F238E27FC236}">
                <a16:creationId xmlns:a16="http://schemas.microsoft.com/office/drawing/2014/main" id="{9DD0761A-7677-41E4-A5F7-D9D684FCDD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66D1FC-7F27-4BBA-A8CD-E4243E6C0842}"/>
              </a:ext>
            </a:extLst>
          </p:cNvPr>
          <p:cNvSpPr>
            <a:spLocks noGrp="1"/>
          </p:cNvSpPr>
          <p:nvPr>
            <p:ph type="sldNum" sz="quarter" idx="12"/>
          </p:nvPr>
        </p:nvSpPr>
        <p:spPr/>
        <p:txBody>
          <a:bodyPr/>
          <a:lstStyle/>
          <a:p>
            <a:fld id="{08EB3939-DA94-4C35-B35E-2968F8C526B5}" type="slidenum">
              <a:rPr lang="en-US" smtClean="0"/>
              <a:t>‹#›</a:t>
            </a:fld>
            <a:endParaRPr lang="en-US" dirty="0"/>
          </a:p>
        </p:txBody>
      </p:sp>
    </p:spTree>
    <p:extLst>
      <p:ext uri="{BB962C8B-B14F-4D97-AF65-F5344CB8AC3E}">
        <p14:creationId xmlns:p14="http://schemas.microsoft.com/office/powerpoint/2010/main" val="132296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0A6BB1-5289-4525-9562-F3718554E5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CA8AF9-F789-4223-B1CA-A1AA59DAFB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04B8A-CE01-4AAD-BEB4-97E036465893}"/>
              </a:ext>
            </a:extLst>
          </p:cNvPr>
          <p:cNvSpPr>
            <a:spLocks noGrp="1"/>
          </p:cNvSpPr>
          <p:nvPr>
            <p:ph type="dt" sz="half" idx="10"/>
          </p:nvPr>
        </p:nvSpPr>
        <p:spPr/>
        <p:txBody>
          <a:bodyPr/>
          <a:lstStyle/>
          <a:p>
            <a:fld id="{E74CDD49-6601-43AF-A417-A55B9FB31585}" type="datetimeFigureOut">
              <a:rPr lang="en-US" smtClean="0"/>
              <a:t>01-Nov-23</a:t>
            </a:fld>
            <a:endParaRPr lang="en-US" dirty="0"/>
          </a:p>
        </p:txBody>
      </p:sp>
      <p:sp>
        <p:nvSpPr>
          <p:cNvPr id="5" name="Footer Placeholder 4">
            <a:extLst>
              <a:ext uri="{FF2B5EF4-FFF2-40B4-BE49-F238E27FC236}">
                <a16:creationId xmlns:a16="http://schemas.microsoft.com/office/drawing/2014/main" id="{0670C9AD-7CD7-4264-9FEE-3571D45AD5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B2A89D-F1E8-4264-B7D9-71A28A0BCBB7}"/>
              </a:ext>
            </a:extLst>
          </p:cNvPr>
          <p:cNvSpPr>
            <a:spLocks noGrp="1"/>
          </p:cNvSpPr>
          <p:nvPr>
            <p:ph type="sldNum" sz="quarter" idx="12"/>
          </p:nvPr>
        </p:nvSpPr>
        <p:spPr/>
        <p:txBody>
          <a:bodyPr/>
          <a:lstStyle/>
          <a:p>
            <a:fld id="{08EB3939-DA94-4C35-B35E-2968F8C526B5}" type="slidenum">
              <a:rPr lang="en-US" smtClean="0"/>
              <a:t>‹#›</a:t>
            </a:fld>
            <a:endParaRPr lang="en-US" dirty="0"/>
          </a:p>
        </p:txBody>
      </p:sp>
    </p:spTree>
    <p:extLst>
      <p:ext uri="{BB962C8B-B14F-4D97-AF65-F5344CB8AC3E}">
        <p14:creationId xmlns:p14="http://schemas.microsoft.com/office/powerpoint/2010/main" val="2055356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64F52-76E6-4E04-896E-D510459F40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0A07AD-BDEB-4E9C-92D3-70B37D1F01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9C7F2-EFDA-47F8-8D71-142DD1C28B23}"/>
              </a:ext>
            </a:extLst>
          </p:cNvPr>
          <p:cNvSpPr>
            <a:spLocks noGrp="1"/>
          </p:cNvSpPr>
          <p:nvPr>
            <p:ph type="dt" sz="half" idx="10"/>
          </p:nvPr>
        </p:nvSpPr>
        <p:spPr/>
        <p:txBody>
          <a:bodyPr/>
          <a:lstStyle/>
          <a:p>
            <a:fld id="{E74CDD49-6601-43AF-A417-A55B9FB31585}" type="datetimeFigureOut">
              <a:rPr lang="en-US" smtClean="0"/>
              <a:t>01-Nov-23</a:t>
            </a:fld>
            <a:endParaRPr lang="en-US" dirty="0"/>
          </a:p>
        </p:txBody>
      </p:sp>
      <p:sp>
        <p:nvSpPr>
          <p:cNvPr id="5" name="Footer Placeholder 4">
            <a:extLst>
              <a:ext uri="{FF2B5EF4-FFF2-40B4-BE49-F238E27FC236}">
                <a16:creationId xmlns:a16="http://schemas.microsoft.com/office/drawing/2014/main" id="{281021D9-176E-41C7-80D8-F1F3FE3700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0F371A-7D6D-4445-B049-4F365F8607A6}"/>
              </a:ext>
            </a:extLst>
          </p:cNvPr>
          <p:cNvSpPr>
            <a:spLocks noGrp="1"/>
          </p:cNvSpPr>
          <p:nvPr>
            <p:ph type="sldNum" sz="quarter" idx="12"/>
          </p:nvPr>
        </p:nvSpPr>
        <p:spPr/>
        <p:txBody>
          <a:bodyPr/>
          <a:lstStyle/>
          <a:p>
            <a:fld id="{08EB3939-DA94-4C35-B35E-2968F8C526B5}" type="slidenum">
              <a:rPr lang="en-US" smtClean="0"/>
              <a:t>‹#›</a:t>
            </a:fld>
            <a:endParaRPr lang="en-US" dirty="0"/>
          </a:p>
        </p:txBody>
      </p:sp>
    </p:spTree>
    <p:extLst>
      <p:ext uri="{BB962C8B-B14F-4D97-AF65-F5344CB8AC3E}">
        <p14:creationId xmlns:p14="http://schemas.microsoft.com/office/powerpoint/2010/main" val="2818374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F606-DA28-4B48-9875-86D4070F0A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CBCD32-8C5D-427F-A4C7-164230A815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02E104-19E3-4934-AAA9-B6F9A45D2476}"/>
              </a:ext>
            </a:extLst>
          </p:cNvPr>
          <p:cNvSpPr>
            <a:spLocks noGrp="1"/>
          </p:cNvSpPr>
          <p:nvPr>
            <p:ph type="dt" sz="half" idx="10"/>
          </p:nvPr>
        </p:nvSpPr>
        <p:spPr/>
        <p:txBody>
          <a:bodyPr/>
          <a:lstStyle/>
          <a:p>
            <a:fld id="{E74CDD49-6601-43AF-A417-A55B9FB31585}" type="datetimeFigureOut">
              <a:rPr lang="en-US" smtClean="0"/>
              <a:t>01-Nov-23</a:t>
            </a:fld>
            <a:endParaRPr lang="en-US" dirty="0"/>
          </a:p>
        </p:txBody>
      </p:sp>
      <p:sp>
        <p:nvSpPr>
          <p:cNvPr id="5" name="Footer Placeholder 4">
            <a:extLst>
              <a:ext uri="{FF2B5EF4-FFF2-40B4-BE49-F238E27FC236}">
                <a16:creationId xmlns:a16="http://schemas.microsoft.com/office/drawing/2014/main" id="{6A201394-23FF-4975-B547-14B1835C1A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E94760-62AC-49A7-8683-7352DFFC0D9E}"/>
              </a:ext>
            </a:extLst>
          </p:cNvPr>
          <p:cNvSpPr>
            <a:spLocks noGrp="1"/>
          </p:cNvSpPr>
          <p:nvPr>
            <p:ph type="sldNum" sz="quarter" idx="12"/>
          </p:nvPr>
        </p:nvSpPr>
        <p:spPr/>
        <p:txBody>
          <a:bodyPr/>
          <a:lstStyle/>
          <a:p>
            <a:fld id="{08EB3939-DA94-4C35-B35E-2968F8C526B5}" type="slidenum">
              <a:rPr lang="en-US" smtClean="0"/>
              <a:t>‹#›</a:t>
            </a:fld>
            <a:endParaRPr lang="en-US" dirty="0"/>
          </a:p>
        </p:txBody>
      </p:sp>
    </p:spTree>
    <p:extLst>
      <p:ext uri="{BB962C8B-B14F-4D97-AF65-F5344CB8AC3E}">
        <p14:creationId xmlns:p14="http://schemas.microsoft.com/office/powerpoint/2010/main" val="2383464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6E32-FA74-4A7C-958C-8685F5E5C9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FF8419-D8FD-4F38-B368-33478D5138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80F8EC-4377-46DF-BC64-E84F58D453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25DAB2-2506-40C6-8A2E-B5053F1F74EE}"/>
              </a:ext>
            </a:extLst>
          </p:cNvPr>
          <p:cNvSpPr>
            <a:spLocks noGrp="1"/>
          </p:cNvSpPr>
          <p:nvPr>
            <p:ph type="dt" sz="half" idx="10"/>
          </p:nvPr>
        </p:nvSpPr>
        <p:spPr/>
        <p:txBody>
          <a:bodyPr/>
          <a:lstStyle/>
          <a:p>
            <a:fld id="{E74CDD49-6601-43AF-A417-A55B9FB31585}" type="datetimeFigureOut">
              <a:rPr lang="en-US" smtClean="0"/>
              <a:t>01-Nov-23</a:t>
            </a:fld>
            <a:endParaRPr lang="en-US" dirty="0"/>
          </a:p>
        </p:txBody>
      </p:sp>
      <p:sp>
        <p:nvSpPr>
          <p:cNvPr id="6" name="Footer Placeholder 5">
            <a:extLst>
              <a:ext uri="{FF2B5EF4-FFF2-40B4-BE49-F238E27FC236}">
                <a16:creationId xmlns:a16="http://schemas.microsoft.com/office/drawing/2014/main" id="{40768A28-1F3F-47AB-BFF4-51DD3C7544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795AEA5-3F7F-4F94-B82D-0C1CA46848CA}"/>
              </a:ext>
            </a:extLst>
          </p:cNvPr>
          <p:cNvSpPr>
            <a:spLocks noGrp="1"/>
          </p:cNvSpPr>
          <p:nvPr>
            <p:ph type="sldNum" sz="quarter" idx="12"/>
          </p:nvPr>
        </p:nvSpPr>
        <p:spPr/>
        <p:txBody>
          <a:bodyPr/>
          <a:lstStyle/>
          <a:p>
            <a:fld id="{08EB3939-DA94-4C35-B35E-2968F8C526B5}" type="slidenum">
              <a:rPr lang="en-US" smtClean="0"/>
              <a:t>‹#›</a:t>
            </a:fld>
            <a:endParaRPr lang="en-US" dirty="0"/>
          </a:p>
        </p:txBody>
      </p:sp>
    </p:spTree>
    <p:extLst>
      <p:ext uri="{BB962C8B-B14F-4D97-AF65-F5344CB8AC3E}">
        <p14:creationId xmlns:p14="http://schemas.microsoft.com/office/powerpoint/2010/main" val="1556706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049A-A0BD-4309-81BF-986760C0C1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8CBD08-09DE-429D-A48C-0DB39E23F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5F8009-1D32-4601-8474-AA4E5A4700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A89198-8CA1-4E2A-A769-CA232E51F4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C4F39C-FE6F-4C58-8B9E-087B69B4D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8B4783-B68C-4B3A-9391-ECB1E7C64E66}"/>
              </a:ext>
            </a:extLst>
          </p:cNvPr>
          <p:cNvSpPr>
            <a:spLocks noGrp="1"/>
          </p:cNvSpPr>
          <p:nvPr>
            <p:ph type="dt" sz="half" idx="10"/>
          </p:nvPr>
        </p:nvSpPr>
        <p:spPr/>
        <p:txBody>
          <a:bodyPr/>
          <a:lstStyle/>
          <a:p>
            <a:fld id="{E74CDD49-6601-43AF-A417-A55B9FB31585}" type="datetimeFigureOut">
              <a:rPr lang="en-US" smtClean="0"/>
              <a:t>01-Nov-23</a:t>
            </a:fld>
            <a:endParaRPr lang="en-US" dirty="0"/>
          </a:p>
        </p:txBody>
      </p:sp>
      <p:sp>
        <p:nvSpPr>
          <p:cNvPr id="8" name="Footer Placeholder 7">
            <a:extLst>
              <a:ext uri="{FF2B5EF4-FFF2-40B4-BE49-F238E27FC236}">
                <a16:creationId xmlns:a16="http://schemas.microsoft.com/office/drawing/2014/main" id="{BD8EDBC6-2F05-4A0D-810B-787B4968503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4077C87-8788-4ECB-84D9-8775C546AA56}"/>
              </a:ext>
            </a:extLst>
          </p:cNvPr>
          <p:cNvSpPr>
            <a:spLocks noGrp="1"/>
          </p:cNvSpPr>
          <p:nvPr>
            <p:ph type="sldNum" sz="quarter" idx="12"/>
          </p:nvPr>
        </p:nvSpPr>
        <p:spPr/>
        <p:txBody>
          <a:bodyPr/>
          <a:lstStyle/>
          <a:p>
            <a:fld id="{08EB3939-DA94-4C35-B35E-2968F8C526B5}" type="slidenum">
              <a:rPr lang="en-US" smtClean="0"/>
              <a:t>‹#›</a:t>
            </a:fld>
            <a:endParaRPr lang="en-US" dirty="0"/>
          </a:p>
        </p:txBody>
      </p:sp>
    </p:spTree>
    <p:extLst>
      <p:ext uri="{BB962C8B-B14F-4D97-AF65-F5344CB8AC3E}">
        <p14:creationId xmlns:p14="http://schemas.microsoft.com/office/powerpoint/2010/main" val="125202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9D85-CC8E-4507-83FB-57EB135C8C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082C50-6766-40B4-8794-952BAC71DF66}"/>
              </a:ext>
            </a:extLst>
          </p:cNvPr>
          <p:cNvSpPr>
            <a:spLocks noGrp="1"/>
          </p:cNvSpPr>
          <p:nvPr>
            <p:ph type="dt" sz="half" idx="10"/>
          </p:nvPr>
        </p:nvSpPr>
        <p:spPr/>
        <p:txBody>
          <a:bodyPr/>
          <a:lstStyle/>
          <a:p>
            <a:fld id="{E74CDD49-6601-43AF-A417-A55B9FB31585}" type="datetimeFigureOut">
              <a:rPr lang="en-US" smtClean="0"/>
              <a:t>01-Nov-23</a:t>
            </a:fld>
            <a:endParaRPr lang="en-US" dirty="0"/>
          </a:p>
        </p:txBody>
      </p:sp>
      <p:sp>
        <p:nvSpPr>
          <p:cNvPr id="4" name="Footer Placeholder 3">
            <a:extLst>
              <a:ext uri="{FF2B5EF4-FFF2-40B4-BE49-F238E27FC236}">
                <a16:creationId xmlns:a16="http://schemas.microsoft.com/office/drawing/2014/main" id="{821F1A6C-DE81-464D-AD69-1AECB9CB717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3FB26F3-E997-4108-A784-2F272A3F3727}"/>
              </a:ext>
            </a:extLst>
          </p:cNvPr>
          <p:cNvSpPr>
            <a:spLocks noGrp="1"/>
          </p:cNvSpPr>
          <p:nvPr>
            <p:ph type="sldNum" sz="quarter" idx="12"/>
          </p:nvPr>
        </p:nvSpPr>
        <p:spPr/>
        <p:txBody>
          <a:bodyPr/>
          <a:lstStyle/>
          <a:p>
            <a:fld id="{08EB3939-DA94-4C35-B35E-2968F8C526B5}" type="slidenum">
              <a:rPr lang="en-US" smtClean="0"/>
              <a:t>‹#›</a:t>
            </a:fld>
            <a:endParaRPr lang="en-US" dirty="0"/>
          </a:p>
        </p:txBody>
      </p:sp>
    </p:spTree>
    <p:extLst>
      <p:ext uri="{BB962C8B-B14F-4D97-AF65-F5344CB8AC3E}">
        <p14:creationId xmlns:p14="http://schemas.microsoft.com/office/powerpoint/2010/main" val="4106324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5BA85-DDC7-4862-A11B-506DAF208C89}"/>
              </a:ext>
            </a:extLst>
          </p:cNvPr>
          <p:cNvSpPr>
            <a:spLocks noGrp="1"/>
          </p:cNvSpPr>
          <p:nvPr>
            <p:ph type="dt" sz="half" idx="10"/>
          </p:nvPr>
        </p:nvSpPr>
        <p:spPr/>
        <p:txBody>
          <a:bodyPr/>
          <a:lstStyle/>
          <a:p>
            <a:fld id="{E74CDD49-6601-43AF-A417-A55B9FB31585}" type="datetimeFigureOut">
              <a:rPr lang="en-US" smtClean="0"/>
              <a:t>01-Nov-23</a:t>
            </a:fld>
            <a:endParaRPr lang="en-US" dirty="0"/>
          </a:p>
        </p:txBody>
      </p:sp>
      <p:sp>
        <p:nvSpPr>
          <p:cNvPr id="3" name="Footer Placeholder 2">
            <a:extLst>
              <a:ext uri="{FF2B5EF4-FFF2-40B4-BE49-F238E27FC236}">
                <a16:creationId xmlns:a16="http://schemas.microsoft.com/office/drawing/2014/main" id="{8FBCBC94-FC8A-4108-BFC6-522BEC091A6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F4E04A-CD43-4B37-9832-8386B8230AD8}"/>
              </a:ext>
            </a:extLst>
          </p:cNvPr>
          <p:cNvSpPr>
            <a:spLocks noGrp="1"/>
          </p:cNvSpPr>
          <p:nvPr>
            <p:ph type="sldNum" sz="quarter" idx="12"/>
          </p:nvPr>
        </p:nvSpPr>
        <p:spPr/>
        <p:txBody>
          <a:bodyPr/>
          <a:lstStyle/>
          <a:p>
            <a:fld id="{08EB3939-DA94-4C35-B35E-2968F8C526B5}" type="slidenum">
              <a:rPr lang="en-US" smtClean="0"/>
              <a:t>‹#›</a:t>
            </a:fld>
            <a:endParaRPr lang="en-US" dirty="0"/>
          </a:p>
        </p:txBody>
      </p:sp>
    </p:spTree>
    <p:extLst>
      <p:ext uri="{BB962C8B-B14F-4D97-AF65-F5344CB8AC3E}">
        <p14:creationId xmlns:p14="http://schemas.microsoft.com/office/powerpoint/2010/main" val="2074011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EE83-2A08-49CF-84B6-250E0DBF73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60D14C-7108-4C4D-B80E-88B6344A7B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CC1DE0-E0B4-4172-9A53-2D75F4F1E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8D7311-574E-4B6C-9C6D-630B19725DD8}"/>
              </a:ext>
            </a:extLst>
          </p:cNvPr>
          <p:cNvSpPr>
            <a:spLocks noGrp="1"/>
          </p:cNvSpPr>
          <p:nvPr>
            <p:ph type="dt" sz="half" idx="10"/>
          </p:nvPr>
        </p:nvSpPr>
        <p:spPr/>
        <p:txBody>
          <a:bodyPr/>
          <a:lstStyle/>
          <a:p>
            <a:fld id="{E74CDD49-6601-43AF-A417-A55B9FB31585}" type="datetimeFigureOut">
              <a:rPr lang="en-US" smtClean="0"/>
              <a:t>01-Nov-23</a:t>
            </a:fld>
            <a:endParaRPr lang="en-US" dirty="0"/>
          </a:p>
        </p:txBody>
      </p:sp>
      <p:sp>
        <p:nvSpPr>
          <p:cNvPr id="6" name="Footer Placeholder 5">
            <a:extLst>
              <a:ext uri="{FF2B5EF4-FFF2-40B4-BE49-F238E27FC236}">
                <a16:creationId xmlns:a16="http://schemas.microsoft.com/office/drawing/2014/main" id="{C213A5F0-EB9B-4208-88A2-7427BAE063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24113D0-3602-41E9-B70C-6D1347DD7173}"/>
              </a:ext>
            </a:extLst>
          </p:cNvPr>
          <p:cNvSpPr>
            <a:spLocks noGrp="1"/>
          </p:cNvSpPr>
          <p:nvPr>
            <p:ph type="sldNum" sz="quarter" idx="12"/>
          </p:nvPr>
        </p:nvSpPr>
        <p:spPr/>
        <p:txBody>
          <a:bodyPr/>
          <a:lstStyle/>
          <a:p>
            <a:fld id="{08EB3939-DA94-4C35-B35E-2968F8C526B5}" type="slidenum">
              <a:rPr lang="en-US" smtClean="0"/>
              <a:t>‹#›</a:t>
            </a:fld>
            <a:endParaRPr lang="en-US" dirty="0"/>
          </a:p>
        </p:txBody>
      </p:sp>
    </p:spTree>
    <p:extLst>
      <p:ext uri="{BB962C8B-B14F-4D97-AF65-F5344CB8AC3E}">
        <p14:creationId xmlns:p14="http://schemas.microsoft.com/office/powerpoint/2010/main" val="151154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8CCD-7CC1-415C-BF39-4516B92F81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8B039A-0EED-4F33-A961-91CA080A35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827AE2B-6464-4717-9B89-FA5BE6C4A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666ED-C897-4E96-8F41-43B84010CFAF}"/>
              </a:ext>
            </a:extLst>
          </p:cNvPr>
          <p:cNvSpPr>
            <a:spLocks noGrp="1"/>
          </p:cNvSpPr>
          <p:nvPr>
            <p:ph type="dt" sz="half" idx="10"/>
          </p:nvPr>
        </p:nvSpPr>
        <p:spPr/>
        <p:txBody>
          <a:bodyPr/>
          <a:lstStyle/>
          <a:p>
            <a:fld id="{E74CDD49-6601-43AF-A417-A55B9FB31585}" type="datetimeFigureOut">
              <a:rPr lang="en-US" smtClean="0"/>
              <a:t>01-Nov-23</a:t>
            </a:fld>
            <a:endParaRPr lang="en-US" dirty="0"/>
          </a:p>
        </p:txBody>
      </p:sp>
      <p:sp>
        <p:nvSpPr>
          <p:cNvPr id="6" name="Footer Placeholder 5">
            <a:extLst>
              <a:ext uri="{FF2B5EF4-FFF2-40B4-BE49-F238E27FC236}">
                <a16:creationId xmlns:a16="http://schemas.microsoft.com/office/drawing/2014/main" id="{A25C1E94-FB4C-4A4C-801C-5AD68EF447E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B04BCD-9DB8-4E4C-AF02-8AF74DE68825}"/>
              </a:ext>
            </a:extLst>
          </p:cNvPr>
          <p:cNvSpPr>
            <a:spLocks noGrp="1"/>
          </p:cNvSpPr>
          <p:nvPr>
            <p:ph type="sldNum" sz="quarter" idx="12"/>
          </p:nvPr>
        </p:nvSpPr>
        <p:spPr/>
        <p:txBody>
          <a:bodyPr/>
          <a:lstStyle/>
          <a:p>
            <a:fld id="{08EB3939-DA94-4C35-B35E-2968F8C526B5}" type="slidenum">
              <a:rPr lang="en-US" smtClean="0"/>
              <a:t>‹#›</a:t>
            </a:fld>
            <a:endParaRPr lang="en-US" dirty="0"/>
          </a:p>
        </p:txBody>
      </p:sp>
    </p:spTree>
    <p:extLst>
      <p:ext uri="{BB962C8B-B14F-4D97-AF65-F5344CB8AC3E}">
        <p14:creationId xmlns:p14="http://schemas.microsoft.com/office/powerpoint/2010/main" val="4090059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435C0D-D2A1-4B68-9093-3E6BC2422D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3C95C7-CAE7-45BC-886B-4AE59E0BD3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EEB73F-C166-4EDF-8427-082354F745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4CDD49-6601-43AF-A417-A55B9FB31585}" type="datetimeFigureOut">
              <a:rPr lang="en-US" smtClean="0"/>
              <a:t>01-Nov-23</a:t>
            </a:fld>
            <a:endParaRPr lang="en-US" dirty="0"/>
          </a:p>
        </p:txBody>
      </p:sp>
      <p:sp>
        <p:nvSpPr>
          <p:cNvPr id="5" name="Footer Placeholder 4">
            <a:extLst>
              <a:ext uri="{FF2B5EF4-FFF2-40B4-BE49-F238E27FC236}">
                <a16:creationId xmlns:a16="http://schemas.microsoft.com/office/drawing/2014/main" id="{CB30724B-0743-48C1-B18E-0715BAF0E0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56B4463-D7B3-4B36-9344-F6EA9C41C5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B3939-DA94-4C35-B35E-2968F8C526B5}" type="slidenum">
              <a:rPr lang="en-US" smtClean="0"/>
              <a:t>‹#›</a:t>
            </a:fld>
            <a:endParaRPr lang="en-US" dirty="0"/>
          </a:p>
        </p:txBody>
      </p:sp>
    </p:spTree>
    <p:extLst>
      <p:ext uri="{BB962C8B-B14F-4D97-AF65-F5344CB8AC3E}">
        <p14:creationId xmlns:p14="http://schemas.microsoft.com/office/powerpoint/2010/main" val="4128801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microsoft.com/office/2017/06/relationships/model3d" Target="../media/model3d1.glb"/><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10.sv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microsoft.com/office/2017/06/relationships/model3d" Target="../media/model3d1.glb"/><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microsoft.com/office/2017/06/relationships/model3d" Target="../media/model3d1.glb"/><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microsoft.com/office/2017/06/relationships/model3d" Target="../media/model3d1.glb"/><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microsoft.com/office/2017/06/relationships/model3d" Target="../media/model3d1.glb"/><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10.sv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10.sv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8C4E21-4E33-471F-8CCD-56EFADB6A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D7CCAD58-0C30-4E56-BD13-3928A2DBD3CB}"/>
              </a:ext>
            </a:extLst>
          </p:cNvPr>
          <p:cNvSpPr>
            <a:spLocks noGrp="1"/>
          </p:cNvSpPr>
          <p:nvPr>
            <p:ph type="subTitle" idx="1"/>
          </p:nvPr>
        </p:nvSpPr>
        <p:spPr>
          <a:xfrm>
            <a:off x="0" y="212885"/>
            <a:ext cx="4218148" cy="827350"/>
          </a:xfrm>
          <a:noFill/>
          <a:ln>
            <a:noFill/>
          </a:ln>
        </p:spPr>
        <p:txBody>
          <a:bodyPr>
            <a:normAutofit/>
          </a:bodyPr>
          <a:lstStyle/>
          <a:p>
            <a:pPr algn="l"/>
            <a:r>
              <a:rPr lang="en-US" sz="4800" dirty="0">
                <a:solidFill>
                  <a:schemeClr val="bg1"/>
                </a:solidFill>
                <a:latin typeface="Bahnschrift Condensed" panose="020B0502040204020203" pitchFamily="34" charset="0"/>
              </a:rPr>
              <a:t>  Wonder Blogs</a:t>
            </a:r>
          </a:p>
        </p:txBody>
      </p:sp>
      <mc:AlternateContent xmlns:mc="http://schemas.openxmlformats.org/markup-compatibility/2006">
        <mc:Choice xmlns:am3d="http://schemas.microsoft.com/office/drawing/2017/model3d" Requires="am3d">
          <p:graphicFrame>
            <p:nvGraphicFramePr>
              <p:cNvPr id="6" name="3D Model 5" descr="Surface Pen - Platinum">
                <a:extLst>
                  <a:ext uri="{FF2B5EF4-FFF2-40B4-BE49-F238E27FC236}">
                    <a16:creationId xmlns:a16="http://schemas.microsoft.com/office/drawing/2014/main" id="{76B71F20-EDBD-4046-A713-428A5FCBA827}"/>
                  </a:ext>
                </a:extLst>
              </p:cNvPr>
              <p:cNvGraphicFramePr>
                <a:graphicFrameLocks noChangeAspect="1"/>
              </p:cNvGraphicFramePr>
              <p:nvPr>
                <p:extLst>
                  <p:ext uri="{D42A27DB-BD31-4B8C-83A1-F6EECF244321}">
                    <p14:modId xmlns:p14="http://schemas.microsoft.com/office/powerpoint/2010/main" val="2383968881"/>
                  </p:ext>
                </p:extLst>
              </p:nvPr>
            </p:nvGraphicFramePr>
            <p:xfrm rot="2447486">
              <a:off x="8733985" y="1480094"/>
              <a:ext cx="428542" cy="5407825"/>
            </p:xfrm>
            <a:graphic>
              <a:graphicData uri="http://schemas.microsoft.com/office/drawing/2017/model3d">
                <am3d:model3d r:embed="rId3">
                  <am3d:spPr>
                    <a:xfrm rot="2447486">
                      <a:off x="0" y="0"/>
                      <a:ext cx="428542" cy="5407825"/>
                    </a:xfrm>
                    <a:prstGeom prst="rect">
                      <a:avLst/>
                    </a:prstGeom>
                  </am3d:spPr>
                  <am3d:camera>
                    <am3d:pos x="0" y="0" z="47229580"/>
                    <am3d:up dx="0" dy="36000000" dz="0"/>
                    <am3d:lookAt x="0" y="0" z="0"/>
                    <am3d:perspective fov="2700000"/>
                  </am3d:camera>
                  <am3d:trans>
                    <am3d:meterPerModelUnit n="1530397" d="1000000"/>
                    <am3d:preTrans dx="-19482" dy="-20648728" dz="-2"/>
                    <am3d:scale>
                      <am3d:sx n="1000000" d="1000000"/>
                      <am3d:sy n="1000000" d="1000000"/>
                      <am3d:sz n="1000000" d="1000000"/>
                    </am3d:scale>
                    <am3d:rot ax="-1293178" ay="1148349" az="-442722"/>
                    <am3d:postTrans dx="0" dy="0" dz="0"/>
                  </am3d:trans>
                  <am3d:raster rName="Office3DRenderer" rVer="16.0.8326">
                    <am3d:blip r:embed="rId4"/>
                  </am3d:raster>
                  <am3d:objViewport viewportSz="541866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descr="Surface Pen - Platinum">
                <a:extLst>
                  <a:ext uri="{FF2B5EF4-FFF2-40B4-BE49-F238E27FC236}">
                    <a16:creationId xmlns:a16="http://schemas.microsoft.com/office/drawing/2014/main" id="{76B71F20-EDBD-4046-A713-428A5FCBA827}"/>
                  </a:ext>
                </a:extLst>
              </p:cNvPr>
              <p:cNvPicPr>
                <a:picLocks noGrp="1" noRot="1" noChangeAspect="1" noMove="1" noResize="1" noEditPoints="1" noAdjustHandles="1" noChangeArrowheads="1" noChangeShapeType="1" noCrop="1"/>
              </p:cNvPicPr>
              <p:nvPr/>
            </p:nvPicPr>
            <p:blipFill>
              <a:blip r:embed="rId4"/>
              <a:stretch>
                <a:fillRect/>
              </a:stretch>
            </p:blipFill>
            <p:spPr>
              <a:xfrm rot="2447486">
                <a:off x="8733985" y="1480094"/>
                <a:ext cx="428542" cy="5407825"/>
              </a:xfrm>
              <a:prstGeom prst="rect">
                <a:avLst/>
              </a:prstGeom>
            </p:spPr>
          </p:pic>
        </mc:Fallback>
      </mc:AlternateContent>
      <p:sp>
        <p:nvSpPr>
          <p:cNvPr id="7" name="TextBox 6">
            <a:extLst>
              <a:ext uri="{FF2B5EF4-FFF2-40B4-BE49-F238E27FC236}">
                <a16:creationId xmlns:a16="http://schemas.microsoft.com/office/drawing/2014/main" id="{A9ACD82E-866A-4D33-AF0A-65AA8F818A68}"/>
              </a:ext>
            </a:extLst>
          </p:cNvPr>
          <p:cNvSpPr txBox="1"/>
          <p:nvPr/>
        </p:nvSpPr>
        <p:spPr>
          <a:xfrm>
            <a:off x="-1" y="1988846"/>
            <a:ext cx="4051883" cy="523220"/>
          </a:xfrm>
          <a:prstGeom prst="rect">
            <a:avLst/>
          </a:prstGeom>
          <a:noFill/>
          <a:ln>
            <a:noFill/>
          </a:ln>
        </p:spPr>
        <p:txBody>
          <a:bodyPr wrap="square" rtlCol="0">
            <a:spAutoFit/>
          </a:bodyPr>
          <a:lstStyle/>
          <a:p>
            <a:r>
              <a:rPr lang="en-US" sz="2800" dirty="0">
                <a:solidFill>
                  <a:schemeClr val="bg1"/>
                </a:solidFill>
                <a:latin typeface="Bahnschrift" panose="020B0502040204020203" pitchFamily="34" charset="0"/>
              </a:rPr>
              <a:t>  Pen your thoughts…..</a:t>
            </a:r>
          </a:p>
        </p:txBody>
      </p:sp>
      <p:sp>
        <p:nvSpPr>
          <p:cNvPr id="9" name="TextBox 8">
            <a:extLst>
              <a:ext uri="{FF2B5EF4-FFF2-40B4-BE49-F238E27FC236}">
                <a16:creationId xmlns:a16="http://schemas.microsoft.com/office/drawing/2014/main" id="{8E1A16BA-F4D8-4EA4-9A3D-F7EE4A96E948}"/>
              </a:ext>
            </a:extLst>
          </p:cNvPr>
          <p:cNvSpPr txBox="1"/>
          <p:nvPr/>
        </p:nvSpPr>
        <p:spPr>
          <a:xfrm>
            <a:off x="109057" y="2798957"/>
            <a:ext cx="4874004" cy="1200329"/>
          </a:xfrm>
          <a:prstGeom prst="rect">
            <a:avLst/>
          </a:prstGeom>
          <a:noFill/>
        </p:spPr>
        <p:txBody>
          <a:bodyPr wrap="square" rtlCol="0">
            <a:spAutoFit/>
          </a:bodyPr>
          <a:lstStyle/>
          <a:p>
            <a:r>
              <a:rPr lang="en-US" b="0" i="1" dirty="0">
                <a:solidFill>
                  <a:schemeClr val="bg1"/>
                </a:solidFill>
                <a:effectLst/>
                <a:latin typeface="Bahnschrift Condensed" panose="020B0502040204020203" pitchFamily="34" charset="0"/>
              </a:rPr>
              <a:t>Discover the Perfect Platform to Share Your Unique Thoughts, Insights, and Stories with the World, and Experience the Ultimate Freedom of Expression Through Our Innovative and User-Friendly Blogging Web Application</a:t>
            </a:r>
            <a:endParaRPr lang="en-US" i="1" dirty="0">
              <a:solidFill>
                <a:schemeClr val="bg1"/>
              </a:solidFill>
              <a:latin typeface="Bahnschrift Condensed" panose="020B0502040204020203" pitchFamily="34" charset="0"/>
            </a:endParaRPr>
          </a:p>
        </p:txBody>
      </p:sp>
      <p:pic>
        <p:nvPicPr>
          <p:cNvPr id="11" name="Graphic 10" descr="Magnifying glass with solid fill">
            <a:extLst>
              <a:ext uri="{FF2B5EF4-FFF2-40B4-BE49-F238E27FC236}">
                <a16:creationId xmlns:a16="http://schemas.microsoft.com/office/drawing/2014/main" id="{568E40B2-FBF8-40E0-A1EA-21F62FCC33D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11467" y="131910"/>
            <a:ext cx="432137" cy="432137"/>
          </a:xfrm>
          <a:prstGeom prst="rect">
            <a:avLst/>
          </a:prstGeom>
        </p:spPr>
      </p:pic>
      <p:pic>
        <p:nvPicPr>
          <p:cNvPr id="13" name="Graphic 12" descr="User with solid fill">
            <a:extLst>
              <a:ext uri="{FF2B5EF4-FFF2-40B4-BE49-F238E27FC236}">
                <a16:creationId xmlns:a16="http://schemas.microsoft.com/office/drawing/2014/main" id="{F407042E-B7FC-42A5-97B3-75D82932772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24562" y="103334"/>
            <a:ext cx="460299" cy="460299"/>
          </a:xfrm>
          <a:prstGeom prst="rect">
            <a:avLst/>
          </a:prstGeom>
        </p:spPr>
      </p:pic>
      <p:pic>
        <p:nvPicPr>
          <p:cNvPr id="15" name="Picture 14">
            <a:extLst>
              <a:ext uri="{FF2B5EF4-FFF2-40B4-BE49-F238E27FC236}">
                <a16:creationId xmlns:a16="http://schemas.microsoft.com/office/drawing/2014/main" id="{C494EF2C-C3F5-4964-BFAF-D962920858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27780" y="198997"/>
            <a:ext cx="466484" cy="262397"/>
          </a:xfrm>
          <a:prstGeom prst="rect">
            <a:avLst/>
          </a:prstGeom>
        </p:spPr>
      </p:pic>
    </p:spTree>
    <p:extLst>
      <p:ext uri="{BB962C8B-B14F-4D97-AF65-F5344CB8AC3E}">
        <p14:creationId xmlns:p14="http://schemas.microsoft.com/office/powerpoint/2010/main" val="147168628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p:cTn id="12" dur="1000" fill="hold"/>
                                        <p:tgtEl>
                                          <p:spTgt spid="7">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7">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7">
                                            <p:txEl>
                                              <p:pRg st="0" end="0"/>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p:cTn id="17" dur="1000" fill="hold"/>
                                        <p:tgtEl>
                                          <p:spTgt spid="9">
                                            <p:txEl>
                                              <p:pRg st="0" end="0"/>
                                            </p:txEl>
                                          </p:spTgt>
                                        </p:tgtEl>
                                        <p:attrNameLst>
                                          <p:attrName>ppt_w</p:attrName>
                                        </p:attrNameLst>
                                      </p:cBhvr>
                                      <p:tavLst>
                                        <p:tav tm="0">
                                          <p:val>
                                            <p:strVal val="#ppt_w*0.70"/>
                                          </p:val>
                                        </p:tav>
                                        <p:tav tm="100000">
                                          <p:val>
                                            <p:strVal val="#ppt_w"/>
                                          </p:val>
                                        </p:tav>
                                      </p:tavLst>
                                    </p:anim>
                                    <p:anim calcmode="lin" valueType="num">
                                      <p:cBhvr>
                                        <p:cTn id="18" dur="1000" fill="hold"/>
                                        <p:tgtEl>
                                          <p:spTgt spid="9">
                                            <p:txEl>
                                              <p:pRg st="0" end="0"/>
                                            </p:txEl>
                                          </p:spTgt>
                                        </p:tgtEl>
                                        <p:attrNameLst>
                                          <p:attrName>ppt_h</p:attrName>
                                        </p:attrNameLst>
                                      </p:cBhvr>
                                      <p:tavLst>
                                        <p:tav tm="0">
                                          <p:val>
                                            <p:strVal val="#ppt_h"/>
                                          </p:val>
                                        </p:tav>
                                        <p:tav tm="100000">
                                          <p:val>
                                            <p:strVal val="#ppt_h"/>
                                          </p:val>
                                        </p:tav>
                                      </p:tavLst>
                                    </p:anim>
                                    <p:animEffect transition="in" filter="fade">
                                      <p:cBhvr>
                                        <p:cTn id="19" dur="1000"/>
                                        <p:tgtEl>
                                          <p:spTgt spid="9">
                                            <p:txEl>
                                              <p:pRg st="0" end="0"/>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strVal val="#ppt_w*0.70"/>
                                          </p:val>
                                        </p:tav>
                                        <p:tav tm="100000">
                                          <p:val>
                                            <p:strVal val="#ppt_w"/>
                                          </p:val>
                                        </p:tav>
                                      </p:tavLst>
                                    </p:anim>
                                    <p:anim calcmode="lin" valueType="num">
                                      <p:cBhvr>
                                        <p:cTn id="23" dur="1000" fill="hold"/>
                                        <p:tgtEl>
                                          <p:spTgt spid="13"/>
                                        </p:tgtEl>
                                        <p:attrNameLst>
                                          <p:attrName>ppt_h</p:attrName>
                                        </p:attrNameLst>
                                      </p:cBhvr>
                                      <p:tavLst>
                                        <p:tav tm="0">
                                          <p:val>
                                            <p:strVal val="#ppt_h"/>
                                          </p:val>
                                        </p:tav>
                                        <p:tav tm="100000">
                                          <p:val>
                                            <p:strVal val="#ppt_h"/>
                                          </p:val>
                                        </p:tav>
                                      </p:tavLst>
                                    </p:anim>
                                    <p:animEffect transition="in" filter="fade">
                                      <p:cBhvr>
                                        <p:cTn id="24" dur="1000"/>
                                        <p:tgtEl>
                                          <p:spTgt spid="13"/>
                                        </p:tgtEl>
                                      </p:cBhvr>
                                    </p:animEffect>
                                  </p:childTnLst>
                                </p:cTn>
                              </p:par>
                              <p:par>
                                <p:cTn id="25" presetID="55"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strVal val="#ppt_w*0.70"/>
                                          </p:val>
                                        </p:tav>
                                        <p:tav tm="100000">
                                          <p:val>
                                            <p:strVal val="#ppt_w"/>
                                          </p:val>
                                        </p:tav>
                                      </p:tavLst>
                                    </p:anim>
                                    <p:anim calcmode="lin" valueType="num">
                                      <p:cBhvr>
                                        <p:cTn id="28" dur="1000" fill="hold"/>
                                        <p:tgtEl>
                                          <p:spTgt spid="11"/>
                                        </p:tgtEl>
                                        <p:attrNameLst>
                                          <p:attrName>ppt_h</p:attrName>
                                        </p:attrNameLst>
                                      </p:cBhvr>
                                      <p:tavLst>
                                        <p:tav tm="0">
                                          <p:val>
                                            <p:strVal val="#ppt_h"/>
                                          </p:val>
                                        </p:tav>
                                        <p:tav tm="100000">
                                          <p:val>
                                            <p:strVal val="#ppt_h"/>
                                          </p:val>
                                        </p:tav>
                                      </p:tavLst>
                                    </p:anim>
                                    <p:animEffect transition="in" filter="fade">
                                      <p:cBhvr>
                                        <p:cTn id="29" dur="1000"/>
                                        <p:tgtEl>
                                          <p:spTgt spid="11"/>
                                        </p:tgtEl>
                                      </p:cBhvr>
                                    </p:animEffect>
                                  </p:childTnLst>
                                </p:cTn>
                              </p:par>
                              <p:par>
                                <p:cTn id="30" presetID="55"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strVal val="#ppt_w*0.70"/>
                                          </p:val>
                                        </p:tav>
                                        <p:tav tm="100000">
                                          <p:val>
                                            <p:strVal val="#ppt_w"/>
                                          </p:val>
                                        </p:tav>
                                      </p:tavLst>
                                    </p:anim>
                                    <p:anim calcmode="lin" valueType="num">
                                      <p:cBhvr>
                                        <p:cTn id="33" dur="1000" fill="hold"/>
                                        <p:tgtEl>
                                          <p:spTgt spid="15"/>
                                        </p:tgtEl>
                                        <p:attrNameLst>
                                          <p:attrName>ppt_h</p:attrName>
                                        </p:attrNameLst>
                                      </p:cBhvr>
                                      <p:tavLst>
                                        <p:tav tm="0">
                                          <p:val>
                                            <p:strVal val="#ppt_h"/>
                                          </p:val>
                                        </p:tav>
                                        <p:tav tm="100000">
                                          <p:val>
                                            <p:strVal val="#ppt_h"/>
                                          </p:val>
                                        </p:tav>
                                      </p:tavLst>
                                    </p:anim>
                                    <p:animEffect transition="in" filter="fade">
                                      <p:cBhvr>
                                        <p:cTn id="34" dur="1000"/>
                                        <p:tgtEl>
                                          <p:spTgt spid="15"/>
                                        </p:tgtEl>
                                      </p:cBhvr>
                                    </p:animEffect>
                                  </p:childTnLst>
                                </p:cTn>
                              </p:par>
                              <p:par>
                                <p:cTn id="35" presetID="60" presetClass="entr" presetSubtype="128"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additive="sum">
                                        <p:cTn id="38" dur="1000" fill="hold"/>
                                        <p:tgtEl>
                                          <p:spTgt spid="6"/>
                                        </p:tgtEl>
                                        <p:attrNameLst>
                                          <p:attrName>3d.view.rotation.y</p:attrName>
                                        </p:attrNameLst>
                                      </p:cBhvr>
                                      <p:tavLst>
                                        <p:tav tm="0">
                                          <p:val>
                                            <p:fltVal val="-20"/>
                                          </p:val>
                                        </p:tav>
                                        <p:tav tm="3330">
                                          <p:val>
                                            <p:fltVal val="-19.9349"/>
                                          </p:val>
                                        </p:tav>
                                        <p:tav tm="6660">
                                          <p:val>
                                            <p:fltVal val="-19.7456"/>
                                          </p:val>
                                        </p:tav>
                                        <p:tav tm="9990">
                                          <p:val>
                                            <p:fltVal val="-19.441"/>
                                          </p:val>
                                        </p:tav>
                                        <p:tav tm="13320">
                                          <p:val>
                                            <p:fltVal val="-19.0299"/>
                                          </p:val>
                                        </p:tav>
                                        <p:tav tm="16650">
                                          <p:val>
                                            <p:fltVal val="-18.5212"/>
                                          </p:val>
                                        </p:tav>
                                        <p:tav tm="19970">
                                          <p:val>
                                            <p:fltVal val="-17.9257"/>
                                          </p:val>
                                        </p:tav>
                                        <p:tav tm="23290">
                                          <p:val>
                                            <p:fltVal val="-17.2507"/>
                                          </p:val>
                                        </p:tav>
                                        <p:tav tm="26620">
                                          <p:val>
                                            <p:fltVal val="-16.5027"/>
                                          </p:val>
                                        </p:tav>
                                        <p:tav tm="29950">
                                          <p:val>
                                            <p:fltVal val="-15.6925"/>
                                          </p:val>
                                        </p:tav>
                                        <p:tav tm="33280">
                                          <p:val>
                                            <p:fltVal val="-14.829"/>
                                          </p:val>
                                        </p:tav>
                                        <p:tav tm="36610">
                                          <p:val>
                                            <p:fltVal val="-13.9209"/>
                                          </p:val>
                                        </p:tav>
                                        <p:tav tm="39940">
                                          <p:val>
                                            <p:fltVal val="-12.9772"/>
                                          </p:val>
                                        </p:tav>
                                        <p:tav tm="43270">
                                          <p:val>
                                            <p:fltVal val="-12.0068"/>
                                          </p:val>
                                        </p:tav>
                                        <p:tav tm="46600">
                                          <p:val>
                                            <p:fltVal val="-11.0184"/>
                                          </p:val>
                                        </p:tav>
                                        <p:tav tm="49930">
                                          <p:val>
                                            <p:fltVal val="-10.0209"/>
                                          </p:val>
                                        </p:tav>
                                        <p:tav tm="53250">
                                          <p:val>
                                            <p:fltVal val="-9.0263"/>
                                          </p:val>
                                        </p:tav>
                                        <p:tav tm="56580">
                                          <p:val>
                                            <p:fltVal val="-8.0373"/>
                                          </p:val>
                                        </p:tav>
                                        <p:tav tm="59900">
                                          <p:val>
                                            <p:fltVal val="-7.0688"/>
                                          </p:val>
                                        </p:tav>
                                        <p:tav tm="63220">
                                          <p:val>
                                            <p:fltVal val="-6.1264"/>
                                          </p:val>
                                        </p:tav>
                                        <p:tav tm="66540">
                                          <p:val>
                                            <p:fltVal val="-5.2189"/>
                                          </p:val>
                                        </p:tav>
                                        <p:tav tm="69870">
                                          <p:val>
                                            <p:fltVal val="-4.3528"/>
                                          </p:val>
                                        </p:tav>
                                        <p:tav tm="73190">
                                          <p:val>
                                            <p:fltVal val="-3.5418"/>
                                          </p:val>
                                        </p:tav>
                                        <p:tav tm="76510">
                                          <p:val>
                                            <p:fltVal val="-2.7922"/>
                                          </p:val>
                                        </p:tav>
                                        <p:tav tm="79830">
                                          <p:val>
                                            <p:fltVal val="-2.1127"/>
                                          </p:val>
                                        </p:tav>
                                        <p:tav tm="83160">
                                          <p:val>
                                            <p:fltVal val="-1.5104"/>
                                          </p:val>
                                        </p:tav>
                                        <p:tav tm="86480">
                                          <p:val>
                                            <p:fltVal val="-0.9978"/>
                                          </p:val>
                                        </p:tav>
                                        <p:tav tm="89800">
                                          <p:val>
                                            <p:fltVal val="-0.5817"/>
                                          </p:val>
                                        </p:tav>
                                        <p:tav tm="93120">
                                          <p:val>
                                            <p:fltVal val="-0.2709"/>
                                          </p:val>
                                        </p:tav>
                                        <p:tav tm="96450">
                                          <p:val>
                                            <p:fltVal val="-0.0738"/>
                                          </p:val>
                                        </p:tav>
                                        <p:tav tm="100000">
                                          <p:val>
                                            <p:fltVal val="0"/>
                                          </p:val>
                                        </p:tav>
                                      </p:tavLst>
                                    </p:anim>
                                    <p:anim calcmode="lin" valueType="num">
                                      <p:cBhvr additive="mult">
                                        <p:cTn id="39" dur="1000" fill="hold"/>
                                        <p:tgtEl>
                                          <p:spTgt spid="6"/>
                                        </p:tgtEl>
                                        <p:attrNameLst>
                                          <p:attrName>3d.object.scale.x</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40" dur="1000" fill="hold"/>
                                        <p:tgtEl>
                                          <p:spTgt spid="6"/>
                                        </p:tgtEl>
                                        <p:attrNameLst>
                                          <p:attrName>3d.object.scale.y</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41" dur="1000" fill="hold"/>
                                        <p:tgtEl>
                                          <p:spTgt spid="6"/>
                                        </p:tgtEl>
                                        <p:attrNameLst>
                                          <p:attrName>3d.object.scale.z</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8C4E21-4E33-471F-8CCD-56EFADB6A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D7CCAD58-0C30-4E56-BD13-3928A2DBD3CB}"/>
              </a:ext>
            </a:extLst>
          </p:cNvPr>
          <p:cNvSpPr>
            <a:spLocks noGrp="1"/>
          </p:cNvSpPr>
          <p:nvPr>
            <p:ph type="subTitle" idx="1"/>
          </p:nvPr>
        </p:nvSpPr>
        <p:spPr>
          <a:xfrm>
            <a:off x="0" y="212885"/>
            <a:ext cx="4218148" cy="827350"/>
          </a:xfrm>
          <a:noFill/>
          <a:ln>
            <a:noFill/>
          </a:ln>
        </p:spPr>
        <p:txBody>
          <a:bodyPr>
            <a:normAutofit/>
          </a:bodyPr>
          <a:lstStyle/>
          <a:p>
            <a:pPr algn="l"/>
            <a:r>
              <a:rPr lang="en-US" sz="4800" dirty="0">
                <a:solidFill>
                  <a:schemeClr val="bg1"/>
                </a:solidFill>
                <a:latin typeface="Bahnschrift Condensed" panose="020B0502040204020203" pitchFamily="34" charset="0"/>
              </a:rPr>
              <a:t>  Wonder Blogs</a:t>
            </a:r>
          </a:p>
        </p:txBody>
      </p:sp>
      <p:pic>
        <p:nvPicPr>
          <p:cNvPr id="11" name="Graphic 10" descr="Magnifying glass with solid fill">
            <a:extLst>
              <a:ext uri="{FF2B5EF4-FFF2-40B4-BE49-F238E27FC236}">
                <a16:creationId xmlns:a16="http://schemas.microsoft.com/office/drawing/2014/main" id="{568E40B2-FBF8-40E0-A1EA-21F62FCC33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11467" y="131910"/>
            <a:ext cx="432137" cy="432137"/>
          </a:xfrm>
          <a:prstGeom prst="rect">
            <a:avLst/>
          </a:prstGeom>
        </p:spPr>
      </p:pic>
      <p:pic>
        <p:nvPicPr>
          <p:cNvPr id="13" name="Graphic 12" descr="User with solid fill">
            <a:extLst>
              <a:ext uri="{FF2B5EF4-FFF2-40B4-BE49-F238E27FC236}">
                <a16:creationId xmlns:a16="http://schemas.microsoft.com/office/drawing/2014/main" id="{F407042E-B7FC-42A5-97B3-75D8293277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24562" y="103334"/>
            <a:ext cx="460299" cy="460299"/>
          </a:xfrm>
          <a:prstGeom prst="rect">
            <a:avLst/>
          </a:prstGeom>
        </p:spPr>
      </p:pic>
      <p:pic>
        <p:nvPicPr>
          <p:cNvPr id="15" name="Picture 14">
            <a:extLst>
              <a:ext uri="{FF2B5EF4-FFF2-40B4-BE49-F238E27FC236}">
                <a16:creationId xmlns:a16="http://schemas.microsoft.com/office/drawing/2014/main" id="{C494EF2C-C3F5-4964-BFAF-D962920858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27780" y="198997"/>
            <a:ext cx="466484" cy="262397"/>
          </a:xfrm>
          <a:prstGeom prst="rect">
            <a:avLst/>
          </a:prstGeom>
        </p:spPr>
      </p:pic>
      <p:sp>
        <p:nvSpPr>
          <p:cNvPr id="12" name="Rectangle: Rounded Corners 11">
            <a:extLst>
              <a:ext uri="{FF2B5EF4-FFF2-40B4-BE49-F238E27FC236}">
                <a16:creationId xmlns:a16="http://schemas.microsoft.com/office/drawing/2014/main" id="{084336C6-491F-45D8-91FC-33D4C3CFE295}"/>
              </a:ext>
            </a:extLst>
          </p:cNvPr>
          <p:cNvSpPr/>
          <p:nvPr/>
        </p:nvSpPr>
        <p:spPr>
          <a:xfrm>
            <a:off x="-14287" y="1182848"/>
            <a:ext cx="12192000" cy="5675152"/>
          </a:xfrm>
          <a:prstGeom prst="roundRect">
            <a:avLst>
              <a:gd name="adj" fmla="val 55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232948B2-79C9-4E6B-B7DD-365708AEBC2F}"/>
              </a:ext>
            </a:extLst>
          </p:cNvPr>
          <p:cNvCxnSpPr/>
          <p:nvPr/>
        </p:nvCxnSpPr>
        <p:spPr>
          <a:xfrm>
            <a:off x="176169" y="1685092"/>
            <a:ext cx="11643919" cy="0"/>
          </a:xfrm>
          <a:prstGeom prst="line">
            <a:avLst/>
          </a:prstGeom>
        </p:spPr>
        <p:style>
          <a:lnRef idx="3">
            <a:schemeClr val="dk1"/>
          </a:lnRef>
          <a:fillRef idx="0">
            <a:schemeClr val="dk1"/>
          </a:fillRef>
          <a:effectRef idx="2">
            <a:schemeClr val="dk1"/>
          </a:effectRef>
          <a:fontRef idx="minor">
            <a:schemeClr val="tx1"/>
          </a:fontRef>
        </p:style>
      </p:cxnSp>
      <p:pic>
        <p:nvPicPr>
          <p:cNvPr id="19" name="Graphic 18" descr="Close with solid fill">
            <a:extLst>
              <a:ext uri="{FF2B5EF4-FFF2-40B4-BE49-F238E27FC236}">
                <a16:creationId xmlns:a16="http://schemas.microsoft.com/office/drawing/2014/main" id="{B1130977-7B0A-4D6A-89CA-E2CBD1334B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34673" y="1212238"/>
            <a:ext cx="426349" cy="426349"/>
          </a:xfrm>
          <a:prstGeom prst="rect">
            <a:avLst/>
          </a:prstGeom>
        </p:spPr>
      </p:pic>
      <p:sp>
        <p:nvSpPr>
          <p:cNvPr id="22" name="TextBox 21">
            <a:extLst>
              <a:ext uri="{FF2B5EF4-FFF2-40B4-BE49-F238E27FC236}">
                <a16:creationId xmlns:a16="http://schemas.microsoft.com/office/drawing/2014/main" id="{52750C24-B4F0-492B-B141-5DD19EE9A570}"/>
              </a:ext>
            </a:extLst>
          </p:cNvPr>
          <p:cNvSpPr txBox="1"/>
          <p:nvPr/>
        </p:nvSpPr>
        <p:spPr>
          <a:xfrm>
            <a:off x="123068" y="1924612"/>
            <a:ext cx="1334257" cy="369332"/>
          </a:xfrm>
          <a:prstGeom prst="rect">
            <a:avLst/>
          </a:prstGeom>
          <a:noFill/>
        </p:spPr>
        <p:txBody>
          <a:bodyPr wrap="square" rtlCol="0">
            <a:spAutoFit/>
          </a:bodyPr>
          <a:lstStyle/>
          <a:p>
            <a:r>
              <a:rPr lang="en-US" dirty="0"/>
              <a:t>Pick topics</a:t>
            </a:r>
          </a:p>
        </p:txBody>
      </p:sp>
      <p:sp>
        <p:nvSpPr>
          <p:cNvPr id="24" name="Rectangle: Rounded Corners 23">
            <a:extLst>
              <a:ext uri="{FF2B5EF4-FFF2-40B4-BE49-F238E27FC236}">
                <a16:creationId xmlns:a16="http://schemas.microsoft.com/office/drawing/2014/main" id="{27F5B7DE-8218-4CD4-8964-91D0ACBEBDB1}"/>
              </a:ext>
            </a:extLst>
          </p:cNvPr>
          <p:cNvSpPr/>
          <p:nvPr/>
        </p:nvSpPr>
        <p:spPr>
          <a:xfrm>
            <a:off x="714375" y="2337783"/>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Sports</a:t>
            </a:r>
          </a:p>
        </p:txBody>
      </p:sp>
      <p:sp>
        <p:nvSpPr>
          <p:cNvPr id="25" name="Rectangle: Rounded Corners 24">
            <a:extLst>
              <a:ext uri="{FF2B5EF4-FFF2-40B4-BE49-F238E27FC236}">
                <a16:creationId xmlns:a16="http://schemas.microsoft.com/office/drawing/2014/main" id="{0F0479DA-AD37-49B8-9AE7-7EFA1410C394}"/>
              </a:ext>
            </a:extLst>
          </p:cNvPr>
          <p:cNvSpPr/>
          <p:nvPr/>
        </p:nvSpPr>
        <p:spPr>
          <a:xfrm>
            <a:off x="28575" y="2750409"/>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Anime</a:t>
            </a:r>
          </a:p>
        </p:txBody>
      </p:sp>
      <p:sp>
        <p:nvSpPr>
          <p:cNvPr id="26" name="Rectangle: Rounded Corners 25">
            <a:extLst>
              <a:ext uri="{FF2B5EF4-FFF2-40B4-BE49-F238E27FC236}">
                <a16:creationId xmlns:a16="http://schemas.microsoft.com/office/drawing/2014/main" id="{5D59A988-5E80-43C6-B112-2F0219F52F18}"/>
              </a:ext>
            </a:extLst>
          </p:cNvPr>
          <p:cNvSpPr/>
          <p:nvPr/>
        </p:nvSpPr>
        <p:spPr>
          <a:xfrm>
            <a:off x="142875" y="4488591"/>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Mysteries</a:t>
            </a:r>
          </a:p>
        </p:txBody>
      </p:sp>
      <p:sp>
        <p:nvSpPr>
          <p:cNvPr id="27" name="Rectangle: Rounded Corners 26">
            <a:extLst>
              <a:ext uri="{FF2B5EF4-FFF2-40B4-BE49-F238E27FC236}">
                <a16:creationId xmlns:a16="http://schemas.microsoft.com/office/drawing/2014/main" id="{5FE83C30-741B-4B82-9E25-C0BABCF4A363}"/>
              </a:ext>
            </a:extLst>
          </p:cNvPr>
          <p:cNvSpPr/>
          <p:nvPr/>
        </p:nvSpPr>
        <p:spPr>
          <a:xfrm>
            <a:off x="714375" y="4040125"/>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Space</a:t>
            </a:r>
          </a:p>
        </p:txBody>
      </p:sp>
      <p:sp>
        <p:nvSpPr>
          <p:cNvPr id="28" name="Rectangle: Rounded Corners 27">
            <a:extLst>
              <a:ext uri="{FF2B5EF4-FFF2-40B4-BE49-F238E27FC236}">
                <a16:creationId xmlns:a16="http://schemas.microsoft.com/office/drawing/2014/main" id="{19468E75-939B-4942-BC2C-E32A9E8BB0D9}"/>
              </a:ext>
            </a:extLst>
          </p:cNvPr>
          <p:cNvSpPr/>
          <p:nvPr/>
        </p:nvSpPr>
        <p:spPr>
          <a:xfrm>
            <a:off x="-9525" y="3619500"/>
            <a:ext cx="12954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Web Series</a:t>
            </a:r>
          </a:p>
        </p:txBody>
      </p:sp>
      <p:sp>
        <p:nvSpPr>
          <p:cNvPr id="29" name="Rectangle: Rounded Corners 28">
            <a:extLst>
              <a:ext uri="{FF2B5EF4-FFF2-40B4-BE49-F238E27FC236}">
                <a16:creationId xmlns:a16="http://schemas.microsoft.com/office/drawing/2014/main" id="{CD1092D8-346B-45E1-8EC6-A3742A440056}"/>
              </a:ext>
            </a:extLst>
          </p:cNvPr>
          <p:cNvSpPr/>
          <p:nvPr/>
        </p:nvSpPr>
        <p:spPr>
          <a:xfrm>
            <a:off x="771525" y="3206874"/>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Movies</a:t>
            </a:r>
          </a:p>
        </p:txBody>
      </p:sp>
      <p:sp>
        <p:nvSpPr>
          <p:cNvPr id="32" name="Rectangle: Rounded Corners 31">
            <a:extLst>
              <a:ext uri="{FF2B5EF4-FFF2-40B4-BE49-F238E27FC236}">
                <a16:creationId xmlns:a16="http://schemas.microsoft.com/office/drawing/2014/main" id="{1E020681-E35C-4268-826E-9770EFF09049}"/>
              </a:ext>
            </a:extLst>
          </p:cNvPr>
          <p:cNvSpPr/>
          <p:nvPr/>
        </p:nvSpPr>
        <p:spPr>
          <a:xfrm>
            <a:off x="166688" y="6239238"/>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Religion</a:t>
            </a:r>
          </a:p>
        </p:txBody>
      </p:sp>
      <p:sp>
        <p:nvSpPr>
          <p:cNvPr id="33" name="Rectangle: Rounded Corners 32">
            <a:extLst>
              <a:ext uri="{FF2B5EF4-FFF2-40B4-BE49-F238E27FC236}">
                <a16:creationId xmlns:a16="http://schemas.microsoft.com/office/drawing/2014/main" id="{C6723A4B-275F-45AE-9ABB-870368A0C85B}"/>
              </a:ext>
            </a:extLst>
          </p:cNvPr>
          <p:cNvSpPr/>
          <p:nvPr/>
        </p:nvSpPr>
        <p:spPr>
          <a:xfrm>
            <a:off x="738188" y="5790772"/>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Science</a:t>
            </a:r>
          </a:p>
        </p:txBody>
      </p:sp>
      <p:sp>
        <p:nvSpPr>
          <p:cNvPr id="34" name="Rectangle: Rounded Corners 33">
            <a:extLst>
              <a:ext uri="{FF2B5EF4-FFF2-40B4-BE49-F238E27FC236}">
                <a16:creationId xmlns:a16="http://schemas.microsoft.com/office/drawing/2014/main" id="{3F4EFC10-E674-4C6A-A6CB-C27D8FBD6BF6}"/>
              </a:ext>
            </a:extLst>
          </p:cNvPr>
          <p:cNvSpPr/>
          <p:nvPr/>
        </p:nvSpPr>
        <p:spPr>
          <a:xfrm>
            <a:off x="14287" y="5370148"/>
            <a:ext cx="1443037" cy="26743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Video Games</a:t>
            </a:r>
          </a:p>
        </p:txBody>
      </p:sp>
      <p:sp>
        <p:nvSpPr>
          <p:cNvPr id="35" name="Rectangle: Rounded Corners 34">
            <a:extLst>
              <a:ext uri="{FF2B5EF4-FFF2-40B4-BE49-F238E27FC236}">
                <a16:creationId xmlns:a16="http://schemas.microsoft.com/office/drawing/2014/main" id="{E47A0709-942C-418C-AF1D-A714BB751D87}"/>
              </a:ext>
            </a:extLst>
          </p:cNvPr>
          <p:cNvSpPr/>
          <p:nvPr/>
        </p:nvSpPr>
        <p:spPr>
          <a:xfrm>
            <a:off x="795338" y="4957521"/>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Wildlife</a:t>
            </a:r>
          </a:p>
        </p:txBody>
      </p:sp>
      <p:sp>
        <p:nvSpPr>
          <p:cNvPr id="36" name="TextBox 35">
            <a:extLst>
              <a:ext uri="{FF2B5EF4-FFF2-40B4-BE49-F238E27FC236}">
                <a16:creationId xmlns:a16="http://schemas.microsoft.com/office/drawing/2014/main" id="{DFED99E1-33D3-4462-AB71-C49CBF4104B7}"/>
              </a:ext>
            </a:extLst>
          </p:cNvPr>
          <p:cNvSpPr txBox="1"/>
          <p:nvPr/>
        </p:nvSpPr>
        <p:spPr>
          <a:xfrm>
            <a:off x="10143368" y="1968451"/>
            <a:ext cx="1676720" cy="369332"/>
          </a:xfrm>
          <a:prstGeom prst="rect">
            <a:avLst/>
          </a:prstGeom>
          <a:noFill/>
        </p:spPr>
        <p:txBody>
          <a:bodyPr wrap="square" rtlCol="0">
            <a:spAutoFit/>
          </a:bodyPr>
          <a:lstStyle/>
          <a:p>
            <a:r>
              <a:rPr lang="en-US" dirty="0"/>
              <a:t>Remove topics</a:t>
            </a:r>
          </a:p>
        </p:txBody>
      </p:sp>
      <p:sp>
        <p:nvSpPr>
          <p:cNvPr id="37" name="Rectangle: Rounded Corners 36">
            <a:extLst>
              <a:ext uri="{FF2B5EF4-FFF2-40B4-BE49-F238E27FC236}">
                <a16:creationId xmlns:a16="http://schemas.microsoft.com/office/drawing/2014/main" id="{2D49F239-71EE-4E1E-ABF4-4E0C68B02B38}"/>
              </a:ext>
            </a:extLst>
          </p:cNvPr>
          <p:cNvSpPr/>
          <p:nvPr/>
        </p:nvSpPr>
        <p:spPr>
          <a:xfrm>
            <a:off x="10327630" y="2400587"/>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Sports</a:t>
            </a:r>
          </a:p>
        </p:txBody>
      </p:sp>
      <p:sp>
        <p:nvSpPr>
          <p:cNvPr id="38" name="Rectangle: Rounded Corners 37">
            <a:extLst>
              <a:ext uri="{FF2B5EF4-FFF2-40B4-BE49-F238E27FC236}">
                <a16:creationId xmlns:a16="http://schemas.microsoft.com/office/drawing/2014/main" id="{8B457366-CCE0-4208-BFAC-4FADD3A09122}"/>
              </a:ext>
            </a:extLst>
          </p:cNvPr>
          <p:cNvSpPr/>
          <p:nvPr/>
        </p:nvSpPr>
        <p:spPr>
          <a:xfrm>
            <a:off x="10353062" y="2811596"/>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Anime</a:t>
            </a:r>
          </a:p>
        </p:txBody>
      </p:sp>
      <p:sp>
        <p:nvSpPr>
          <p:cNvPr id="39" name="Rectangle: Rounded Corners 38">
            <a:extLst>
              <a:ext uri="{FF2B5EF4-FFF2-40B4-BE49-F238E27FC236}">
                <a16:creationId xmlns:a16="http://schemas.microsoft.com/office/drawing/2014/main" id="{0302F3BB-1CF7-4DA9-A198-E65BCEFE6C5A}"/>
              </a:ext>
            </a:extLst>
          </p:cNvPr>
          <p:cNvSpPr/>
          <p:nvPr/>
        </p:nvSpPr>
        <p:spPr>
          <a:xfrm>
            <a:off x="10280005" y="3822853"/>
            <a:ext cx="12954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Web Series</a:t>
            </a:r>
          </a:p>
        </p:txBody>
      </p:sp>
      <p:sp>
        <p:nvSpPr>
          <p:cNvPr id="40" name="Rectangle: Rounded Corners 39">
            <a:extLst>
              <a:ext uri="{FF2B5EF4-FFF2-40B4-BE49-F238E27FC236}">
                <a16:creationId xmlns:a16="http://schemas.microsoft.com/office/drawing/2014/main" id="{23F66CD4-8333-4AD8-973D-618B3AE68B7D}"/>
              </a:ext>
            </a:extLst>
          </p:cNvPr>
          <p:cNvSpPr/>
          <p:nvPr/>
        </p:nvSpPr>
        <p:spPr>
          <a:xfrm>
            <a:off x="10353062" y="3285409"/>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Movies</a:t>
            </a:r>
          </a:p>
        </p:txBody>
      </p:sp>
      <p:sp>
        <p:nvSpPr>
          <p:cNvPr id="4" name="TextBox 3">
            <a:extLst>
              <a:ext uri="{FF2B5EF4-FFF2-40B4-BE49-F238E27FC236}">
                <a16:creationId xmlns:a16="http://schemas.microsoft.com/office/drawing/2014/main" id="{E4F5D951-63B1-4896-80CD-713223EEF671}"/>
              </a:ext>
            </a:extLst>
          </p:cNvPr>
          <p:cNvSpPr txBox="1"/>
          <p:nvPr/>
        </p:nvSpPr>
        <p:spPr>
          <a:xfrm>
            <a:off x="3285746" y="521459"/>
            <a:ext cx="4019550" cy="1816324"/>
          </a:xfrm>
          <a:prstGeom prst="rect">
            <a:avLst/>
          </a:prstGeom>
          <a:noFill/>
        </p:spPr>
        <p:txBody>
          <a:bodyPr wrap="square" rtlCol="0">
            <a:spAutoFit/>
          </a:bodyPr>
          <a:lstStyle/>
          <a:p>
            <a:endParaRPr lang="en-US" dirty="0"/>
          </a:p>
        </p:txBody>
      </p:sp>
      <p:sp>
        <p:nvSpPr>
          <p:cNvPr id="46" name="TextBox 45">
            <a:extLst>
              <a:ext uri="{FF2B5EF4-FFF2-40B4-BE49-F238E27FC236}">
                <a16:creationId xmlns:a16="http://schemas.microsoft.com/office/drawing/2014/main" id="{64844D12-844B-4FF2-B930-3C5F46BCBEAE}"/>
              </a:ext>
            </a:extLst>
          </p:cNvPr>
          <p:cNvSpPr txBox="1"/>
          <p:nvPr/>
        </p:nvSpPr>
        <p:spPr>
          <a:xfrm>
            <a:off x="2000250" y="2362623"/>
            <a:ext cx="7886700" cy="2031325"/>
          </a:xfrm>
          <a:prstGeom prst="rect">
            <a:avLst/>
          </a:prstGeom>
          <a:solidFill>
            <a:schemeClr val="bg1"/>
          </a:solidFill>
        </p:spPr>
        <p:txBody>
          <a:bodyPr wrap="square" rtlCol="0">
            <a:spAutoFit/>
          </a:bodyPr>
          <a:lstStyle/>
          <a:p>
            <a:pPr algn="l"/>
            <a:r>
              <a:rPr lang="en-US" b="0" i="1" dirty="0">
                <a:effectLst/>
              </a:rPr>
              <a:t>Introduction</a:t>
            </a:r>
          </a:p>
          <a:p>
            <a:pPr algn="l"/>
            <a:r>
              <a:rPr lang="en-US" b="0" i="1" dirty="0">
                <a:effectLst/>
              </a:rPr>
              <a:t>In an era where entertainment options abound, it's impossible not to be drawn into the enchanting worlds of anime, the gripping narratives of TV series, the magic of movies, and the thrill of sports. Each of these forms of entertainment carries its own unique charm and captivates a diverse audience. Let's explore the multiverse of entertainment and delve into the reasons why anime, TV series, movies, and sports hold a special place in our hearts.</a:t>
            </a:r>
          </a:p>
        </p:txBody>
      </p:sp>
      <p:sp>
        <p:nvSpPr>
          <p:cNvPr id="47" name="TextBox 46">
            <a:extLst>
              <a:ext uri="{FF2B5EF4-FFF2-40B4-BE49-F238E27FC236}">
                <a16:creationId xmlns:a16="http://schemas.microsoft.com/office/drawing/2014/main" id="{629CBABE-27CD-4665-B627-D19F2C331E92}"/>
              </a:ext>
            </a:extLst>
          </p:cNvPr>
          <p:cNvSpPr txBox="1"/>
          <p:nvPr/>
        </p:nvSpPr>
        <p:spPr>
          <a:xfrm>
            <a:off x="2019300" y="1924612"/>
            <a:ext cx="1334257" cy="369332"/>
          </a:xfrm>
          <a:prstGeom prst="rect">
            <a:avLst/>
          </a:prstGeom>
          <a:noFill/>
        </p:spPr>
        <p:txBody>
          <a:bodyPr wrap="square" rtlCol="0">
            <a:spAutoFit/>
          </a:bodyPr>
          <a:lstStyle/>
          <a:p>
            <a:r>
              <a:rPr lang="en-US" dirty="0"/>
              <a:t>Title</a:t>
            </a:r>
          </a:p>
        </p:txBody>
      </p:sp>
      <p:sp>
        <p:nvSpPr>
          <p:cNvPr id="48" name="TextBox 47">
            <a:extLst>
              <a:ext uri="{FF2B5EF4-FFF2-40B4-BE49-F238E27FC236}">
                <a16:creationId xmlns:a16="http://schemas.microsoft.com/office/drawing/2014/main" id="{3691C7FE-115A-49A5-AE4E-7D4222D940C8}"/>
              </a:ext>
            </a:extLst>
          </p:cNvPr>
          <p:cNvSpPr txBox="1"/>
          <p:nvPr/>
        </p:nvSpPr>
        <p:spPr>
          <a:xfrm>
            <a:off x="2602736" y="1915510"/>
            <a:ext cx="3588894" cy="369332"/>
          </a:xfrm>
          <a:prstGeom prst="rect">
            <a:avLst/>
          </a:prstGeom>
          <a:solidFill>
            <a:schemeClr val="bg1"/>
          </a:solidFill>
        </p:spPr>
        <p:txBody>
          <a:bodyPr wrap="square" rtlCol="0">
            <a:spAutoFit/>
          </a:bodyPr>
          <a:lstStyle/>
          <a:p>
            <a:r>
              <a:rPr lang="en-US" dirty="0"/>
              <a:t>Entertainment</a:t>
            </a:r>
          </a:p>
        </p:txBody>
      </p:sp>
      <p:sp>
        <p:nvSpPr>
          <p:cNvPr id="49" name="TextBox 48">
            <a:extLst>
              <a:ext uri="{FF2B5EF4-FFF2-40B4-BE49-F238E27FC236}">
                <a16:creationId xmlns:a16="http://schemas.microsoft.com/office/drawing/2014/main" id="{C0B8EF00-1E0F-464A-90B9-70911F4FD1F6}"/>
              </a:ext>
            </a:extLst>
          </p:cNvPr>
          <p:cNvSpPr txBox="1"/>
          <p:nvPr/>
        </p:nvSpPr>
        <p:spPr>
          <a:xfrm>
            <a:off x="6725030" y="1905701"/>
            <a:ext cx="589791" cy="369332"/>
          </a:xfrm>
          <a:prstGeom prst="rect">
            <a:avLst/>
          </a:prstGeom>
          <a:noFill/>
        </p:spPr>
        <p:txBody>
          <a:bodyPr wrap="square" rtlCol="0">
            <a:spAutoFit/>
          </a:bodyPr>
          <a:lstStyle/>
          <a:p>
            <a:r>
              <a:rPr lang="en-US" dirty="0"/>
              <a:t>By: </a:t>
            </a:r>
          </a:p>
        </p:txBody>
      </p:sp>
      <p:sp>
        <p:nvSpPr>
          <p:cNvPr id="51" name="Rectangle: Rounded Corners 50">
            <a:extLst>
              <a:ext uri="{FF2B5EF4-FFF2-40B4-BE49-F238E27FC236}">
                <a16:creationId xmlns:a16="http://schemas.microsoft.com/office/drawing/2014/main" id="{A05FEF9B-5187-4CD6-B5F3-7C98C095511E}"/>
              </a:ext>
            </a:extLst>
          </p:cNvPr>
          <p:cNvSpPr/>
          <p:nvPr/>
        </p:nvSpPr>
        <p:spPr>
          <a:xfrm>
            <a:off x="7289416" y="1893553"/>
            <a:ext cx="2095500" cy="380987"/>
          </a:xfrm>
          <a:prstGeom prst="roundRect">
            <a:avLst/>
          </a:prstGeom>
          <a:solidFill>
            <a:srgbClr val="C04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MaxCritic</a:t>
            </a:r>
          </a:p>
        </p:txBody>
      </p:sp>
      <p:sp>
        <p:nvSpPr>
          <p:cNvPr id="41" name="TextBox 40">
            <a:extLst>
              <a:ext uri="{FF2B5EF4-FFF2-40B4-BE49-F238E27FC236}">
                <a16:creationId xmlns:a16="http://schemas.microsoft.com/office/drawing/2014/main" id="{E5827644-FBE0-411C-9CA3-1FCCAFBBB221}"/>
              </a:ext>
            </a:extLst>
          </p:cNvPr>
          <p:cNvSpPr txBox="1"/>
          <p:nvPr/>
        </p:nvSpPr>
        <p:spPr>
          <a:xfrm>
            <a:off x="176170" y="1259721"/>
            <a:ext cx="2123686" cy="369332"/>
          </a:xfrm>
          <a:prstGeom prst="rect">
            <a:avLst/>
          </a:prstGeom>
          <a:solidFill>
            <a:schemeClr val="bg1"/>
          </a:solidFill>
        </p:spPr>
        <p:txBody>
          <a:bodyPr wrap="square" rtlCol="0">
            <a:spAutoFit/>
          </a:bodyPr>
          <a:lstStyle/>
          <a:p>
            <a:r>
              <a:rPr lang="en-US" dirty="0"/>
              <a:t>Entertainment</a:t>
            </a:r>
          </a:p>
        </p:txBody>
      </p:sp>
    </p:spTree>
    <p:extLst>
      <p:ext uri="{BB962C8B-B14F-4D97-AF65-F5344CB8AC3E}">
        <p14:creationId xmlns:p14="http://schemas.microsoft.com/office/powerpoint/2010/main" val="13004077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8C4E21-4E33-471F-8CCD-56EFADB6A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D7CCAD58-0C30-4E56-BD13-3928A2DBD3CB}"/>
              </a:ext>
            </a:extLst>
          </p:cNvPr>
          <p:cNvSpPr>
            <a:spLocks noGrp="1"/>
          </p:cNvSpPr>
          <p:nvPr>
            <p:ph type="subTitle" idx="1"/>
          </p:nvPr>
        </p:nvSpPr>
        <p:spPr>
          <a:xfrm>
            <a:off x="0" y="212885"/>
            <a:ext cx="4218148" cy="827350"/>
          </a:xfrm>
          <a:noFill/>
          <a:ln>
            <a:noFill/>
          </a:ln>
        </p:spPr>
        <p:txBody>
          <a:bodyPr>
            <a:normAutofit/>
          </a:bodyPr>
          <a:lstStyle/>
          <a:p>
            <a:pPr algn="l"/>
            <a:r>
              <a:rPr lang="en-US" sz="4800" dirty="0">
                <a:solidFill>
                  <a:schemeClr val="bg1"/>
                </a:solidFill>
                <a:latin typeface="Bahnschrift Condensed" panose="020B0502040204020203" pitchFamily="34" charset="0"/>
              </a:rPr>
              <a:t>  Wonder Blogs</a:t>
            </a:r>
          </a:p>
        </p:txBody>
      </p:sp>
      <mc:AlternateContent xmlns:mc="http://schemas.openxmlformats.org/markup-compatibility/2006">
        <mc:Choice xmlns:am3d="http://schemas.microsoft.com/office/drawing/2017/model3d" Requires="am3d">
          <p:graphicFrame>
            <p:nvGraphicFramePr>
              <p:cNvPr id="6" name="3D Model 5" descr="Surface Pen - Platinum">
                <a:extLst>
                  <a:ext uri="{FF2B5EF4-FFF2-40B4-BE49-F238E27FC236}">
                    <a16:creationId xmlns:a16="http://schemas.microsoft.com/office/drawing/2014/main" id="{76B71F20-EDBD-4046-A713-428A5FCBA827}"/>
                  </a:ext>
                </a:extLst>
              </p:cNvPr>
              <p:cNvGraphicFramePr>
                <a:graphicFrameLocks noChangeAspect="1"/>
              </p:cNvGraphicFramePr>
              <p:nvPr/>
            </p:nvGraphicFramePr>
            <p:xfrm rot="2447486">
              <a:off x="8733986" y="1480093"/>
              <a:ext cx="428542" cy="5407829"/>
            </p:xfrm>
            <a:graphic>
              <a:graphicData uri="http://schemas.microsoft.com/office/drawing/2017/model3d">
                <am3d:model3d r:embed="rId3">
                  <am3d:spPr>
                    <a:xfrm rot="2447486">
                      <a:off x="0" y="0"/>
                      <a:ext cx="428542" cy="5407829"/>
                    </a:xfrm>
                    <a:prstGeom prst="rect">
                      <a:avLst/>
                    </a:prstGeom>
                  </am3d:spPr>
                  <am3d:camera>
                    <am3d:pos x="0" y="0" z="47229580"/>
                    <am3d:up dx="0" dy="36000000" dz="0"/>
                    <am3d:lookAt x="0" y="0" z="0"/>
                    <am3d:perspective fov="2700000"/>
                  </am3d:camera>
                  <am3d:trans>
                    <am3d:meterPerModelUnit n="1530397" d="1000000"/>
                    <am3d:preTrans dx="-19482" dy="-20648728" dz="-2"/>
                    <am3d:scale>
                      <am3d:sx n="1000000" d="1000000"/>
                      <am3d:sy n="1000000" d="1000000"/>
                      <am3d:sz n="1000000" d="1000000"/>
                    </am3d:scale>
                    <am3d:rot ax="-1293178" ay="1148349" az="-442722"/>
                    <am3d:postTrans dx="0" dy="0" dz="0"/>
                  </am3d:trans>
                  <am3d:raster rName="Office3DRenderer" rVer="16.0.8326">
                    <am3d:blip r:embed="rId4"/>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descr="Surface Pen - Platinum">
                <a:extLst>
                  <a:ext uri="{FF2B5EF4-FFF2-40B4-BE49-F238E27FC236}">
                    <a16:creationId xmlns:a16="http://schemas.microsoft.com/office/drawing/2014/main" id="{76B71F20-EDBD-4046-A713-428A5FCBA827}"/>
                  </a:ext>
                </a:extLst>
              </p:cNvPr>
              <p:cNvPicPr>
                <a:picLocks noGrp="1" noRot="1" noChangeAspect="1" noMove="1" noResize="1" noEditPoints="1" noAdjustHandles="1" noChangeArrowheads="1" noChangeShapeType="1" noCrop="1"/>
              </p:cNvPicPr>
              <p:nvPr/>
            </p:nvPicPr>
            <p:blipFill>
              <a:blip r:embed="rId4"/>
              <a:stretch>
                <a:fillRect/>
              </a:stretch>
            </p:blipFill>
            <p:spPr>
              <a:xfrm rot="2447486">
                <a:off x="8733986" y="1480093"/>
                <a:ext cx="428542" cy="5407829"/>
              </a:xfrm>
              <a:prstGeom prst="rect">
                <a:avLst/>
              </a:prstGeom>
            </p:spPr>
          </p:pic>
        </mc:Fallback>
      </mc:AlternateContent>
      <p:sp>
        <p:nvSpPr>
          <p:cNvPr id="7" name="TextBox 6">
            <a:extLst>
              <a:ext uri="{FF2B5EF4-FFF2-40B4-BE49-F238E27FC236}">
                <a16:creationId xmlns:a16="http://schemas.microsoft.com/office/drawing/2014/main" id="{A9ACD82E-866A-4D33-AF0A-65AA8F818A68}"/>
              </a:ext>
            </a:extLst>
          </p:cNvPr>
          <p:cNvSpPr txBox="1"/>
          <p:nvPr/>
        </p:nvSpPr>
        <p:spPr>
          <a:xfrm>
            <a:off x="-1" y="1988846"/>
            <a:ext cx="4051883" cy="523220"/>
          </a:xfrm>
          <a:prstGeom prst="rect">
            <a:avLst/>
          </a:prstGeom>
          <a:noFill/>
          <a:ln>
            <a:noFill/>
          </a:ln>
        </p:spPr>
        <p:txBody>
          <a:bodyPr wrap="square" rtlCol="0">
            <a:spAutoFit/>
          </a:bodyPr>
          <a:lstStyle/>
          <a:p>
            <a:r>
              <a:rPr lang="en-US" sz="2800" dirty="0">
                <a:solidFill>
                  <a:schemeClr val="bg1"/>
                </a:solidFill>
                <a:latin typeface="Bahnschrift" panose="020B0502040204020203" pitchFamily="34" charset="0"/>
              </a:rPr>
              <a:t>  Pen your thoughts…..</a:t>
            </a:r>
          </a:p>
        </p:txBody>
      </p:sp>
      <p:sp>
        <p:nvSpPr>
          <p:cNvPr id="9" name="TextBox 8">
            <a:extLst>
              <a:ext uri="{FF2B5EF4-FFF2-40B4-BE49-F238E27FC236}">
                <a16:creationId xmlns:a16="http://schemas.microsoft.com/office/drawing/2014/main" id="{8E1A16BA-F4D8-4EA4-9A3D-F7EE4A96E948}"/>
              </a:ext>
            </a:extLst>
          </p:cNvPr>
          <p:cNvSpPr txBox="1"/>
          <p:nvPr/>
        </p:nvSpPr>
        <p:spPr>
          <a:xfrm>
            <a:off x="109057" y="2798957"/>
            <a:ext cx="4874004" cy="1200329"/>
          </a:xfrm>
          <a:prstGeom prst="rect">
            <a:avLst/>
          </a:prstGeom>
          <a:noFill/>
        </p:spPr>
        <p:txBody>
          <a:bodyPr wrap="square" rtlCol="0">
            <a:spAutoFit/>
          </a:bodyPr>
          <a:lstStyle/>
          <a:p>
            <a:r>
              <a:rPr lang="en-US" b="0" i="1" dirty="0">
                <a:solidFill>
                  <a:schemeClr val="bg1"/>
                </a:solidFill>
                <a:effectLst/>
                <a:latin typeface="Bahnschrift Condensed" panose="020B0502040204020203" pitchFamily="34" charset="0"/>
              </a:rPr>
              <a:t>Discover the Perfect Platform to Share Your Unique Thoughts, Insights, and Stories with the World, and Experience the Ultimate Freedom of Expression Through Our Innovative and User-Friendly Blogging Web Application</a:t>
            </a:r>
            <a:endParaRPr lang="en-US" i="1" dirty="0">
              <a:solidFill>
                <a:schemeClr val="bg1"/>
              </a:solidFill>
              <a:latin typeface="Bahnschrift Condensed" panose="020B0502040204020203" pitchFamily="34" charset="0"/>
            </a:endParaRPr>
          </a:p>
        </p:txBody>
      </p:sp>
      <p:pic>
        <p:nvPicPr>
          <p:cNvPr id="11" name="Graphic 10" descr="Magnifying glass with solid fill">
            <a:extLst>
              <a:ext uri="{FF2B5EF4-FFF2-40B4-BE49-F238E27FC236}">
                <a16:creationId xmlns:a16="http://schemas.microsoft.com/office/drawing/2014/main" id="{568E40B2-FBF8-40E0-A1EA-21F62FCC33D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11467" y="131910"/>
            <a:ext cx="432137" cy="432137"/>
          </a:xfrm>
          <a:prstGeom prst="rect">
            <a:avLst/>
          </a:prstGeom>
        </p:spPr>
      </p:pic>
      <p:pic>
        <p:nvPicPr>
          <p:cNvPr id="13" name="Graphic 12" descr="User with solid fill">
            <a:extLst>
              <a:ext uri="{FF2B5EF4-FFF2-40B4-BE49-F238E27FC236}">
                <a16:creationId xmlns:a16="http://schemas.microsoft.com/office/drawing/2014/main" id="{F407042E-B7FC-42A5-97B3-75D82932772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24562" y="103334"/>
            <a:ext cx="460299" cy="460299"/>
          </a:xfrm>
          <a:prstGeom prst="rect">
            <a:avLst/>
          </a:prstGeom>
        </p:spPr>
      </p:pic>
      <p:pic>
        <p:nvPicPr>
          <p:cNvPr id="15" name="Picture 14">
            <a:extLst>
              <a:ext uri="{FF2B5EF4-FFF2-40B4-BE49-F238E27FC236}">
                <a16:creationId xmlns:a16="http://schemas.microsoft.com/office/drawing/2014/main" id="{C494EF2C-C3F5-4964-BFAF-D962920858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27780" y="198997"/>
            <a:ext cx="466484" cy="262397"/>
          </a:xfrm>
          <a:prstGeom prst="rect">
            <a:avLst/>
          </a:prstGeom>
        </p:spPr>
      </p:pic>
      <p:sp>
        <p:nvSpPr>
          <p:cNvPr id="4" name="Rectangle 3">
            <a:extLst>
              <a:ext uri="{FF2B5EF4-FFF2-40B4-BE49-F238E27FC236}">
                <a16:creationId xmlns:a16="http://schemas.microsoft.com/office/drawing/2014/main" id="{C0D91496-7D6B-44D9-9153-699D7A836D8F}"/>
              </a:ext>
            </a:extLst>
          </p:cNvPr>
          <p:cNvSpPr/>
          <p:nvPr/>
        </p:nvSpPr>
        <p:spPr>
          <a:xfrm>
            <a:off x="-1" y="-2"/>
            <a:ext cx="12191999" cy="6858001"/>
          </a:xfrm>
          <a:prstGeom prst="rect">
            <a:avLst/>
          </a:prstGeom>
          <a:solidFill>
            <a:schemeClr val="bg1">
              <a:lumMod val="8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2B06A0A-E7FA-48D5-9A02-23B42C7D4F22}"/>
              </a:ext>
            </a:extLst>
          </p:cNvPr>
          <p:cNvSpPr/>
          <p:nvPr/>
        </p:nvSpPr>
        <p:spPr>
          <a:xfrm>
            <a:off x="2098644" y="1092664"/>
            <a:ext cx="7994708" cy="4672668"/>
          </a:xfrm>
          <a:prstGeom prst="roundRect">
            <a:avLst/>
          </a:prstGeom>
          <a:solidFill>
            <a:schemeClr val="bg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chemeClr val="tx1"/>
              </a:solidFill>
            </a:endParaRPr>
          </a:p>
        </p:txBody>
      </p:sp>
      <p:sp>
        <p:nvSpPr>
          <p:cNvPr id="16" name="TextBox 15">
            <a:extLst>
              <a:ext uri="{FF2B5EF4-FFF2-40B4-BE49-F238E27FC236}">
                <a16:creationId xmlns:a16="http://schemas.microsoft.com/office/drawing/2014/main" id="{65ED179C-877B-4C72-8366-E23D0E84516A}"/>
              </a:ext>
            </a:extLst>
          </p:cNvPr>
          <p:cNvSpPr txBox="1"/>
          <p:nvPr/>
        </p:nvSpPr>
        <p:spPr>
          <a:xfrm>
            <a:off x="4805243" y="1582733"/>
            <a:ext cx="2581505" cy="830997"/>
          </a:xfrm>
          <a:prstGeom prst="rect">
            <a:avLst/>
          </a:prstGeom>
          <a:noFill/>
          <a:ln>
            <a:noFill/>
          </a:ln>
        </p:spPr>
        <p:txBody>
          <a:bodyPr wrap="square" rtlCol="0">
            <a:spAutoFit/>
          </a:bodyPr>
          <a:lstStyle/>
          <a:p>
            <a:pPr algn="ctr"/>
            <a:r>
              <a:rPr lang="en-US" sz="2400" dirty="0">
                <a:solidFill>
                  <a:srgbClr val="CC00FF"/>
                </a:solidFill>
              </a:rPr>
              <a:t>Login to Wonder Blogs</a:t>
            </a:r>
          </a:p>
        </p:txBody>
      </p:sp>
      <p:sp>
        <p:nvSpPr>
          <p:cNvPr id="17" name="TextBox 16">
            <a:extLst>
              <a:ext uri="{FF2B5EF4-FFF2-40B4-BE49-F238E27FC236}">
                <a16:creationId xmlns:a16="http://schemas.microsoft.com/office/drawing/2014/main" id="{5554EDD4-CA01-4DC1-902A-9F0A6E19C9AF}"/>
              </a:ext>
            </a:extLst>
          </p:cNvPr>
          <p:cNvSpPr txBox="1"/>
          <p:nvPr/>
        </p:nvSpPr>
        <p:spPr>
          <a:xfrm>
            <a:off x="4747964" y="2510195"/>
            <a:ext cx="2696066" cy="369332"/>
          </a:xfrm>
          <a:prstGeom prst="rect">
            <a:avLst/>
          </a:prstGeom>
          <a:noFill/>
          <a:ln>
            <a:solidFill>
              <a:schemeClr val="tx1"/>
            </a:solidFill>
          </a:ln>
        </p:spPr>
        <p:txBody>
          <a:bodyPr wrap="square" rtlCol="0">
            <a:spAutoFit/>
          </a:bodyPr>
          <a:lstStyle/>
          <a:p>
            <a:pPr algn="ctr"/>
            <a:r>
              <a:rPr lang="en-US" dirty="0">
                <a:solidFill>
                  <a:schemeClr val="bg1">
                    <a:lumMod val="65000"/>
                  </a:schemeClr>
                </a:solidFill>
              </a:rPr>
              <a:t>Enter Your Email</a:t>
            </a:r>
          </a:p>
        </p:txBody>
      </p:sp>
      <p:sp>
        <p:nvSpPr>
          <p:cNvPr id="18" name="TextBox 17">
            <a:extLst>
              <a:ext uri="{FF2B5EF4-FFF2-40B4-BE49-F238E27FC236}">
                <a16:creationId xmlns:a16="http://schemas.microsoft.com/office/drawing/2014/main" id="{3649FDE5-81A0-4BA2-9E41-0D8B52529811}"/>
              </a:ext>
            </a:extLst>
          </p:cNvPr>
          <p:cNvSpPr txBox="1"/>
          <p:nvPr/>
        </p:nvSpPr>
        <p:spPr>
          <a:xfrm>
            <a:off x="4011851" y="4485797"/>
            <a:ext cx="4168291" cy="369332"/>
          </a:xfrm>
          <a:prstGeom prst="rect">
            <a:avLst/>
          </a:prstGeom>
          <a:noFill/>
          <a:ln>
            <a:noFill/>
          </a:ln>
        </p:spPr>
        <p:txBody>
          <a:bodyPr wrap="square" rtlCol="0">
            <a:spAutoFit/>
          </a:bodyPr>
          <a:lstStyle/>
          <a:p>
            <a:pPr algn="ctr"/>
            <a:r>
              <a:rPr lang="en-US" dirty="0"/>
              <a:t>New User…? </a:t>
            </a:r>
            <a:r>
              <a:rPr lang="en-US" dirty="0">
                <a:solidFill>
                  <a:srgbClr val="0070C0"/>
                </a:solidFill>
              </a:rPr>
              <a:t>Sign Up</a:t>
            </a:r>
          </a:p>
        </p:txBody>
      </p:sp>
      <p:sp>
        <p:nvSpPr>
          <p:cNvPr id="19" name="TextBox 18">
            <a:extLst>
              <a:ext uri="{FF2B5EF4-FFF2-40B4-BE49-F238E27FC236}">
                <a16:creationId xmlns:a16="http://schemas.microsoft.com/office/drawing/2014/main" id="{01851502-BA44-4415-8C56-9299102B2D45}"/>
              </a:ext>
            </a:extLst>
          </p:cNvPr>
          <p:cNvSpPr txBox="1"/>
          <p:nvPr/>
        </p:nvSpPr>
        <p:spPr>
          <a:xfrm>
            <a:off x="4747964" y="3019505"/>
            <a:ext cx="2696066" cy="369332"/>
          </a:xfrm>
          <a:prstGeom prst="rect">
            <a:avLst/>
          </a:prstGeom>
          <a:noFill/>
          <a:ln>
            <a:solidFill>
              <a:schemeClr val="tx1"/>
            </a:solidFill>
          </a:ln>
        </p:spPr>
        <p:txBody>
          <a:bodyPr wrap="square" rtlCol="0">
            <a:spAutoFit/>
          </a:bodyPr>
          <a:lstStyle/>
          <a:p>
            <a:pPr algn="ctr"/>
            <a:r>
              <a:rPr lang="en-US" dirty="0">
                <a:solidFill>
                  <a:schemeClr val="bg1">
                    <a:lumMod val="65000"/>
                  </a:schemeClr>
                </a:solidFill>
              </a:rPr>
              <a:t>Password</a:t>
            </a:r>
          </a:p>
        </p:txBody>
      </p:sp>
      <p:sp>
        <p:nvSpPr>
          <p:cNvPr id="2" name="Rectangle: Rounded Corners 1">
            <a:extLst>
              <a:ext uri="{FF2B5EF4-FFF2-40B4-BE49-F238E27FC236}">
                <a16:creationId xmlns:a16="http://schemas.microsoft.com/office/drawing/2014/main" id="{965257E5-00F3-4E12-88C6-DA3135B1947D}"/>
              </a:ext>
            </a:extLst>
          </p:cNvPr>
          <p:cNvSpPr/>
          <p:nvPr/>
        </p:nvSpPr>
        <p:spPr>
          <a:xfrm>
            <a:off x="5378492" y="3489074"/>
            <a:ext cx="1435005" cy="293615"/>
          </a:xfrm>
          <a:prstGeom prst="roundRect">
            <a:avLst/>
          </a:prstGeom>
          <a:solidFill>
            <a:srgbClr val="CC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Login</a:t>
            </a:r>
          </a:p>
        </p:txBody>
      </p:sp>
      <p:sp>
        <p:nvSpPr>
          <p:cNvPr id="8" name="Circle: Hollow 7">
            <a:extLst>
              <a:ext uri="{FF2B5EF4-FFF2-40B4-BE49-F238E27FC236}">
                <a16:creationId xmlns:a16="http://schemas.microsoft.com/office/drawing/2014/main" id="{91153993-1FC3-4A4C-9C46-3C85A0370CDA}"/>
              </a:ext>
            </a:extLst>
          </p:cNvPr>
          <p:cNvSpPr/>
          <p:nvPr/>
        </p:nvSpPr>
        <p:spPr>
          <a:xfrm>
            <a:off x="4983061" y="3926048"/>
            <a:ext cx="578840" cy="559748"/>
          </a:xfrm>
          <a:prstGeom prst="donut">
            <a:avLst>
              <a:gd name="adj" fmla="val 9986"/>
            </a:avLst>
          </a:prstGeom>
          <a:solidFill>
            <a:srgbClr val="CC00FF"/>
          </a:solid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G</a:t>
            </a:r>
          </a:p>
        </p:txBody>
      </p:sp>
      <p:sp>
        <p:nvSpPr>
          <p:cNvPr id="20" name="Circle: Hollow 19">
            <a:extLst>
              <a:ext uri="{FF2B5EF4-FFF2-40B4-BE49-F238E27FC236}">
                <a16:creationId xmlns:a16="http://schemas.microsoft.com/office/drawing/2014/main" id="{3C0116E0-4D25-4081-8CC4-D360C1EB0732}"/>
              </a:ext>
            </a:extLst>
          </p:cNvPr>
          <p:cNvSpPr/>
          <p:nvPr/>
        </p:nvSpPr>
        <p:spPr>
          <a:xfrm>
            <a:off x="5736731" y="3910164"/>
            <a:ext cx="578840" cy="559748"/>
          </a:xfrm>
          <a:prstGeom prst="donut">
            <a:avLst>
              <a:gd name="adj" fmla="val 9986"/>
            </a:avLst>
          </a:prstGeom>
          <a:solidFill>
            <a:srgbClr val="CC00FF"/>
          </a:solid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F</a:t>
            </a:r>
          </a:p>
        </p:txBody>
      </p:sp>
      <p:sp>
        <p:nvSpPr>
          <p:cNvPr id="21" name="Circle: Hollow 20">
            <a:extLst>
              <a:ext uri="{FF2B5EF4-FFF2-40B4-BE49-F238E27FC236}">
                <a16:creationId xmlns:a16="http://schemas.microsoft.com/office/drawing/2014/main" id="{791D0664-DEFB-4733-84C6-7831EEE14E60}"/>
              </a:ext>
            </a:extLst>
          </p:cNvPr>
          <p:cNvSpPr/>
          <p:nvPr/>
        </p:nvSpPr>
        <p:spPr>
          <a:xfrm>
            <a:off x="6518942" y="3929086"/>
            <a:ext cx="578840" cy="559748"/>
          </a:xfrm>
          <a:prstGeom prst="donut">
            <a:avLst>
              <a:gd name="adj" fmla="val 9986"/>
            </a:avLst>
          </a:prstGeom>
          <a:solidFill>
            <a:srgbClr val="CC00FF"/>
          </a:solid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Y</a:t>
            </a:r>
          </a:p>
        </p:txBody>
      </p:sp>
    </p:spTree>
    <p:extLst>
      <p:ext uri="{BB962C8B-B14F-4D97-AF65-F5344CB8AC3E}">
        <p14:creationId xmlns:p14="http://schemas.microsoft.com/office/powerpoint/2010/main" val="1126451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8C4E21-4E33-471F-8CCD-56EFADB6A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D7CCAD58-0C30-4E56-BD13-3928A2DBD3CB}"/>
              </a:ext>
            </a:extLst>
          </p:cNvPr>
          <p:cNvSpPr>
            <a:spLocks noGrp="1"/>
          </p:cNvSpPr>
          <p:nvPr>
            <p:ph type="subTitle" idx="1"/>
          </p:nvPr>
        </p:nvSpPr>
        <p:spPr>
          <a:xfrm>
            <a:off x="0" y="212885"/>
            <a:ext cx="4218148" cy="827350"/>
          </a:xfrm>
          <a:noFill/>
          <a:ln>
            <a:noFill/>
          </a:ln>
        </p:spPr>
        <p:txBody>
          <a:bodyPr>
            <a:normAutofit/>
          </a:bodyPr>
          <a:lstStyle/>
          <a:p>
            <a:pPr algn="l"/>
            <a:r>
              <a:rPr lang="en-US" sz="4800" dirty="0">
                <a:solidFill>
                  <a:schemeClr val="bg1"/>
                </a:solidFill>
                <a:latin typeface="Bahnschrift Condensed" panose="020B0502040204020203" pitchFamily="34" charset="0"/>
              </a:rPr>
              <a:t>  Wonder Blogs</a:t>
            </a:r>
          </a:p>
        </p:txBody>
      </p:sp>
      <mc:AlternateContent xmlns:mc="http://schemas.openxmlformats.org/markup-compatibility/2006">
        <mc:Choice xmlns:am3d="http://schemas.microsoft.com/office/drawing/2017/model3d" Requires="am3d">
          <p:graphicFrame>
            <p:nvGraphicFramePr>
              <p:cNvPr id="6" name="3D Model 5" descr="Surface Pen - Platinum">
                <a:extLst>
                  <a:ext uri="{FF2B5EF4-FFF2-40B4-BE49-F238E27FC236}">
                    <a16:creationId xmlns:a16="http://schemas.microsoft.com/office/drawing/2014/main" id="{76B71F20-EDBD-4046-A713-428A5FCBA827}"/>
                  </a:ext>
                </a:extLst>
              </p:cNvPr>
              <p:cNvGraphicFramePr>
                <a:graphicFrameLocks noChangeAspect="1"/>
              </p:cNvGraphicFramePr>
              <p:nvPr/>
            </p:nvGraphicFramePr>
            <p:xfrm rot="2447486">
              <a:off x="8733986" y="1480093"/>
              <a:ext cx="428542" cy="5407829"/>
            </p:xfrm>
            <a:graphic>
              <a:graphicData uri="http://schemas.microsoft.com/office/drawing/2017/model3d">
                <am3d:model3d r:embed="rId3">
                  <am3d:spPr>
                    <a:xfrm rot="2447486">
                      <a:off x="0" y="0"/>
                      <a:ext cx="428542" cy="5407829"/>
                    </a:xfrm>
                    <a:prstGeom prst="rect">
                      <a:avLst/>
                    </a:prstGeom>
                  </am3d:spPr>
                  <am3d:camera>
                    <am3d:pos x="0" y="0" z="47229580"/>
                    <am3d:up dx="0" dy="36000000" dz="0"/>
                    <am3d:lookAt x="0" y="0" z="0"/>
                    <am3d:perspective fov="2700000"/>
                  </am3d:camera>
                  <am3d:trans>
                    <am3d:meterPerModelUnit n="1530397" d="1000000"/>
                    <am3d:preTrans dx="-19482" dy="-20648728" dz="-2"/>
                    <am3d:scale>
                      <am3d:sx n="1000000" d="1000000"/>
                      <am3d:sy n="1000000" d="1000000"/>
                      <am3d:sz n="1000000" d="1000000"/>
                    </am3d:scale>
                    <am3d:rot ax="-1293178" ay="1148349" az="-442722"/>
                    <am3d:postTrans dx="0" dy="0" dz="0"/>
                  </am3d:trans>
                  <am3d:raster rName="Office3DRenderer" rVer="16.0.8326">
                    <am3d:blip r:embed="rId4"/>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descr="Surface Pen - Platinum">
                <a:extLst>
                  <a:ext uri="{FF2B5EF4-FFF2-40B4-BE49-F238E27FC236}">
                    <a16:creationId xmlns:a16="http://schemas.microsoft.com/office/drawing/2014/main" id="{76B71F20-EDBD-4046-A713-428A5FCBA827}"/>
                  </a:ext>
                </a:extLst>
              </p:cNvPr>
              <p:cNvPicPr>
                <a:picLocks noGrp="1" noRot="1" noChangeAspect="1" noMove="1" noResize="1" noEditPoints="1" noAdjustHandles="1" noChangeArrowheads="1" noChangeShapeType="1" noCrop="1"/>
              </p:cNvPicPr>
              <p:nvPr/>
            </p:nvPicPr>
            <p:blipFill>
              <a:blip r:embed="rId4"/>
              <a:stretch>
                <a:fillRect/>
              </a:stretch>
            </p:blipFill>
            <p:spPr>
              <a:xfrm rot="2447486">
                <a:off x="8733986" y="1480093"/>
                <a:ext cx="428542" cy="5407829"/>
              </a:xfrm>
              <a:prstGeom prst="rect">
                <a:avLst/>
              </a:prstGeom>
            </p:spPr>
          </p:pic>
        </mc:Fallback>
      </mc:AlternateContent>
      <p:sp>
        <p:nvSpPr>
          <p:cNvPr id="7" name="TextBox 6">
            <a:extLst>
              <a:ext uri="{FF2B5EF4-FFF2-40B4-BE49-F238E27FC236}">
                <a16:creationId xmlns:a16="http://schemas.microsoft.com/office/drawing/2014/main" id="{A9ACD82E-866A-4D33-AF0A-65AA8F818A68}"/>
              </a:ext>
            </a:extLst>
          </p:cNvPr>
          <p:cNvSpPr txBox="1"/>
          <p:nvPr/>
        </p:nvSpPr>
        <p:spPr>
          <a:xfrm>
            <a:off x="-1" y="1988846"/>
            <a:ext cx="4051883" cy="523220"/>
          </a:xfrm>
          <a:prstGeom prst="rect">
            <a:avLst/>
          </a:prstGeom>
          <a:noFill/>
          <a:ln>
            <a:noFill/>
          </a:ln>
        </p:spPr>
        <p:txBody>
          <a:bodyPr wrap="square" rtlCol="0">
            <a:spAutoFit/>
          </a:bodyPr>
          <a:lstStyle/>
          <a:p>
            <a:r>
              <a:rPr lang="en-US" sz="2800" dirty="0">
                <a:solidFill>
                  <a:schemeClr val="bg1"/>
                </a:solidFill>
                <a:latin typeface="Bahnschrift" panose="020B0502040204020203" pitchFamily="34" charset="0"/>
              </a:rPr>
              <a:t>  Pen your thoughts…..</a:t>
            </a:r>
          </a:p>
        </p:txBody>
      </p:sp>
      <p:sp>
        <p:nvSpPr>
          <p:cNvPr id="9" name="TextBox 8">
            <a:extLst>
              <a:ext uri="{FF2B5EF4-FFF2-40B4-BE49-F238E27FC236}">
                <a16:creationId xmlns:a16="http://schemas.microsoft.com/office/drawing/2014/main" id="{8E1A16BA-F4D8-4EA4-9A3D-F7EE4A96E948}"/>
              </a:ext>
            </a:extLst>
          </p:cNvPr>
          <p:cNvSpPr txBox="1"/>
          <p:nvPr/>
        </p:nvSpPr>
        <p:spPr>
          <a:xfrm>
            <a:off x="109057" y="2798957"/>
            <a:ext cx="4874004" cy="1200329"/>
          </a:xfrm>
          <a:prstGeom prst="rect">
            <a:avLst/>
          </a:prstGeom>
          <a:noFill/>
        </p:spPr>
        <p:txBody>
          <a:bodyPr wrap="square" rtlCol="0">
            <a:spAutoFit/>
          </a:bodyPr>
          <a:lstStyle/>
          <a:p>
            <a:r>
              <a:rPr lang="en-US" b="0" i="1" dirty="0">
                <a:solidFill>
                  <a:schemeClr val="bg1"/>
                </a:solidFill>
                <a:effectLst/>
                <a:latin typeface="Bahnschrift Condensed" panose="020B0502040204020203" pitchFamily="34" charset="0"/>
              </a:rPr>
              <a:t>Discover the Perfect Platform to Share Your Unique Thoughts, Insights, and Stories with the World, and Experience the Ultimate Freedom of Expression Through Our Innovative and User-Friendly Blogging Web Application</a:t>
            </a:r>
            <a:endParaRPr lang="en-US" i="1" dirty="0">
              <a:solidFill>
                <a:schemeClr val="bg1"/>
              </a:solidFill>
              <a:latin typeface="Bahnschrift Condensed" panose="020B0502040204020203" pitchFamily="34" charset="0"/>
            </a:endParaRPr>
          </a:p>
        </p:txBody>
      </p:sp>
      <p:pic>
        <p:nvPicPr>
          <p:cNvPr id="11" name="Graphic 10" descr="Magnifying glass with solid fill">
            <a:extLst>
              <a:ext uri="{FF2B5EF4-FFF2-40B4-BE49-F238E27FC236}">
                <a16:creationId xmlns:a16="http://schemas.microsoft.com/office/drawing/2014/main" id="{568E40B2-FBF8-40E0-A1EA-21F62FCC33D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11467" y="131910"/>
            <a:ext cx="432137" cy="432137"/>
          </a:xfrm>
          <a:prstGeom prst="rect">
            <a:avLst/>
          </a:prstGeom>
        </p:spPr>
      </p:pic>
      <p:pic>
        <p:nvPicPr>
          <p:cNvPr id="13" name="Graphic 12" descr="User with solid fill">
            <a:extLst>
              <a:ext uri="{FF2B5EF4-FFF2-40B4-BE49-F238E27FC236}">
                <a16:creationId xmlns:a16="http://schemas.microsoft.com/office/drawing/2014/main" id="{F407042E-B7FC-42A5-97B3-75D82932772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24562" y="103334"/>
            <a:ext cx="460299" cy="460299"/>
          </a:xfrm>
          <a:prstGeom prst="rect">
            <a:avLst/>
          </a:prstGeom>
        </p:spPr>
      </p:pic>
      <p:pic>
        <p:nvPicPr>
          <p:cNvPr id="15" name="Picture 14">
            <a:extLst>
              <a:ext uri="{FF2B5EF4-FFF2-40B4-BE49-F238E27FC236}">
                <a16:creationId xmlns:a16="http://schemas.microsoft.com/office/drawing/2014/main" id="{C494EF2C-C3F5-4964-BFAF-D962920858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27780" y="198997"/>
            <a:ext cx="466484" cy="262397"/>
          </a:xfrm>
          <a:prstGeom prst="rect">
            <a:avLst/>
          </a:prstGeom>
        </p:spPr>
      </p:pic>
      <p:sp>
        <p:nvSpPr>
          <p:cNvPr id="4" name="Rectangle 3">
            <a:extLst>
              <a:ext uri="{FF2B5EF4-FFF2-40B4-BE49-F238E27FC236}">
                <a16:creationId xmlns:a16="http://schemas.microsoft.com/office/drawing/2014/main" id="{C0D91496-7D6B-44D9-9153-699D7A836D8F}"/>
              </a:ext>
            </a:extLst>
          </p:cNvPr>
          <p:cNvSpPr/>
          <p:nvPr/>
        </p:nvSpPr>
        <p:spPr>
          <a:xfrm>
            <a:off x="-1" y="-2"/>
            <a:ext cx="12191999" cy="6858001"/>
          </a:xfrm>
          <a:prstGeom prst="rect">
            <a:avLst/>
          </a:prstGeom>
          <a:solidFill>
            <a:schemeClr val="bg1">
              <a:lumMod val="8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2B06A0A-E7FA-48D5-9A02-23B42C7D4F22}"/>
              </a:ext>
            </a:extLst>
          </p:cNvPr>
          <p:cNvSpPr/>
          <p:nvPr/>
        </p:nvSpPr>
        <p:spPr>
          <a:xfrm>
            <a:off x="2098644" y="1092664"/>
            <a:ext cx="7994708" cy="4672668"/>
          </a:xfrm>
          <a:prstGeom prst="roundRect">
            <a:avLst/>
          </a:prstGeom>
          <a:solidFill>
            <a:schemeClr val="bg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chemeClr val="tx1"/>
              </a:solidFill>
            </a:endParaRPr>
          </a:p>
        </p:txBody>
      </p:sp>
      <p:sp>
        <p:nvSpPr>
          <p:cNvPr id="16" name="TextBox 15">
            <a:extLst>
              <a:ext uri="{FF2B5EF4-FFF2-40B4-BE49-F238E27FC236}">
                <a16:creationId xmlns:a16="http://schemas.microsoft.com/office/drawing/2014/main" id="{65ED179C-877B-4C72-8366-E23D0E84516A}"/>
              </a:ext>
            </a:extLst>
          </p:cNvPr>
          <p:cNvSpPr txBox="1"/>
          <p:nvPr/>
        </p:nvSpPr>
        <p:spPr>
          <a:xfrm>
            <a:off x="4805243" y="1582733"/>
            <a:ext cx="2581505" cy="830997"/>
          </a:xfrm>
          <a:prstGeom prst="rect">
            <a:avLst/>
          </a:prstGeom>
          <a:noFill/>
          <a:ln>
            <a:noFill/>
          </a:ln>
        </p:spPr>
        <p:txBody>
          <a:bodyPr wrap="square" rtlCol="0">
            <a:spAutoFit/>
          </a:bodyPr>
          <a:lstStyle/>
          <a:p>
            <a:pPr algn="ctr"/>
            <a:r>
              <a:rPr lang="en-US" sz="2400" dirty="0">
                <a:solidFill>
                  <a:srgbClr val="CC00FF"/>
                </a:solidFill>
              </a:rPr>
              <a:t>Sign Up to Wonder Blogs</a:t>
            </a:r>
          </a:p>
        </p:txBody>
      </p:sp>
      <p:sp>
        <p:nvSpPr>
          <p:cNvPr id="17" name="TextBox 16">
            <a:extLst>
              <a:ext uri="{FF2B5EF4-FFF2-40B4-BE49-F238E27FC236}">
                <a16:creationId xmlns:a16="http://schemas.microsoft.com/office/drawing/2014/main" id="{5554EDD4-CA01-4DC1-902A-9F0A6E19C9AF}"/>
              </a:ext>
            </a:extLst>
          </p:cNvPr>
          <p:cNvSpPr txBox="1"/>
          <p:nvPr/>
        </p:nvSpPr>
        <p:spPr>
          <a:xfrm>
            <a:off x="4747964" y="2510195"/>
            <a:ext cx="2696066" cy="369332"/>
          </a:xfrm>
          <a:prstGeom prst="rect">
            <a:avLst/>
          </a:prstGeom>
          <a:noFill/>
          <a:ln>
            <a:solidFill>
              <a:schemeClr val="tx1"/>
            </a:solidFill>
          </a:ln>
        </p:spPr>
        <p:txBody>
          <a:bodyPr wrap="square" rtlCol="0">
            <a:spAutoFit/>
          </a:bodyPr>
          <a:lstStyle/>
          <a:p>
            <a:pPr algn="ctr"/>
            <a:r>
              <a:rPr lang="en-US" dirty="0">
                <a:solidFill>
                  <a:schemeClr val="bg1">
                    <a:lumMod val="65000"/>
                  </a:schemeClr>
                </a:solidFill>
              </a:rPr>
              <a:t>Enter Your Email</a:t>
            </a:r>
          </a:p>
        </p:txBody>
      </p:sp>
      <p:sp>
        <p:nvSpPr>
          <p:cNvPr id="19" name="TextBox 18">
            <a:extLst>
              <a:ext uri="{FF2B5EF4-FFF2-40B4-BE49-F238E27FC236}">
                <a16:creationId xmlns:a16="http://schemas.microsoft.com/office/drawing/2014/main" id="{01851502-BA44-4415-8C56-9299102B2D45}"/>
              </a:ext>
            </a:extLst>
          </p:cNvPr>
          <p:cNvSpPr txBox="1"/>
          <p:nvPr/>
        </p:nvSpPr>
        <p:spPr>
          <a:xfrm>
            <a:off x="4747964" y="2969171"/>
            <a:ext cx="2696066" cy="369332"/>
          </a:xfrm>
          <a:prstGeom prst="rect">
            <a:avLst/>
          </a:prstGeom>
          <a:noFill/>
          <a:ln>
            <a:solidFill>
              <a:schemeClr val="tx1"/>
            </a:solidFill>
          </a:ln>
        </p:spPr>
        <p:txBody>
          <a:bodyPr wrap="square" rtlCol="0">
            <a:spAutoFit/>
          </a:bodyPr>
          <a:lstStyle/>
          <a:p>
            <a:pPr algn="ctr"/>
            <a:r>
              <a:rPr lang="en-US" dirty="0">
                <a:solidFill>
                  <a:schemeClr val="bg1">
                    <a:lumMod val="65000"/>
                  </a:schemeClr>
                </a:solidFill>
              </a:rPr>
              <a:t>Name</a:t>
            </a:r>
          </a:p>
        </p:txBody>
      </p:sp>
      <p:sp>
        <p:nvSpPr>
          <p:cNvPr id="2" name="Rectangle: Rounded Corners 1">
            <a:extLst>
              <a:ext uri="{FF2B5EF4-FFF2-40B4-BE49-F238E27FC236}">
                <a16:creationId xmlns:a16="http://schemas.microsoft.com/office/drawing/2014/main" id="{965257E5-00F3-4E12-88C6-DA3135B1947D}"/>
              </a:ext>
            </a:extLst>
          </p:cNvPr>
          <p:cNvSpPr/>
          <p:nvPr/>
        </p:nvSpPr>
        <p:spPr>
          <a:xfrm>
            <a:off x="5378492" y="4286882"/>
            <a:ext cx="1435005" cy="293615"/>
          </a:xfrm>
          <a:prstGeom prst="roundRect">
            <a:avLst/>
          </a:prstGeom>
          <a:solidFill>
            <a:srgbClr val="CC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Sign Up</a:t>
            </a:r>
          </a:p>
        </p:txBody>
      </p:sp>
      <p:sp>
        <p:nvSpPr>
          <p:cNvPr id="8" name="Circle: Hollow 7">
            <a:extLst>
              <a:ext uri="{FF2B5EF4-FFF2-40B4-BE49-F238E27FC236}">
                <a16:creationId xmlns:a16="http://schemas.microsoft.com/office/drawing/2014/main" id="{91153993-1FC3-4A4C-9C46-3C85A0370CDA}"/>
              </a:ext>
            </a:extLst>
          </p:cNvPr>
          <p:cNvSpPr/>
          <p:nvPr/>
        </p:nvSpPr>
        <p:spPr>
          <a:xfrm>
            <a:off x="4983061" y="4812076"/>
            <a:ext cx="578840" cy="559748"/>
          </a:xfrm>
          <a:prstGeom prst="donut">
            <a:avLst>
              <a:gd name="adj" fmla="val 9986"/>
            </a:avLst>
          </a:prstGeom>
          <a:solidFill>
            <a:srgbClr val="CC00FF"/>
          </a:solid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G</a:t>
            </a:r>
          </a:p>
        </p:txBody>
      </p:sp>
      <p:sp>
        <p:nvSpPr>
          <p:cNvPr id="20" name="Circle: Hollow 19">
            <a:extLst>
              <a:ext uri="{FF2B5EF4-FFF2-40B4-BE49-F238E27FC236}">
                <a16:creationId xmlns:a16="http://schemas.microsoft.com/office/drawing/2014/main" id="{3C0116E0-4D25-4081-8CC4-D360C1EB0732}"/>
              </a:ext>
            </a:extLst>
          </p:cNvPr>
          <p:cNvSpPr/>
          <p:nvPr/>
        </p:nvSpPr>
        <p:spPr>
          <a:xfrm>
            <a:off x="5736731" y="4796192"/>
            <a:ext cx="578840" cy="559748"/>
          </a:xfrm>
          <a:prstGeom prst="donut">
            <a:avLst>
              <a:gd name="adj" fmla="val 9986"/>
            </a:avLst>
          </a:prstGeom>
          <a:solidFill>
            <a:srgbClr val="CC00FF"/>
          </a:solid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F</a:t>
            </a:r>
          </a:p>
        </p:txBody>
      </p:sp>
      <p:sp>
        <p:nvSpPr>
          <p:cNvPr id="21" name="Circle: Hollow 20">
            <a:extLst>
              <a:ext uri="{FF2B5EF4-FFF2-40B4-BE49-F238E27FC236}">
                <a16:creationId xmlns:a16="http://schemas.microsoft.com/office/drawing/2014/main" id="{791D0664-DEFB-4733-84C6-7831EEE14E60}"/>
              </a:ext>
            </a:extLst>
          </p:cNvPr>
          <p:cNvSpPr/>
          <p:nvPr/>
        </p:nvSpPr>
        <p:spPr>
          <a:xfrm>
            <a:off x="6518942" y="4815114"/>
            <a:ext cx="578840" cy="559748"/>
          </a:xfrm>
          <a:prstGeom prst="donut">
            <a:avLst>
              <a:gd name="adj" fmla="val 9986"/>
            </a:avLst>
          </a:prstGeom>
          <a:solidFill>
            <a:srgbClr val="CC00FF"/>
          </a:solid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Y</a:t>
            </a:r>
          </a:p>
        </p:txBody>
      </p:sp>
      <p:sp>
        <p:nvSpPr>
          <p:cNvPr id="22" name="TextBox 21">
            <a:extLst>
              <a:ext uri="{FF2B5EF4-FFF2-40B4-BE49-F238E27FC236}">
                <a16:creationId xmlns:a16="http://schemas.microsoft.com/office/drawing/2014/main" id="{D1FF35F1-1516-49CD-882E-22BFCBC12498}"/>
              </a:ext>
            </a:extLst>
          </p:cNvPr>
          <p:cNvSpPr txBox="1"/>
          <p:nvPr/>
        </p:nvSpPr>
        <p:spPr>
          <a:xfrm>
            <a:off x="4747964" y="3846751"/>
            <a:ext cx="2696066" cy="369332"/>
          </a:xfrm>
          <a:prstGeom prst="rect">
            <a:avLst/>
          </a:prstGeom>
          <a:noFill/>
          <a:ln>
            <a:solidFill>
              <a:schemeClr val="tx1"/>
            </a:solidFill>
          </a:ln>
        </p:spPr>
        <p:txBody>
          <a:bodyPr wrap="square" rtlCol="0">
            <a:spAutoFit/>
          </a:bodyPr>
          <a:lstStyle/>
          <a:p>
            <a:pPr algn="ctr"/>
            <a:r>
              <a:rPr lang="en-US" dirty="0">
                <a:solidFill>
                  <a:schemeClr val="bg1">
                    <a:lumMod val="65000"/>
                  </a:schemeClr>
                </a:solidFill>
              </a:rPr>
              <a:t>Password</a:t>
            </a:r>
          </a:p>
        </p:txBody>
      </p:sp>
      <p:sp>
        <p:nvSpPr>
          <p:cNvPr id="23" name="TextBox 22">
            <a:extLst>
              <a:ext uri="{FF2B5EF4-FFF2-40B4-BE49-F238E27FC236}">
                <a16:creationId xmlns:a16="http://schemas.microsoft.com/office/drawing/2014/main" id="{239401A8-4D79-4089-B631-BB57806F2D63}"/>
              </a:ext>
            </a:extLst>
          </p:cNvPr>
          <p:cNvSpPr txBox="1"/>
          <p:nvPr/>
        </p:nvSpPr>
        <p:spPr>
          <a:xfrm>
            <a:off x="4747216" y="3412220"/>
            <a:ext cx="2696066" cy="369332"/>
          </a:xfrm>
          <a:prstGeom prst="rect">
            <a:avLst/>
          </a:prstGeom>
          <a:noFill/>
          <a:ln>
            <a:solidFill>
              <a:schemeClr val="tx1"/>
            </a:solidFill>
          </a:ln>
        </p:spPr>
        <p:txBody>
          <a:bodyPr wrap="square" rtlCol="0">
            <a:spAutoFit/>
          </a:bodyPr>
          <a:lstStyle/>
          <a:p>
            <a:pPr algn="ctr"/>
            <a:r>
              <a:rPr lang="en-US" dirty="0">
                <a:solidFill>
                  <a:schemeClr val="bg1">
                    <a:lumMod val="65000"/>
                  </a:schemeClr>
                </a:solidFill>
              </a:rPr>
              <a:t>Phone</a:t>
            </a:r>
          </a:p>
        </p:txBody>
      </p:sp>
    </p:spTree>
    <p:extLst>
      <p:ext uri="{BB962C8B-B14F-4D97-AF65-F5344CB8AC3E}">
        <p14:creationId xmlns:p14="http://schemas.microsoft.com/office/powerpoint/2010/main" val="3252357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8C4E21-4E33-471F-8CCD-56EFADB6A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D7CCAD58-0C30-4E56-BD13-3928A2DBD3CB}"/>
              </a:ext>
            </a:extLst>
          </p:cNvPr>
          <p:cNvSpPr>
            <a:spLocks noGrp="1"/>
          </p:cNvSpPr>
          <p:nvPr>
            <p:ph type="subTitle" idx="1"/>
          </p:nvPr>
        </p:nvSpPr>
        <p:spPr>
          <a:xfrm>
            <a:off x="0" y="212885"/>
            <a:ext cx="4218148" cy="827350"/>
          </a:xfrm>
          <a:noFill/>
          <a:ln>
            <a:noFill/>
          </a:ln>
        </p:spPr>
        <p:txBody>
          <a:bodyPr>
            <a:normAutofit/>
          </a:bodyPr>
          <a:lstStyle/>
          <a:p>
            <a:pPr algn="l"/>
            <a:r>
              <a:rPr lang="en-US" sz="4800" dirty="0">
                <a:solidFill>
                  <a:schemeClr val="bg1"/>
                </a:solidFill>
                <a:latin typeface="Bahnschrift Condensed" panose="020B0502040204020203" pitchFamily="34" charset="0"/>
              </a:rPr>
              <a:t>  Wonder Blogs</a:t>
            </a:r>
          </a:p>
        </p:txBody>
      </p:sp>
      <mc:AlternateContent xmlns:mc="http://schemas.openxmlformats.org/markup-compatibility/2006">
        <mc:Choice xmlns:am3d="http://schemas.microsoft.com/office/drawing/2017/model3d" Requires="am3d">
          <p:graphicFrame>
            <p:nvGraphicFramePr>
              <p:cNvPr id="6" name="3D Model 5" descr="Surface Pen - Platinum">
                <a:extLst>
                  <a:ext uri="{FF2B5EF4-FFF2-40B4-BE49-F238E27FC236}">
                    <a16:creationId xmlns:a16="http://schemas.microsoft.com/office/drawing/2014/main" id="{76B71F20-EDBD-4046-A713-428A5FCBA827}"/>
                  </a:ext>
                </a:extLst>
              </p:cNvPr>
              <p:cNvGraphicFramePr>
                <a:graphicFrameLocks noChangeAspect="1"/>
              </p:cNvGraphicFramePr>
              <p:nvPr/>
            </p:nvGraphicFramePr>
            <p:xfrm rot="2447486">
              <a:off x="8733986" y="1480093"/>
              <a:ext cx="428542" cy="5407829"/>
            </p:xfrm>
            <a:graphic>
              <a:graphicData uri="http://schemas.microsoft.com/office/drawing/2017/model3d">
                <am3d:model3d r:embed="rId3">
                  <am3d:spPr>
                    <a:xfrm rot="2447486">
                      <a:off x="0" y="0"/>
                      <a:ext cx="428542" cy="5407829"/>
                    </a:xfrm>
                    <a:prstGeom prst="rect">
                      <a:avLst/>
                    </a:prstGeom>
                  </am3d:spPr>
                  <am3d:camera>
                    <am3d:pos x="0" y="0" z="47229580"/>
                    <am3d:up dx="0" dy="36000000" dz="0"/>
                    <am3d:lookAt x="0" y="0" z="0"/>
                    <am3d:perspective fov="2700000"/>
                  </am3d:camera>
                  <am3d:trans>
                    <am3d:meterPerModelUnit n="1530397" d="1000000"/>
                    <am3d:preTrans dx="-19482" dy="-20648728" dz="-2"/>
                    <am3d:scale>
                      <am3d:sx n="1000000" d="1000000"/>
                      <am3d:sy n="1000000" d="1000000"/>
                      <am3d:sz n="1000000" d="1000000"/>
                    </am3d:scale>
                    <am3d:rot ax="-1293178" ay="1148349" az="-442722"/>
                    <am3d:postTrans dx="0" dy="0" dz="0"/>
                  </am3d:trans>
                  <am3d:raster rName="Office3DRenderer" rVer="16.0.8326">
                    <am3d:blip r:embed="rId4"/>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descr="Surface Pen - Platinum">
                <a:extLst>
                  <a:ext uri="{FF2B5EF4-FFF2-40B4-BE49-F238E27FC236}">
                    <a16:creationId xmlns:a16="http://schemas.microsoft.com/office/drawing/2014/main" id="{76B71F20-EDBD-4046-A713-428A5FCBA827}"/>
                  </a:ext>
                </a:extLst>
              </p:cNvPr>
              <p:cNvPicPr>
                <a:picLocks noGrp="1" noRot="1" noChangeAspect="1" noMove="1" noResize="1" noEditPoints="1" noAdjustHandles="1" noChangeArrowheads="1" noChangeShapeType="1" noCrop="1"/>
              </p:cNvPicPr>
              <p:nvPr/>
            </p:nvPicPr>
            <p:blipFill>
              <a:blip r:embed="rId4"/>
              <a:stretch>
                <a:fillRect/>
              </a:stretch>
            </p:blipFill>
            <p:spPr>
              <a:xfrm rot="2447486">
                <a:off x="8733986" y="1480093"/>
                <a:ext cx="428542" cy="5407829"/>
              </a:xfrm>
              <a:prstGeom prst="rect">
                <a:avLst/>
              </a:prstGeom>
            </p:spPr>
          </p:pic>
        </mc:Fallback>
      </mc:AlternateContent>
      <p:sp>
        <p:nvSpPr>
          <p:cNvPr id="7" name="TextBox 6">
            <a:extLst>
              <a:ext uri="{FF2B5EF4-FFF2-40B4-BE49-F238E27FC236}">
                <a16:creationId xmlns:a16="http://schemas.microsoft.com/office/drawing/2014/main" id="{A9ACD82E-866A-4D33-AF0A-65AA8F818A68}"/>
              </a:ext>
            </a:extLst>
          </p:cNvPr>
          <p:cNvSpPr txBox="1"/>
          <p:nvPr/>
        </p:nvSpPr>
        <p:spPr>
          <a:xfrm>
            <a:off x="-1" y="1988846"/>
            <a:ext cx="4051883" cy="523220"/>
          </a:xfrm>
          <a:prstGeom prst="rect">
            <a:avLst/>
          </a:prstGeom>
          <a:noFill/>
          <a:ln>
            <a:noFill/>
          </a:ln>
        </p:spPr>
        <p:txBody>
          <a:bodyPr wrap="square" rtlCol="0">
            <a:spAutoFit/>
          </a:bodyPr>
          <a:lstStyle/>
          <a:p>
            <a:r>
              <a:rPr lang="en-US" sz="2800" dirty="0">
                <a:solidFill>
                  <a:schemeClr val="bg1"/>
                </a:solidFill>
                <a:latin typeface="Bahnschrift" panose="020B0502040204020203" pitchFamily="34" charset="0"/>
              </a:rPr>
              <a:t>  Pen your thoughts…..</a:t>
            </a:r>
          </a:p>
        </p:txBody>
      </p:sp>
      <p:sp>
        <p:nvSpPr>
          <p:cNvPr id="9" name="TextBox 8">
            <a:extLst>
              <a:ext uri="{FF2B5EF4-FFF2-40B4-BE49-F238E27FC236}">
                <a16:creationId xmlns:a16="http://schemas.microsoft.com/office/drawing/2014/main" id="{8E1A16BA-F4D8-4EA4-9A3D-F7EE4A96E948}"/>
              </a:ext>
            </a:extLst>
          </p:cNvPr>
          <p:cNvSpPr txBox="1"/>
          <p:nvPr/>
        </p:nvSpPr>
        <p:spPr>
          <a:xfrm>
            <a:off x="109057" y="2798957"/>
            <a:ext cx="4874004" cy="1200329"/>
          </a:xfrm>
          <a:prstGeom prst="rect">
            <a:avLst/>
          </a:prstGeom>
          <a:noFill/>
        </p:spPr>
        <p:txBody>
          <a:bodyPr wrap="square" rtlCol="0">
            <a:spAutoFit/>
          </a:bodyPr>
          <a:lstStyle/>
          <a:p>
            <a:r>
              <a:rPr lang="en-US" b="0" i="1" dirty="0">
                <a:solidFill>
                  <a:schemeClr val="bg1"/>
                </a:solidFill>
                <a:effectLst/>
                <a:latin typeface="Bahnschrift Condensed" panose="020B0502040204020203" pitchFamily="34" charset="0"/>
              </a:rPr>
              <a:t>Discover the Perfect Platform to Share Your Unique Thoughts, Insights, and Stories with the World, and Experience the Ultimate Freedom of Expression Through Our Innovative and User-Friendly Blogging Web Application</a:t>
            </a:r>
            <a:endParaRPr lang="en-US" i="1" dirty="0">
              <a:solidFill>
                <a:schemeClr val="bg1"/>
              </a:solidFill>
              <a:latin typeface="Bahnschrift Condensed" panose="020B0502040204020203" pitchFamily="34" charset="0"/>
            </a:endParaRPr>
          </a:p>
        </p:txBody>
      </p:sp>
      <p:pic>
        <p:nvPicPr>
          <p:cNvPr id="11" name="Graphic 10" descr="Magnifying glass with solid fill">
            <a:extLst>
              <a:ext uri="{FF2B5EF4-FFF2-40B4-BE49-F238E27FC236}">
                <a16:creationId xmlns:a16="http://schemas.microsoft.com/office/drawing/2014/main" id="{568E40B2-FBF8-40E0-A1EA-21F62FCC33D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11467" y="131910"/>
            <a:ext cx="432137" cy="432137"/>
          </a:xfrm>
          <a:prstGeom prst="rect">
            <a:avLst/>
          </a:prstGeom>
        </p:spPr>
      </p:pic>
      <p:pic>
        <p:nvPicPr>
          <p:cNvPr id="13" name="Graphic 12" descr="User with solid fill">
            <a:extLst>
              <a:ext uri="{FF2B5EF4-FFF2-40B4-BE49-F238E27FC236}">
                <a16:creationId xmlns:a16="http://schemas.microsoft.com/office/drawing/2014/main" id="{F407042E-B7FC-42A5-97B3-75D82932772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24562" y="103334"/>
            <a:ext cx="460299" cy="460299"/>
          </a:xfrm>
          <a:prstGeom prst="rect">
            <a:avLst/>
          </a:prstGeom>
        </p:spPr>
      </p:pic>
      <p:pic>
        <p:nvPicPr>
          <p:cNvPr id="15" name="Picture 14">
            <a:extLst>
              <a:ext uri="{FF2B5EF4-FFF2-40B4-BE49-F238E27FC236}">
                <a16:creationId xmlns:a16="http://schemas.microsoft.com/office/drawing/2014/main" id="{C494EF2C-C3F5-4964-BFAF-D962920858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27780" y="198997"/>
            <a:ext cx="466484" cy="262397"/>
          </a:xfrm>
          <a:prstGeom prst="rect">
            <a:avLst/>
          </a:prstGeom>
        </p:spPr>
      </p:pic>
      <p:sp>
        <p:nvSpPr>
          <p:cNvPr id="2" name="Rectangle 1">
            <a:extLst>
              <a:ext uri="{FF2B5EF4-FFF2-40B4-BE49-F238E27FC236}">
                <a16:creationId xmlns:a16="http://schemas.microsoft.com/office/drawing/2014/main" id="{FE6F4840-D75F-462F-8599-B86CA9C6DC42}"/>
              </a:ext>
            </a:extLst>
          </p:cNvPr>
          <p:cNvSpPr/>
          <p:nvPr/>
        </p:nvSpPr>
        <p:spPr>
          <a:xfrm>
            <a:off x="0" y="0"/>
            <a:ext cx="2491530" cy="6858000"/>
          </a:xfrm>
          <a:prstGeom prst="rect">
            <a:avLst/>
          </a:prstGeom>
          <a:solidFill>
            <a:srgbClr val="831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875D78E9-13DB-4D46-9F49-36B9A1224335}"/>
              </a:ext>
            </a:extLst>
          </p:cNvPr>
          <p:cNvSpPr txBox="1"/>
          <p:nvPr/>
        </p:nvSpPr>
        <p:spPr>
          <a:xfrm>
            <a:off x="197736" y="302004"/>
            <a:ext cx="2075681" cy="3429272"/>
          </a:xfrm>
          <a:prstGeom prst="rect">
            <a:avLst/>
          </a:prstGeom>
          <a:noFill/>
        </p:spPr>
        <p:txBody>
          <a:bodyPr wrap="square" rtlCol="0">
            <a:spAutoFit/>
          </a:bodyPr>
          <a:lstStyle/>
          <a:p>
            <a:pPr marL="285750" indent="-285750">
              <a:lnSpc>
                <a:spcPct val="250000"/>
              </a:lnSpc>
              <a:buFont typeface="Courier New" panose="02070309020205020404" pitchFamily="49" charset="0"/>
              <a:buChar char="o"/>
            </a:pPr>
            <a:r>
              <a:rPr lang="en-US" dirty="0">
                <a:solidFill>
                  <a:schemeClr val="bg1"/>
                </a:solidFill>
                <a:latin typeface="Bahnschrift Condensed" panose="020B0502040204020203" pitchFamily="34" charset="0"/>
              </a:rPr>
              <a:t>Home</a:t>
            </a:r>
          </a:p>
          <a:p>
            <a:pPr marL="285750" indent="-285750">
              <a:lnSpc>
                <a:spcPct val="250000"/>
              </a:lnSpc>
              <a:buFont typeface="Courier New" panose="02070309020205020404" pitchFamily="49" charset="0"/>
              <a:buChar char="o"/>
            </a:pPr>
            <a:r>
              <a:rPr lang="en-US" dirty="0">
                <a:solidFill>
                  <a:schemeClr val="bg1"/>
                </a:solidFill>
                <a:latin typeface="Bahnschrift Condensed" panose="020B0502040204020203" pitchFamily="34" charset="0"/>
              </a:rPr>
              <a:t>Profile</a:t>
            </a:r>
          </a:p>
          <a:p>
            <a:pPr marL="285750" indent="-285750">
              <a:lnSpc>
                <a:spcPct val="250000"/>
              </a:lnSpc>
              <a:buFont typeface="Courier New" panose="02070309020205020404" pitchFamily="49" charset="0"/>
              <a:buChar char="o"/>
            </a:pPr>
            <a:r>
              <a:rPr lang="en-US" dirty="0">
                <a:solidFill>
                  <a:schemeClr val="bg1"/>
                </a:solidFill>
                <a:latin typeface="Bahnschrift Condensed" panose="020B0502040204020203" pitchFamily="34" charset="0"/>
              </a:rPr>
              <a:t>Topics</a:t>
            </a:r>
          </a:p>
          <a:p>
            <a:pPr marL="285750" indent="-285750">
              <a:lnSpc>
                <a:spcPct val="250000"/>
              </a:lnSpc>
              <a:buFont typeface="Courier New" panose="02070309020205020404" pitchFamily="49" charset="0"/>
              <a:buChar char="o"/>
            </a:pPr>
            <a:r>
              <a:rPr lang="en-US" dirty="0">
                <a:solidFill>
                  <a:schemeClr val="bg1"/>
                </a:solidFill>
                <a:latin typeface="Bahnschrift Condensed" panose="020B0502040204020203" pitchFamily="34" charset="0"/>
              </a:rPr>
              <a:t>About Us</a:t>
            </a:r>
          </a:p>
          <a:p>
            <a:pPr marL="285750" indent="-285750">
              <a:lnSpc>
                <a:spcPct val="250000"/>
              </a:lnSpc>
              <a:buFont typeface="Courier New" panose="02070309020205020404" pitchFamily="49" charset="0"/>
              <a:buChar char="o"/>
            </a:pPr>
            <a:r>
              <a:rPr lang="en-US" dirty="0">
                <a:solidFill>
                  <a:schemeClr val="bg1"/>
                </a:solidFill>
                <a:latin typeface="Bahnschrift Condensed" panose="020B0502040204020203" pitchFamily="34" charset="0"/>
              </a:rPr>
              <a:t>Contact</a:t>
            </a:r>
          </a:p>
        </p:txBody>
      </p:sp>
    </p:spTree>
    <p:extLst>
      <p:ext uri="{BB962C8B-B14F-4D97-AF65-F5344CB8AC3E}">
        <p14:creationId xmlns:p14="http://schemas.microsoft.com/office/powerpoint/2010/main" val="4208714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8C4E21-4E33-471F-8CCD-56EFADB6A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D7CCAD58-0C30-4E56-BD13-3928A2DBD3CB}"/>
              </a:ext>
            </a:extLst>
          </p:cNvPr>
          <p:cNvSpPr>
            <a:spLocks noGrp="1"/>
          </p:cNvSpPr>
          <p:nvPr>
            <p:ph type="subTitle" idx="1"/>
          </p:nvPr>
        </p:nvSpPr>
        <p:spPr>
          <a:xfrm>
            <a:off x="0" y="212885"/>
            <a:ext cx="4218148" cy="827350"/>
          </a:xfrm>
          <a:noFill/>
          <a:ln>
            <a:noFill/>
          </a:ln>
        </p:spPr>
        <p:txBody>
          <a:bodyPr>
            <a:normAutofit/>
          </a:bodyPr>
          <a:lstStyle/>
          <a:p>
            <a:pPr algn="l"/>
            <a:r>
              <a:rPr lang="en-US" sz="4800" dirty="0">
                <a:solidFill>
                  <a:schemeClr val="bg1"/>
                </a:solidFill>
                <a:latin typeface="Bahnschrift Condensed" panose="020B0502040204020203" pitchFamily="34" charset="0"/>
              </a:rPr>
              <a:t>  Wonder Blogs</a:t>
            </a:r>
          </a:p>
        </p:txBody>
      </p:sp>
      <mc:AlternateContent xmlns:mc="http://schemas.openxmlformats.org/markup-compatibility/2006">
        <mc:Choice xmlns:am3d="http://schemas.microsoft.com/office/drawing/2017/model3d" Requires="am3d">
          <p:graphicFrame>
            <p:nvGraphicFramePr>
              <p:cNvPr id="6" name="3D Model 5" descr="Surface Pen - Platinum">
                <a:extLst>
                  <a:ext uri="{FF2B5EF4-FFF2-40B4-BE49-F238E27FC236}">
                    <a16:creationId xmlns:a16="http://schemas.microsoft.com/office/drawing/2014/main" id="{76B71F20-EDBD-4046-A713-428A5FCBA827}"/>
                  </a:ext>
                </a:extLst>
              </p:cNvPr>
              <p:cNvGraphicFramePr>
                <a:graphicFrameLocks noChangeAspect="1"/>
              </p:cNvGraphicFramePr>
              <p:nvPr/>
            </p:nvGraphicFramePr>
            <p:xfrm rot="2447486">
              <a:off x="8733986" y="1480093"/>
              <a:ext cx="428542" cy="5407829"/>
            </p:xfrm>
            <a:graphic>
              <a:graphicData uri="http://schemas.microsoft.com/office/drawing/2017/model3d">
                <am3d:model3d r:embed="rId3">
                  <am3d:spPr>
                    <a:xfrm rot="2447486">
                      <a:off x="0" y="0"/>
                      <a:ext cx="428542" cy="5407829"/>
                    </a:xfrm>
                    <a:prstGeom prst="rect">
                      <a:avLst/>
                    </a:prstGeom>
                  </am3d:spPr>
                  <am3d:camera>
                    <am3d:pos x="0" y="0" z="47229580"/>
                    <am3d:up dx="0" dy="36000000" dz="0"/>
                    <am3d:lookAt x="0" y="0" z="0"/>
                    <am3d:perspective fov="2700000"/>
                  </am3d:camera>
                  <am3d:trans>
                    <am3d:meterPerModelUnit n="1530397" d="1000000"/>
                    <am3d:preTrans dx="-19482" dy="-20648728" dz="-2"/>
                    <am3d:scale>
                      <am3d:sx n="1000000" d="1000000"/>
                      <am3d:sy n="1000000" d="1000000"/>
                      <am3d:sz n="1000000" d="1000000"/>
                    </am3d:scale>
                    <am3d:rot ax="-1293178" ay="1148349" az="-442722"/>
                    <am3d:postTrans dx="0" dy="0" dz="0"/>
                  </am3d:trans>
                  <am3d:raster rName="Office3DRenderer" rVer="16.0.8326">
                    <am3d:blip r:embed="rId4"/>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descr="Surface Pen - Platinum">
                <a:extLst>
                  <a:ext uri="{FF2B5EF4-FFF2-40B4-BE49-F238E27FC236}">
                    <a16:creationId xmlns:a16="http://schemas.microsoft.com/office/drawing/2014/main" id="{76B71F20-EDBD-4046-A713-428A5FCBA827}"/>
                  </a:ext>
                </a:extLst>
              </p:cNvPr>
              <p:cNvPicPr>
                <a:picLocks noGrp="1" noRot="1" noChangeAspect="1" noMove="1" noResize="1" noEditPoints="1" noAdjustHandles="1" noChangeArrowheads="1" noChangeShapeType="1" noCrop="1"/>
              </p:cNvPicPr>
              <p:nvPr/>
            </p:nvPicPr>
            <p:blipFill>
              <a:blip r:embed="rId4"/>
              <a:stretch>
                <a:fillRect/>
              </a:stretch>
            </p:blipFill>
            <p:spPr>
              <a:xfrm rot="2447486">
                <a:off x="8733986" y="1480093"/>
                <a:ext cx="428542" cy="5407829"/>
              </a:xfrm>
              <a:prstGeom prst="rect">
                <a:avLst/>
              </a:prstGeom>
            </p:spPr>
          </p:pic>
        </mc:Fallback>
      </mc:AlternateContent>
      <p:sp>
        <p:nvSpPr>
          <p:cNvPr id="7" name="TextBox 6">
            <a:extLst>
              <a:ext uri="{FF2B5EF4-FFF2-40B4-BE49-F238E27FC236}">
                <a16:creationId xmlns:a16="http://schemas.microsoft.com/office/drawing/2014/main" id="{A9ACD82E-866A-4D33-AF0A-65AA8F818A68}"/>
              </a:ext>
            </a:extLst>
          </p:cNvPr>
          <p:cNvSpPr txBox="1"/>
          <p:nvPr/>
        </p:nvSpPr>
        <p:spPr>
          <a:xfrm>
            <a:off x="-1" y="1988846"/>
            <a:ext cx="4051883" cy="523220"/>
          </a:xfrm>
          <a:prstGeom prst="rect">
            <a:avLst/>
          </a:prstGeom>
          <a:noFill/>
          <a:ln>
            <a:noFill/>
          </a:ln>
        </p:spPr>
        <p:txBody>
          <a:bodyPr wrap="square" rtlCol="0">
            <a:spAutoFit/>
          </a:bodyPr>
          <a:lstStyle/>
          <a:p>
            <a:r>
              <a:rPr lang="en-US" sz="2800" dirty="0">
                <a:solidFill>
                  <a:schemeClr val="bg1"/>
                </a:solidFill>
                <a:latin typeface="Bahnschrift" panose="020B0502040204020203" pitchFamily="34" charset="0"/>
              </a:rPr>
              <a:t>  Pen your thoughts…..</a:t>
            </a:r>
          </a:p>
        </p:txBody>
      </p:sp>
      <p:sp>
        <p:nvSpPr>
          <p:cNvPr id="9" name="TextBox 8">
            <a:extLst>
              <a:ext uri="{FF2B5EF4-FFF2-40B4-BE49-F238E27FC236}">
                <a16:creationId xmlns:a16="http://schemas.microsoft.com/office/drawing/2014/main" id="{8E1A16BA-F4D8-4EA4-9A3D-F7EE4A96E948}"/>
              </a:ext>
            </a:extLst>
          </p:cNvPr>
          <p:cNvSpPr txBox="1"/>
          <p:nvPr/>
        </p:nvSpPr>
        <p:spPr>
          <a:xfrm>
            <a:off x="109057" y="2798957"/>
            <a:ext cx="4874004" cy="1200329"/>
          </a:xfrm>
          <a:prstGeom prst="rect">
            <a:avLst/>
          </a:prstGeom>
          <a:noFill/>
        </p:spPr>
        <p:txBody>
          <a:bodyPr wrap="square" rtlCol="0">
            <a:spAutoFit/>
          </a:bodyPr>
          <a:lstStyle/>
          <a:p>
            <a:r>
              <a:rPr lang="en-US" b="0" i="1" dirty="0">
                <a:solidFill>
                  <a:schemeClr val="bg1"/>
                </a:solidFill>
                <a:effectLst/>
                <a:latin typeface="Bahnschrift Condensed" panose="020B0502040204020203" pitchFamily="34" charset="0"/>
              </a:rPr>
              <a:t>Discover the Perfect Platform to Share Your Unique Thoughts, Insights, and Stories with the World, and Experience the Ultimate Freedom of Expression Through Our Innovative and User-Friendly Blogging Web Application</a:t>
            </a:r>
            <a:endParaRPr lang="en-US" i="1" dirty="0">
              <a:solidFill>
                <a:schemeClr val="bg1"/>
              </a:solidFill>
              <a:latin typeface="Bahnschrift Condensed" panose="020B0502040204020203" pitchFamily="34" charset="0"/>
            </a:endParaRPr>
          </a:p>
        </p:txBody>
      </p:sp>
      <p:pic>
        <p:nvPicPr>
          <p:cNvPr id="11" name="Graphic 10" descr="Magnifying glass with solid fill">
            <a:extLst>
              <a:ext uri="{FF2B5EF4-FFF2-40B4-BE49-F238E27FC236}">
                <a16:creationId xmlns:a16="http://schemas.microsoft.com/office/drawing/2014/main" id="{568E40B2-FBF8-40E0-A1EA-21F62FCC33D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11467" y="131910"/>
            <a:ext cx="432137" cy="432137"/>
          </a:xfrm>
          <a:prstGeom prst="rect">
            <a:avLst/>
          </a:prstGeom>
        </p:spPr>
      </p:pic>
      <p:pic>
        <p:nvPicPr>
          <p:cNvPr id="13" name="Graphic 12" descr="User with solid fill">
            <a:extLst>
              <a:ext uri="{FF2B5EF4-FFF2-40B4-BE49-F238E27FC236}">
                <a16:creationId xmlns:a16="http://schemas.microsoft.com/office/drawing/2014/main" id="{F407042E-B7FC-42A5-97B3-75D82932772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24562" y="103334"/>
            <a:ext cx="460299" cy="460299"/>
          </a:xfrm>
          <a:prstGeom prst="rect">
            <a:avLst/>
          </a:prstGeom>
        </p:spPr>
      </p:pic>
      <p:pic>
        <p:nvPicPr>
          <p:cNvPr id="15" name="Picture 14">
            <a:extLst>
              <a:ext uri="{FF2B5EF4-FFF2-40B4-BE49-F238E27FC236}">
                <a16:creationId xmlns:a16="http://schemas.microsoft.com/office/drawing/2014/main" id="{C494EF2C-C3F5-4964-BFAF-D962920858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27780" y="198997"/>
            <a:ext cx="466484" cy="262397"/>
          </a:xfrm>
          <a:prstGeom prst="rect">
            <a:avLst/>
          </a:prstGeom>
        </p:spPr>
      </p:pic>
      <p:sp>
        <p:nvSpPr>
          <p:cNvPr id="2" name="Rectangle: Rounded Corners 1">
            <a:extLst>
              <a:ext uri="{FF2B5EF4-FFF2-40B4-BE49-F238E27FC236}">
                <a16:creationId xmlns:a16="http://schemas.microsoft.com/office/drawing/2014/main" id="{95FF781A-6E99-49FC-AE60-2EA245C9533C}"/>
              </a:ext>
            </a:extLst>
          </p:cNvPr>
          <p:cNvSpPr/>
          <p:nvPr/>
        </p:nvSpPr>
        <p:spPr>
          <a:xfrm>
            <a:off x="285226" y="4177717"/>
            <a:ext cx="1820411" cy="4613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C00FF"/>
                </a:solidFill>
              </a:rPr>
              <a:t>Get Started</a:t>
            </a:r>
          </a:p>
        </p:txBody>
      </p:sp>
      <p:sp>
        <p:nvSpPr>
          <p:cNvPr id="4" name="Oval 3">
            <a:extLst>
              <a:ext uri="{FF2B5EF4-FFF2-40B4-BE49-F238E27FC236}">
                <a16:creationId xmlns:a16="http://schemas.microsoft.com/office/drawing/2014/main" id="{0C77296F-3652-4E6B-9FEB-B761BB9BA87C}"/>
              </a:ext>
            </a:extLst>
          </p:cNvPr>
          <p:cNvSpPr/>
          <p:nvPr/>
        </p:nvSpPr>
        <p:spPr>
          <a:xfrm>
            <a:off x="11099135" y="6130496"/>
            <a:ext cx="571452" cy="528507"/>
          </a:xfrm>
          <a:prstGeom prst="ellipse">
            <a:avLst/>
          </a:prstGeom>
          <a:solidFill>
            <a:srgbClr val="C04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ross 7">
            <a:extLst>
              <a:ext uri="{FF2B5EF4-FFF2-40B4-BE49-F238E27FC236}">
                <a16:creationId xmlns:a16="http://schemas.microsoft.com/office/drawing/2014/main" id="{F7F4E9CB-41EB-41A7-BB01-924D43C3240A}"/>
              </a:ext>
            </a:extLst>
          </p:cNvPr>
          <p:cNvSpPr/>
          <p:nvPr/>
        </p:nvSpPr>
        <p:spPr>
          <a:xfrm>
            <a:off x="11220836" y="6230033"/>
            <a:ext cx="328050" cy="329432"/>
          </a:xfrm>
          <a:prstGeom prst="plus">
            <a:avLst>
              <a:gd name="adj" fmla="val 465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6318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8C4E21-4E33-471F-8CCD-56EFADB6A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D7CCAD58-0C30-4E56-BD13-3928A2DBD3CB}"/>
              </a:ext>
            </a:extLst>
          </p:cNvPr>
          <p:cNvSpPr>
            <a:spLocks noGrp="1"/>
          </p:cNvSpPr>
          <p:nvPr>
            <p:ph type="subTitle" idx="1"/>
          </p:nvPr>
        </p:nvSpPr>
        <p:spPr>
          <a:xfrm>
            <a:off x="0" y="212885"/>
            <a:ext cx="4218148" cy="827350"/>
          </a:xfrm>
          <a:noFill/>
          <a:ln>
            <a:noFill/>
          </a:ln>
        </p:spPr>
        <p:txBody>
          <a:bodyPr>
            <a:normAutofit/>
          </a:bodyPr>
          <a:lstStyle/>
          <a:p>
            <a:pPr algn="l"/>
            <a:r>
              <a:rPr lang="en-US" sz="4800" dirty="0">
                <a:solidFill>
                  <a:schemeClr val="bg1"/>
                </a:solidFill>
                <a:latin typeface="Bahnschrift Condensed" panose="020B0502040204020203" pitchFamily="34" charset="0"/>
              </a:rPr>
              <a:t>  Wonder Blogs</a:t>
            </a:r>
          </a:p>
        </p:txBody>
      </p:sp>
      <p:pic>
        <p:nvPicPr>
          <p:cNvPr id="11" name="Graphic 10" descr="Magnifying glass with solid fill">
            <a:extLst>
              <a:ext uri="{FF2B5EF4-FFF2-40B4-BE49-F238E27FC236}">
                <a16:creationId xmlns:a16="http://schemas.microsoft.com/office/drawing/2014/main" id="{568E40B2-FBF8-40E0-A1EA-21F62FCC33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11467" y="131910"/>
            <a:ext cx="432137" cy="432137"/>
          </a:xfrm>
          <a:prstGeom prst="rect">
            <a:avLst/>
          </a:prstGeom>
        </p:spPr>
      </p:pic>
      <p:pic>
        <p:nvPicPr>
          <p:cNvPr id="13" name="Graphic 12" descr="User with solid fill">
            <a:extLst>
              <a:ext uri="{FF2B5EF4-FFF2-40B4-BE49-F238E27FC236}">
                <a16:creationId xmlns:a16="http://schemas.microsoft.com/office/drawing/2014/main" id="{F407042E-B7FC-42A5-97B3-75D8293277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24562" y="103334"/>
            <a:ext cx="460299" cy="460299"/>
          </a:xfrm>
          <a:prstGeom prst="rect">
            <a:avLst/>
          </a:prstGeom>
        </p:spPr>
      </p:pic>
      <p:pic>
        <p:nvPicPr>
          <p:cNvPr id="15" name="Picture 14">
            <a:extLst>
              <a:ext uri="{FF2B5EF4-FFF2-40B4-BE49-F238E27FC236}">
                <a16:creationId xmlns:a16="http://schemas.microsoft.com/office/drawing/2014/main" id="{C494EF2C-C3F5-4964-BFAF-D962920858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27780" y="198997"/>
            <a:ext cx="466484" cy="262397"/>
          </a:xfrm>
          <a:prstGeom prst="rect">
            <a:avLst/>
          </a:prstGeom>
        </p:spPr>
      </p:pic>
      <p:sp>
        <p:nvSpPr>
          <p:cNvPr id="12" name="Rectangle: Rounded Corners 11">
            <a:extLst>
              <a:ext uri="{FF2B5EF4-FFF2-40B4-BE49-F238E27FC236}">
                <a16:creationId xmlns:a16="http://schemas.microsoft.com/office/drawing/2014/main" id="{084336C6-491F-45D8-91FC-33D4C3CFE295}"/>
              </a:ext>
            </a:extLst>
          </p:cNvPr>
          <p:cNvSpPr/>
          <p:nvPr/>
        </p:nvSpPr>
        <p:spPr>
          <a:xfrm>
            <a:off x="0" y="1182848"/>
            <a:ext cx="12192000" cy="5675152"/>
          </a:xfrm>
          <a:prstGeom prst="roundRect">
            <a:avLst>
              <a:gd name="adj" fmla="val 55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232948B2-79C9-4E6B-B7DD-365708AEBC2F}"/>
              </a:ext>
            </a:extLst>
          </p:cNvPr>
          <p:cNvCxnSpPr/>
          <p:nvPr/>
        </p:nvCxnSpPr>
        <p:spPr>
          <a:xfrm>
            <a:off x="176169" y="1685092"/>
            <a:ext cx="11643919"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071ABA09-F407-4B37-8C7C-6C9414B0EE85}"/>
              </a:ext>
            </a:extLst>
          </p:cNvPr>
          <p:cNvSpPr txBox="1"/>
          <p:nvPr/>
        </p:nvSpPr>
        <p:spPr>
          <a:xfrm>
            <a:off x="314325" y="1285875"/>
            <a:ext cx="2847975" cy="369332"/>
          </a:xfrm>
          <a:prstGeom prst="rect">
            <a:avLst/>
          </a:prstGeom>
          <a:noFill/>
        </p:spPr>
        <p:txBody>
          <a:bodyPr wrap="square" rtlCol="0">
            <a:spAutoFit/>
          </a:bodyPr>
          <a:lstStyle/>
          <a:p>
            <a:r>
              <a:rPr lang="en-US" dirty="0"/>
              <a:t>New Post</a:t>
            </a:r>
          </a:p>
        </p:txBody>
      </p:sp>
      <p:pic>
        <p:nvPicPr>
          <p:cNvPr id="19" name="Graphic 18" descr="Close with solid fill">
            <a:extLst>
              <a:ext uri="{FF2B5EF4-FFF2-40B4-BE49-F238E27FC236}">
                <a16:creationId xmlns:a16="http://schemas.microsoft.com/office/drawing/2014/main" id="{B1130977-7B0A-4D6A-89CA-E2CBD1334B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34673" y="1212238"/>
            <a:ext cx="426349" cy="426349"/>
          </a:xfrm>
          <a:prstGeom prst="rect">
            <a:avLst/>
          </a:prstGeom>
        </p:spPr>
      </p:pic>
      <p:sp>
        <p:nvSpPr>
          <p:cNvPr id="21" name="TextBox 20">
            <a:extLst>
              <a:ext uri="{FF2B5EF4-FFF2-40B4-BE49-F238E27FC236}">
                <a16:creationId xmlns:a16="http://schemas.microsoft.com/office/drawing/2014/main" id="{27A094F2-9BA2-4195-8303-A899BEBB66E7}"/>
              </a:ext>
            </a:extLst>
          </p:cNvPr>
          <p:cNvSpPr txBox="1"/>
          <p:nvPr/>
        </p:nvSpPr>
        <p:spPr>
          <a:xfrm>
            <a:off x="2019300" y="2343573"/>
            <a:ext cx="7886700" cy="3970318"/>
          </a:xfrm>
          <a:prstGeom prst="rect">
            <a:avLst/>
          </a:prstGeom>
          <a:solidFill>
            <a:schemeClr val="bg1"/>
          </a:solidFill>
        </p:spPr>
        <p:txBody>
          <a:bodyPr wrap="square" rtlCol="0">
            <a:spAutoFit/>
          </a:bodyPr>
          <a:lstStyle/>
          <a:p>
            <a:r>
              <a:rPr lang="en-US" dirty="0">
                <a:solidFill>
                  <a:schemeClr val="bg1">
                    <a:lumMod val="65000"/>
                  </a:schemeClr>
                </a:solidFill>
              </a:rPr>
              <a:t>Type text here….</a:t>
            </a:r>
          </a:p>
          <a:p>
            <a:endParaRPr lang="en-US" dirty="0">
              <a:solidFill>
                <a:schemeClr val="bg1">
                  <a:lumMod val="65000"/>
                </a:schemeClr>
              </a:solidFill>
            </a:endParaRPr>
          </a:p>
          <a:p>
            <a:endParaRPr lang="en-US" dirty="0">
              <a:solidFill>
                <a:schemeClr val="bg1">
                  <a:lumMod val="65000"/>
                </a:schemeClr>
              </a:solidFill>
            </a:endParaRPr>
          </a:p>
          <a:p>
            <a:endParaRPr lang="en-US" dirty="0">
              <a:solidFill>
                <a:schemeClr val="bg1">
                  <a:lumMod val="65000"/>
                </a:schemeClr>
              </a:solidFill>
            </a:endParaRPr>
          </a:p>
          <a:p>
            <a:endParaRPr lang="en-US" dirty="0">
              <a:solidFill>
                <a:schemeClr val="bg1">
                  <a:lumMod val="65000"/>
                </a:schemeClr>
              </a:solidFill>
            </a:endParaRPr>
          </a:p>
          <a:p>
            <a:endParaRPr lang="en-US" dirty="0">
              <a:solidFill>
                <a:schemeClr val="bg1">
                  <a:lumMod val="65000"/>
                </a:schemeClr>
              </a:solidFill>
            </a:endParaRPr>
          </a:p>
          <a:p>
            <a:endParaRPr lang="en-US" dirty="0">
              <a:solidFill>
                <a:schemeClr val="bg1">
                  <a:lumMod val="65000"/>
                </a:schemeClr>
              </a:solidFill>
            </a:endParaRPr>
          </a:p>
          <a:p>
            <a:endParaRPr lang="en-US" dirty="0">
              <a:solidFill>
                <a:schemeClr val="bg1">
                  <a:lumMod val="65000"/>
                </a:schemeClr>
              </a:solidFill>
            </a:endParaRPr>
          </a:p>
          <a:p>
            <a:endParaRPr lang="en-US" dirty="0">
              <a:solidFill>
                <a:schemeClr val="bg1">
                  <a:lumMod val="65000"/>
                </a:schemeClr>
              </a:solidFill>
            </a:endParaRPr>
          </a:p>
          <a:p>
            <a:endParaRPr lang="en-US" dirty="0">
              <a:solidFill>
                <a:schemeClr val="bg1">
                  <a:lumMod val="65000"/>
                </a:schemeClr>
              </a:solidFill>
            </a:endParaRPr>
          </a:p>
          <a:p>
            <a:endParaRPr lang="en-US" dirty="0">
              <a:solidFill>
                <a:schemeClr val="bg1">
                  <a:lumMod val="65000"/>
                </a:schemeClr>
              </a:solidFill>
            </a:endParaRPr>
          </a:p>
          <a:p>
            <a:endParaRPr lang="en-US" dirty="0">
              <a:solidFill>
                <a:schemeClr val="bg1">
                  <a:lumMod val="65000"/>
                </a:schemeClr>
              </a:solidFill>
            </a:endParaRPr>
          </a:p>
          <a:p>
            <a:endParaRPr lang="en-US" dirty="0">
              <a:solidFill>
                <a:schemeClr val="bg1">
                  <a:lumMod val="65000"/>
                </a:schemeClr>
              </a:solidFill>
            </a:endParaRPr>
          </a:p>
          <a:p>
            <a:endParaRPr lang="en-US" dirty="0">
              <a:solidFill>
                <a:schemeClr val="bg1">
                  <a:lumMod val="65000"/>
                </a:schemeClr>
              </a:solidFill>
            </a:endParaRPr>
          </a:p>
        </p:txBody>
      </p:sp>
      <p:sp>
        <p:nvSpPr>
          <p:cNvPr id="22" name="TextBox 21">
            <a:extLst>
              <a:ext uri="{FF2B5EF4-FFF2-40B4-BE49-F238E27FC236}">
                <a16:creationId xmlns:a16="http://schemas.microsoft.com/office/drawing/2014/main" id="{52750C24-B4F0-492B-B141-5DD19EE9A570}"/>
              </a:ext>
            </a:extLst>
          </p:cNvPr>
          <p:cNvSpPr txBox="1"/>
          <p:nvPr/>
        </p:nvSpPr>
        <p:spPr>
          <a:xfrm>
            <a:off x="123068" y="1924612"/>
            <a:ext cx="1334257" cy="369332"/>
          </a:xfrm>
          <a:prstGeom prst="rect">
            <a:avLst/>
          </a:prstGeom>
          <a:noFill/>
        </p:spPr>
        <p:txBody>
          <a:bodyPr wrap="square" rtlCol="0">
            <a:spAutoFit/>
          </a:bodyPr>
          <a:lstStyle/>
          <a:p>
            <a:r>
              <a:rPr lang="en-US" dirty="0"/>
              <a:t>Add topics</a:t>
            </a:r>
          </a:p>
        </p:txBody>
      </p:sp>
      <p:sp>
        <p:nvSpPr>
          <p:cNvPr id="24" name="Rectangle: Rounded Corners 23">
            <a:extLst>
              <a:ext uri="{FF2B5EF4-FFF2-40B4-BE49-F238E27FC236}">
                <a16:creationId xmlns:a16="http://schemas.microsoft.com/office/drawing/2014/main" id="{27F5B7DE-8218-4CD4-8964-91D0ACBEBDB1}"/>
              </a:ext>
            </a:extLst>
          </p:cNvPr>
          <p:cNvSpPr/>
          <p:nvPr/>
        </p:nvSpPr>
        <p:spPr>
          <a:xfrm>
            <a:off x="714375" y="2337783"/>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Sports</a:t>
            </a:r>
          </a:p>
        </p:txBody>
      </p:sp>
      <p:sp>
        <p:nvSpPr>
          <p:cNvPr id="25" name="Rectangle: Rounded Corners 24">
            <a:extLst>
              <a:ext uri="{FF2B5EF4-FFF2-40B4-BE49-F238E27FC236}">
                <a16:creationId xmlns:a16="http://schemas.microsoft.com/office/drawing/2014/main" id="{0F0479DA-AD37-49B8-9AE7-7EFA1410C394}"/>
              </a:ext>
            </a:extLst>
          </p:cNvPr>
          <p:cNvSpPr/>
          <p:nvPr/>
        </p:nvSpPr>
        <p:spPr>
          <a:xfrm>
            <a:off x="28575" y="2750409"/>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Anime</a:t>
            </a:r>
          </a:p>
        </p:txBody>
      </p:sp>
      <p:sp>
        <p:nvSpPr>
          <p:cNvPr id="26" name="Rectangle: Rounded Corners 25">
            <a:extLst>
              <a:ext uri="{FF2B5EF4-FFF2-40B4-BE49-F238E27FC236}">
                <a16:creationId xmlns:a16="http://schemas.microsoft.com/office/drawing/2014/main" id="{5D59A988-5E80-43C6-B112-2F0219F52F18}"/>
              </a:ext>
            </a:extLst>
          </p:cNvPr>
          <p:cNvSpPr/>
          <p:nvPr/>
        </p:nvSpPr>
        <p:spPr>
          <a:xfrm>
            <a:off x="142875" y="4488591"/>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Mysteries</a:t>
            </a:r>
          </a:p>
        </p:txBody>
      </p:sp>
      <p:sp>
        <p:nvSpPr>
          <p:cNvPr id="27" name="Rectangle: Rounded Corners 26">
            <a:extLst>
              <a:ext uri="{FF2B5EF4-FFF2-40B4-BE49-F238E27FC236}">
                <a16:creationId xmlns:a16="http://schemas.microsoft.com/office/drawing/2014/main" id="{5FE83C30-741B-4B82-9E25-C0BABCF4A363}"/>
              </a:ext>
            </a:extLst>
          </p:cNvPr>
          <p:cNvSpPr/>
          <p:nvPr/>
        </p:nvSpPr>
        <p:spPr>
          <a:xfrm>
            <a:off x="714375" y="4040125"/>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Space</a:t>
            </a:r>
          </a:p>
        </p:txBody>
      </p:sp>
      <p:sp>
        <p:nvSpPr>
          <p:cNvPr id="28" name="Rectangle: Rounded Corners 27">
            <a:extLst>
              <a:ext uri="{FF2B5EF4-FFF2-40B4-BE49-F238E27FC236}">
                <a16:creationId xmlns:a16="http://schemas.microsoft.com/office/drawing/2014/main" id="{19468E75-939B-4942-BC2C-E32A9E8BB0D9}"/>
              </a:ext>
            </a:extLst>
          </p:cNvPr>
          <p:cNvSpPr/>
          <p:nvPr/>
        </p:nvSpPr>
        <p:spPr>
          <a:xfrm>
            <a:off x="-9525" y="3619500"/>
            <a:ext cx="12954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Web Series</a:t>
            </a:r>
          </a:p>
        </p:txBody>
      </p:sp>
      <p:sp>
        <p:nvSpPr>
          <p:cNvPr id="29" name="Rectangle: Rounded Corners 28">
            <a:extLst>
              <a:ext uri="{FF2B5EF4-FFF2-40B4-BE49-F238E27FC236}">
                <a16:creationId xmlns:a16="http://schemas.microsoft.com/office/drawing/2014/main" id="{CD1092D8-346B-45E1-8EC6-A3742A440056}"/>
              </a:ext>
            </a:extLst>
          </p:cNvPr>
          <p:cNvSpPr/>
          <p:nvPr/>
        </p:nvSpPr>
        <p:spPr>
          <a:xfrm>
            <a:off x="771525" y="3206874"/>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Movies</a:t>
            </a:r>
          </a:p>
        </p:txBody>
      </p:sp>
      <p:sp>
        <p:nvSpPr>
          <p:cNvPr id="30" name="Rectangle: Rounded Corners 29">
            <a:extLst>
              <a:ext uri="{FF2B5EF4-FFF2-40B4-BE49-F238E27FC236}">
                <a16:creationId xmlns:a16="http://schemas.microsoft.com/office/drawing/2014/main" id="{D77A3650-C912-4F92-AB8B-0505B8C1B321}"/>
              </a:ext>
            </a:extLst>
          </p:cNvPr>
          <p:cNvSpPr/>
          <p:nvPr/>
        </p:nvSpPr>
        <p:spPr>
          <a:xfrm>
            <a:off x="10010775" y="5438775"/>
            <a:ext cx="2095500" cy="380987"/>
          </a:xfrm>
          <a:prstGeom prst="roundRect">
            <a:avLst/>
          </a:prstGeom>
          <a:solidFill>
            <a:srgbClr val="C048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a:t>
            </a:r>
          </a:p>
        </p:txBody>
      </p:sp>
      <p:sp>
        <p:nvSpPr>
          <p:cNvPr id="31" name="Rectangle: Rounded Corners 30">
            <a:extLst>
              <a:ext uri="{FF2B5EF4-FFF2-40B4-BE49-F238E27FC236}">
                <a16:creationId xmlns:a16="http://schemas.microsoft.com/office/drawing/2014/main" id="{8E479E82-A248-4658-B518-AEC8687E391C}"/>
              </a:ext>
            </a:extLst>
          </p:cNvPr>
          <p:cNvSpPr/>
          <p:nvPr/>
        </p:nvSpPr>
        <p:spPr>
          <a:xfrm>
            <a:off x="10010775" y="5950270"/>
            <a:ext cx="2095500" cy="380987"/>
          </a:xfrm>
          <a:prstGeom prst="roundRect">
            <a:avLst/>
          </a:prstGeom>
          <a:solidFill>
            <a:srgbClr val="C048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Clear All</a:t>
            </a:r>
          </a:p>
        </p:txBody>
      </p:sp>
      <p:sp>
        <p:nvSpPr>
          <p:cNvPr id="32" name="Rectangle: Rounded Corners 31">
            <a:extLst>
              <a:ext uri="{FF2B5EF4-FFF2-40B4-BE49-F238E27FC236}">
                <a16:creationId xmlns:a16="http://schemas.microsoft.com/office/drawing/2014/main" id="{1E020681-E35C-4268-826E-9770EFF09049}"/>
              </a:ext>
            </a:extLst>
          </p:cNvPr>
          <p:cNvSpPr/>
          <p:nvPr/>
        </p:nvSpPr>
        <p:spPr>
          <a:xfrm>
            <a:off x="166688" y="6239238"/>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Religion</a:t>
            </a:r>
          </a:p>
        </p:txBody>
      </p:sp>
      <p:sp>
        <p:nvSpPr>
          <p:cNvPr id="33" name="Rectangle: Rounded Corners 32">
            <a:extLst>
              <a:ext uri="{FF2B5EF4-FFF2-40B4-BE49-F238E27FC236}">
                <a16:creationId xmlns:a16="http://schemas.microsoft.com/office/drawing/2014/main" id="{C6723A4B-275F-45AE-9ABB-870368A0C85B}"/>
              </a:ext>
            </a:extLst>
          </p:cNvPr>
          <p:cNvSpPr/>
          <p:nvPr/>
        </p:nvSpPr>
        <p:spPr>
          <a:xfrm>
            <a:off x="738188" y="5790772"/>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Science</a:t>
            </a:r>
          </a:p>
        </p:txBody>
      </p:sp>
      <p:sp>
        <p:nvSpPr>
          <p:cNvPr id="34" name="Rectangle: Rounded Corners 33">
            <a:extLst>
              <a:ext uri="{FF2B5EF4-FFF2-40B4-BE49-F238E27FC236}">
                <a16:creationId xmlns:a16="http://schemas.microsoft.com/office/drawing/2014/main" id="{3F4EFC10-E674-4C6A-A6CB-C27D8FBD6BF6}"/>
              </a:ext>
            </a:extLst>
          </p:cNvPr>
          <p:cNvSpPr/>
          <p:nvPr/>
        </p:nvSpPr>
        <p:spPr>
          <a:xfrm>
            <a:off x="14287" y="5370148"/>
            <a:ext cx="1443037" cy="26743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Video Games</a:t>
            </a:r>
          </a:p>
        </p:txBody>
      </p:sp>
      <p:sp>
        <p:nvSpPr>
          <p:cNvPr id="35" name="Rectangle: Rounded Corners 34">
            <a:extLst>
              <a:ext uri="{FF2B5EF4-FFF2-40B4-BE49-F238E27FC236}">
                <a16:creationId xmlns:a16="http://schemas.microsoft.com/office/drawing/2014/main" id="{E47A0709-942C-418C-AF1D-A714BB751D87}"/>
              </a:ext>
            </a:extLst>
          </p:cNvPr>
          <p:cNvSpPr/>
          <p:nvPr/>
        </p:nvSpPr>
        <p:spPr>
          <a:xfrm>
            <a:off x="795338" y="4957521"/>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Wildlife</a:t>
            </a:r>
          </a:p>
        </p:txBody>
      </p:sp>
      <p:sp>
        <p:nvSpPr>
          <p:cNvPr id="36" name="TextBox 35">
            <a:extLst>
              <a:ext uri="{FF2B5EF4-FFF2-40B4-BE49-F238E27FC236}">
                <a16:creationId xmlns:a16="http://schemas.microsoft.com/office/drawing/2014/main" id="{5C88704B-330F-4F3D-807A-B150047E1BE1}"/>
              </a:ext>
            </a:extLst>
          </p:cNvPr>
          <p:cNvSpPr txBox="1"/>
          <p:nvPr/>
        </p:nvSpPr>
        <p:spPr>
          <a:xfrm>
            <a:off x="2019300" y="1924612"/>
            <a:ext cx="1334257" cy="369332"/>
          </a:xfrm>
          <a:prstGeom prst="rect">
            <a:avLst/>
          </a:prstGeom>
          <a:noFill/>
        </p:spPr>
        <p:txBody>
          <a:bodyPr wrap="square" rtlCol="0">
            <a:spAutoFit/>
          </a:bodyPr>
          <a:lstStyle/>
          <a:p>
            <a:r>
              <a:rPr lang="en-US" dirty="0"/>
              <a:t>Title</a:t>
            </a:r>
          </a:p>
        </p:txBody>
      </p:sp>
      <p:sp>
        <p:nvSpPr>
          <p:cNvPr id="37" name="TextBox 36">
            <a:extLst>
              <a:ext uri="{FF2B5EF4-FFF2-40B4-BE49-F238E27FC236}">
                <a16:creationId xmlns:a16="http://schemas.microsoft.com/office/drawing/2014/main" id="{935AC93C-DD68-47D1-8BA1-35C6448B8685}"/>
              </a:ext>
            </a:extLst>
          </p:cNvPr>
          <p:cNvSpPr txBox="1"/>
          <p:nvPr/>
        </p:nvSpPr>
        <p:spPr>
          <a:xfrm>
            <a:off x="2602735" y="1915510"/>
            <a:ext cx="7265165" cy="369332"/>
          </a:xfrm>
          <a:prstGeom prst="rect">
            <a:avLst/>
          </a:prstGeom>
          <a:solidFill>
            <a:schemeClr val="bg1"/>
          </a:solidFill>
        </p:spPr>
        <p:txBody>
          <a:bodyPr wrap="square" rtlCol="0">
            <a:spAutoFit/>
          </a:bodyPr>
          <a:lstStyle/>
          <a:p>
            <a:r>
              <a:rPr lang="en-US" dirty="0">
                <a:solidFill>
                  <a:schemeClr val="bg1">
                    <a:lumMod val="65000"/>
                  </a:schemeClr>
                </a:solidFill>
              </a:rPr>
              <a:t>Type title here….</a:t>
            </a:r>
          </a:p>
        </p:txBody>
      </p:sp>
    </p:spTree>
    <p:extLst>
      <p:ext uri="{BB962C8B-B14F-4D97-AF65-F5344CB8AC3E}">
        <p14:creationId xmlns:p14="http://schemas.microsoft.com/office/powerpoint/2010/main" val="81374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8C4E21-4E33-471F-8CCD-56EFADB6A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D7CCAD58-0C30-4E56-BD13-3928A2DBD3CB}"/>
              </a:ext>
            </a:extLst>
          </p:cNvPr>
          <p:cNvSpPr>
            <a:spLocks noGrp="1"/>
          </p:cNvSpPr>
          <p:nvPr>
            <p:ph type="subTitle" idx="1"/>
          </p:nvPr>
        </p:nvSpPr>
        <p:spPr>
          <a:xfrm>
            <a:off x="0" y="212885"/>
            <a:ext cx="4218148" cy="827350"/>
          </a:xfrm>
          <a:noFill/>
          <a:ln>
            <a:noFill/>
          </a:ln>
        </p:spPr>
        <p:txBody>
          <a:bodyPr>
            <a:normAutofit/>
          </a:bodyPr>
          <a:lstStyle/>
          <a:p>
            <a:pPr algn="l"/>
            <a:r>
              <a:rPr lang="en-US" sz="4800" dirty="0">
                <a:solidFill>
                  <a:schemeClr val="bg1"/>
                </a:solidFill>
                <a:latin typeface="Bahnschrift Condensed" panose="020B0502040204020203" pitchFamily="34" charset="0"/>
              </a:rPr>
              <a:t>  Wonder Blogs</a:t>
            </a:r>
          </a:p>
        </p:txBody>
      </p:sp>
      <p:pic>
        <p:nvPicPr>
          <p:cNvPr id="11" name="Graphic 10" descr="Magnifying glass with solid fill">
            <a:extLst>
              <a:ext uri="{FF2B5EF4-FFF2-40B4-BE49-F238E27FC236}">
                <a16:creationId xmlns:a16="http://schemas.microsoft.com/office/drawing/2014/main" id="{568E40B2-FBF8-40E0-A1EA-21F62FCC33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11467" y="131910"/>
            <a:ext cx="432137" cy="432137"/>
          </a:xfrm>
          <a:prstGeom prst="rect">
            <a:avLst/>
          </a:prstGeom>
        </p:spPr>
      </p:pic>
      <p:pic>
        <p:nvPicPr>
          <p:cNvPr id="13" name="Graphic 12" descr="User with solid fill">
            <a:extLst>
              <a:ext uri="{FF2B5EF4-FFF2-40B4-BE49-F238E27FC236}">
                <a16:creationId xmlns:a16="http://schemas.microsoft.com/office/drawing/2014/main" id="{F407042E-B7FC-42A5-97B3-75D8293277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24562" y="103334"/>
            <a:ext cx="460299" cy="460299"/>
          </a:xfrm>
          <a:prstGeom prst="rect">
            <a:avLst/>
          </a:prstGeom>
        </p:spPr>
      </p:pic>
      <p:pic>
        <p:nvPicPr>
          <p:cNvPr id="15" name="Picture 14">
            <a:extLst>
              <a:ext uri="{FF2B5EF4-FFF2-40B4-BE49-F238E27FC236}">
                <a16:creationId xmlns:a16="http://schemas.microsoft.com/office/drawing/2014/main" id="{C494EF2C-C3F5-4964-BFAF-D962920858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27780" y="198997"/>
            <a:ext cx="466484" cy="262397"/>
          </a:xfrm>
          <a:prstGeom prst="rect">
            <a:avLst/>
          </a:prstGeom>
        </p:spPr>
      </p:pic>
      <p:sp>
        <p:nvSpPr>
          <p:cNvPr id="12" name="Rectangle: Rounded Corners 11">
            <a:extLst>
              <a:ext uri="{FF2B5EF4-FFF2-40B4-BE49-F238E27FC236}">
                <a16:creationId xmlns:a16="http://schemas.microsoft.com/office/drawing/2014/main" id="{084336C6-491F-45D8-91FC-33D4C3CFE295}"/>
              </a:ext>
            </a:extLst>
          </p:cNvPr>
          <p:cNvSpPr/>
          <p:nvPr/>
        </p:nvSpPr>
        <p:spPr>
          <a:xfrm>
            <a:off x="-14287" y="1182848"/>
            <a:ext cx="12192000" cy="5675152"/>
          </a:xfrm>
          <a:prstGeom prst="roundRect">
            <a:avLst>
              <a:gd name="adj" fmla="val 55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232948B2-79C9-4E6B-B7DD-365708AEBC2F}"/>
              </a:ext>
            </a:extLst>
          </p:cNvPr>
          <p:cNvCxnSpPr/>
          <p:nvPr/>
        </p:nvCxnSpPr>
        <p:spPr>
          <a:xfrm>
            <a:off x="176169" y="1685092"/>
            <a:ext cx="11643919"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071ABA09-F407-4B37-8C7C-6C9414B0EE85}"/>
              </a:ext>
            </a:extLst>
          </p:cNvPr>
          <p:cNvSpPr txBox="1"/>
          <p:nvPr/>
        </p:nvSpPr>
        <p:spPr>
          <a:xfrm>
            <a:off x="314325" y="1285875"/>
            <a:ext cx="2847975" cy="369332"/>
          </a:xfrm>
          <a:prstGeom prst="rect">
            <a:avLst/>
          </a:prstGeom>
          <a:noFill/>
        </p:spPr>
        <p:txBody>
          <a:bodyPr wrap="square" rtlCol="0">
            <a:spAutoFit/>
          </a:bodyPr>
          <a:lstStyle/>
          <a:p>
            <a:r>
              <a:rPr lang="en-US" dirty="0"/>
              <a:t>New Post</a:t>
            </a:r>
          </a:p>
        </p:txBody>
      </p:sp>
      <p:pic>
        <p:nvPicPr>
          <p:cNvPr id="19" name="Graphic 18" descr="Close with solid fill">
            <a:extLst>
              <a:ext uri="{FF2B5EF4-FFF2-40B4-BE49-F238E27FC236}">
                <a16:creationId xmlns:a16="http://schemas.microsoft.com/office/drawing/2014/main" id="{B1130977-7B0A-4D6A-89CA-E2CBD1334B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34673" y="1212238"/>
            <a:ext cx="426349" cy="426349"/>
          </a:xfrm>
          <a:prstGeom prst="rect">
            <a:avLst/>
          </a:prstGeom>
        </p:spPr>
      </p:pic>
      <p:sp>
        <p:nvSpPr>
          <p:cNvPr id="21" name="TextBox 20">
            <a:extLst>
              <a:ext uri="{FF2B5EF4-FFF2-40B4-BE49-F238E27FC236}">
                <a16:creationId xmlns:a16="http://schemas.microsoft.com/office/drawing/2014/main" id="{27A094F2-9BA2-4195-8303-A899BEBB66E7}"/>
              </a:ext>
            </a:extLst>
          </p:cNvPr>
          <p:cNvSpPr txBox="1"/>
          <p:nvPr/>
        </p:nvSpPr>
        <p:spPr>
          <a:xfrm>
            <a:off x="2000250" y="2362623"/>
            <a:ext cx="7886700" cy="4247317"/>
          </a:xfrm>
          <a:prstGeom prst="rect">
            <a:avLst/>
          </a:prstGeom>
          <a:solidFill>
            <a:schemeClr val="bg1"/>
          </a:solidFill>
        </p:spPr>
        <p:txBody>
          <a:bodyPr wrap="square" rtlCol="0">
            <a:spAutoFit/>
          </a:bodyPr>
          <a:lstStyle/>
          <a:p>
            <a:pPr algn="l"/>
            <a:r>
              <a:rPr lang="en-US" b="0" i="1" dirty="0">
                <a:effectLst/>
              </a:rPr>
              <a:t>Introduction</a:t>
            </a:r>
          </a:p>
          <a:p>
            <a:pPr algn="l"/>
            <a:r>
              <a:rPr lang="en-US" b="0" i="1" dirty="0">
                <a:effectLst/>
              </a:rPr>
              <a:t>In an era where entertainment options abound, it's impossible not to be drawn into the enchanting worlds of anime, the gripping narratives of TV series, the magic of movies, and the thrill of sports. Each of these forms of entertainment carries its own unique charm and captivates a diverse audience. Let's explore the multiverse of entertainment and delve into the reasons why anime, TV series, movies, and sports hold a special place in our hearts.</a:t>
            </a:r>
          </a:p>
          <a:p>
            <a:pPr algn="l"/>
            <a:endParaRPr lang="en-US" i="1" dirty="0"/>
          </a:p>
          <a:p>
            <a:pPr algn="l"/>
            <a:endParaRPr lang="en-US" b="0" i="1" dirty="0">
              <a:effectLst/>
            </a:endParaRPr>
          </a:p>
          <a:p>
            <a:pPr algn="l"/>
            <a:endParaRPr lang="en-US" i="1" dirty="0"/>
          </a:p>
          <a:p>
            <a:pPr algn="l"/>
            <a:endParaRPr lang="en-US" b="0" i="1" dirty="0">
              <a:effectLst/>
            </a:endParaRPr>
          </a:p>
          <a:p>
            <a:pPr algn="l"/>
            <a:endParaRPr lang="en-US" i="1" dirty="0"/>
          </a:p>
          <a:p>
            <a:pPr algn="l"/>
            <a:endParaRPr lang="en-US" b="0" i="1" dirty="0">
              <a:effectLst/>
            </a:endParaRPr>
          </a:p>
          <a:p>
            <a:pPr algn="l"/>
            <a:endParaRPr lang="en-US" i="1" dirty="0"/>
          </a:p>
          <a:p>
            <a:pPr algn="l"/>
            <a:endParaRPr lang="en-US" b="0" i="1" dirty="0">
              <a:effectLst/>
            </a:endParaRPr>
          </a:p>
        </p:txBody>
      </p:sp>
      <p:sp>
        <p:nvSpPr>
          <p:cNvPr id="22" name="TextBox 21">
            <a:extLst>
              <a:ext uri="{FF2B5EF4-FFF2-40B4-BE49-F238E27FC236}">
                <a16:creationId xmlns:a16="http://schemas.microsoft.com/office/drawing/2014/main" id="{52750C24-B4F0-492B-B141-5DD19EE9A570}"/>
              </a:ext>
            </a:extLst>
          </p:cNvPr>
          <p:cNvSpPr txBox="1"/>
          <p:nvPr/>
        </p:nvSpPr>
        <p:spPr>
          <a:xfrm>
            <a:off x="123068" y="1924612"/>
            <a:ext cx="1334257" cy="369332"/>
          </a:xfrm>
          <a:prstGeom prst="rect">
            <a:avLst/>
          </a:prstGeom>
          <a:noFill/>
        </p:spPr>
        <p:txBody>
          <a:bodyPr wrap="square" rtlCol="0">
            <a:spAutoFit/>
          </a:bodyPr>
          <a:lstStyle/>
          <a:p>
            <a:r>
              <a:rPr lang="en-US" dirty="0"/>
              <a:t>Add topics</a:t>
            </a:r>
          </a:p>
        </p:txBody>
      </p:sp>
      <p:sp>
        <p:nvSpPr>
          <p:cNvPr id="24" name="Rectangle: Rounded Corners 23">
            <a:extLst>
              <a:ext uri="{FF2B5EF4-FFF2-40B4-BE49-F238E27FC236}">
                <a16:creationId xmlns:a16="http://schemas.microsoft.com/office/drawing/2014/main" id="{27F5B7DE-8218-4CD4-8964-91D0ACBEBDB1}"/>
              </a:ext>
            </a:extLst>
          </p:cNvPr>
          <p:cNvSpPr/>
          <p:nvPr/>
        </p:nvSpPr>
        <p:spPr>
          <a:xfrm>
            <a:off x="714375" y="2337783"/>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Sports</a:t>
            </a:r>
          </a:p>
        </p:txBody>
      </p:sp>
      <p:sp>
        <p:nvSpPr>
          <p:cNvPr id="25" name="Rectangle: Rounded Corners 24">
            <a:extLst>
              <a:ext uri="{FF2B5EF4-FFF2-40B4-BE49-F238E27FC236}">
                <a16:creationId xmlns:a16="http://schemas.microsoft.com/office/drawing/2014/main" id="{0F0479DA-AD37-49B8-9AE7-7EFA1410C394}"/>
              </a:ext>
            </a:extLst>
          </p:cNvPr>
          <p:cNvSpPr/>
          <p:nvPr/>
        </p:nvSpPr>
        <p:spPr>
          <a:xfrm>
            <a:off x="28575" y="2750409"/>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Anime</a:t>
            </a:r>
          </a:p>
        </p:txBody>
      </p:sp>
      <p:sp>
        <p:nvSpPr>
          <p:cNvPr id="26" name="Rectangle: Rounded Corners 25">
            <a:extLst>
              <a:ext uri="{FF2B5EF4-FFF2-40B4-BE49-F238E27FC236}">
                <a16:creationId xmlns:a16="http://schemas.microsoft.com/office/drawing/2014/main" id="{5D59A988-5E80-43C6-B112-2F0219F52F18}"/>
              </a:ext>
            </a:extLst>
          </p:cNvPr>
          <p:cNvSpPr/>
          <p:nvPr/>
        </p:nvSpPr>
        <p:spPr>
          <a:xfrm>
            <a:off x="142875" y="4488591"/>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Mysteries</a:t>
            </a:r>
          </a:p>
        </p:txBody>
      </p:sp>
      <p:sp>
        <p:nvSpPr>
          <p:cNvPr id="27" name="Rectangle: Rounded Corners 26">
            <a:extLst>
              <a:ext uri="{FF2B5EF4-FFF2-40B4-BE49-F238E27FC236}">
                <a16:creationId xmlns:a16="http://schemas.microsoft.com/office/drawing/2014/main" id="{5FE83C30-741B-4B82-9E25-C0BABCF4A363}"/>
              </a:ext>
            </a:extLst>
          </p:cNvPr>
          <p:cNvSpPr/>
          <p:nvPr/>
        </p:nvSpPr>
        <p:spPr>
          <a:xfrm>
            <a:off x="714375" y="4040125"/>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Space</a:t>
            </a:r>
          </a:p>
        </p:txBody>
      </p:sp>
      <p:sp>
        <p:nvSpPr>
          <p:cNvPr id="28" name="Rectangle: Rounded Corners 27">
            <a:extLst>
              <a:ext uri="{FF2B5EF4-FFF2-40B4-BE49-F238E27FC236}">
                <a16:creationId xmlns:a16="http://schemas.microsoft.com/office/drawing/2014/main" id="{19468E75-939B-4942-BC2C-E32A9E8BB0D9}"/>
              </a:ext>
            </a:extLst>
          </p:cNvPr>
          <p:cNvSpPr/>
          <p:nvPr/>
        </p:nvSpPr>
        <p:spPr>
          <a:xfrm>
            <a:off x="-9525" y="3619500"/>
            <a:ext cx="12954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Web Series</a:t>
            </a:r>
          </a:p>
        </p:txBody>
      </p:sp>
      <p:sp>
        <p:nvSpPr>
          <p:cNvPr id="29" name="Rectangle: Rounded Corners 28">
            <a:extLst>
              <a:ext uri="{FF2B5EF4-FFF2-40B4-BE49-F238E27FC236}">
                <a16:creationId xmlns:a16="http://schemas.microsoft.com/office/drawing/2014/main" id="{CD1092D8-346B-45E1-8EC6-A3742A440056}"/>
              </a:ext>
            </a:extLst>
          </p:cNvPr>
          <p:cNvSpPr/>
          <p:nvPr/>
        </p:nvSpPr>
        <p:spPr>
          <a:xfrm>
            <a:off x="771525" y="3206874"/>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Movies</a:t>
            </a:r>
          </a:p>
        </p:txBody>
      </p:sp>
      <p:sp>
        <p:nvSpPr>
          <p:cNvPr id="30" name="Rectangle: Rounded Corners 29">
            <a:extLst>
              <a:ext uri="{FF2B5EF4-FFF2-40B4-BE49-F238E27FC236}">
                <a16:creationId xmlns:a16="http://schemas.microsoft.com/office/drawing/2014/main" id="{D77A3650-C912-4F92-AB8B-0505B8C1B321}"/>
              </a:ext>
            </a:extLst>
          </p:cNvPr>
          <p:cNvSpPr/>
          <p:nvPr/>
        </p:nvSpPr>
        <p:spPr>
          <a:xfrm>
            <a:off x="10010775" y="5438775"/>
            <a:ext cx="2095500" cy="380987"/>
          </a:xfrm>
          <a:prstGeom prst="roundRect">
            <a:avLst/>
          </a:prstGeom>
          <a:solidFill>
            <a:srgbClr val="C048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a:t>
            </a:r>
          </a:p>
        </p:txBody>
      </p:sp>
      <p:sp>
        <p:nvSpPr>
          <p:cNvPr id="31" name="Rectangle: Rounded Corners 30">
            <a:extLst>
              <a:ext uri="{FF2B5EF4-FFF2-40B4-BE49-F238E27FC236}">
                <a16:creationId xmlns:a16="http://schemas.microsoft.com/office/drawing/2014/main" id="{8E479E82-A248-4658-B518-AEC8687E391C}"/>
              </a:ext>
            </a:extLst>
          </p:cNvPr>
          <p:cNvSpPr/>
          <p:nvPr/>
        </p:nvSpPr>
        <p:spPr>
          <a:xfrm>
            <a:off x="10010775" y="5950270"/>
            <a:ext cx="2095500" cy="380987"/>
          </a:xfrm>
          <a:prstGeom prst="roundRect">
            <a:avLst/>
          </a:prstGeom>
          <a:solidFill>
            <a:srgbClr val="C048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Clear All</a:t>
            </a:r>
          </a:p>
        </p:txBody>
      </p:sp>
      <p:sp>
        <p:nvSpPr>
          <p:cNvPr id="32" name="Rectangle: Rounded Corners 31">
            <a:extLst>
              <a:ext uri="{FF2B5EF4-FFF2-40B4-BE49-F238E27FC236}">
                <a16:creationId xmlns:a16="http://schemas.microsoft.com/office/drawing/2014/main" id="{1E020681-E35C-4268-826E-9770EFF09049}"/>
              </a:ext>
            </a:extLst>
          </p:cNvPr>
          <p:cNvSpPr/>
          <p:nvPr/>
        </p:nvSpPr>
        <p:spPr>
          <a:xfrm>
            <a:off x="166688" y="6239238"/>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Religion</a:t>
            </a:r>
          </a:p>
        </p:txBody>
      </p:sp>
      <p:sp>
        <p:nvSpPr>
          <p:cNvPr id="33" name="Rectangle: Rounded Corners 32">
            <a:extLst>
              <a:ext uri="{FF2B5EF4-FFF2-40B4-BE49-F238E27FC236}">
                <a16:creationId xmlns:a16="http://schemas.microsoft.com/office/drawing/2014/main" id="{C6723A4B-275F-45AE-9ABB-870368A0C85B}"/>
              </a:ext>
            </a:extLst>
          </p:cNvPr>
          <p:cNvSpPr/>
          <p:nvPr/>
        </p:nvSpPr>
        <p:spPr>
          <a:xfrm>
            <a:off x="738188" y="5790772"/>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Science</a:t>
            </a:r>
          </a:p>
        </p:txBody>
      </p:sp>
      <p:sp>
        <p:nvSpPr>
          <p:cNvPr id="34" name="Rectangle: Rounded Corners 33">
            <a:extLst>
              <a:ext uri="{FF2B5EF4-FFF2-40B4-BE49-F238E27FC236}">
                <a16:creationId xmlns:a16="http://schemas.microsoft.com/office/drawing/2014/main" id="{3F4EFC10-E674-4C6A-A6CB-C27D8FBD6BF6}"/>
              </a:ext>
            </a:extLst>
          </p:cNvPr>
          <p:cNvSpPr/>
          <p:nvPr/>
        </p:nvSpPr>
        <p:spPr>
          <a:xfrm>
            <a:off x="14287" y="5370148"/>
            <a:ext cx="1443037" cy="26743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Video Games</a:t>
            </a:r>
          </a:p>
        </p:txBody>
      </p:sp>
      <p:sp>
        <p:nvSpPr>
          <p:cNvPr id="35" name="Rectangle: Rounded Corners 34">
            <a:extLst>
              <a:ext uri="{FF2B5EF4-FFF2-40B4-BE49-F238E27FC236}">
                <a16:creationId xmlns:a16="http://schemas.microsoft.com/office/drawing/2014/main" id="{E47A0709-942C-418C-AF1D-A714BB751D87}"/>
              </a:ext>
            </a:extLst>
          </p:cNvPr>
          <p:cNvSpPr/>
          <p:nvPr/>
        </p:nvSpPr>
        <p:spPr>
          <a:xfrm>
            <a:off x="795338" y="4957521"/>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Wildlife</a:t>
            </a:r>
          </a:p>
        </p:txBody>
      </p:sp>
      <p:sp>
        <p:nvSpPr>
          <p:cNvPr id="36" name="TextBox 35">
            <a:extLst>
              <a:ext uri="{FF2B5EF4-FFF2-40B4-BE49-F238E27FC236}">
                <a16:creationId xmlns:a16="http://schemas.microsoft.com/office/drawing/2014/main" id="{DFED99E1-33D3-4462-AB71-C49CBF4104B7}"/>
              </a:ext>
            </a:extLst>
          </p:cNvPr>
          <p:cNvSpPr txBox="1"/>
          <p:nvPr/>
        </p:nvSpPr>
        <p:spPr>
          <a:xfrm>
            <a:off x="10143368" y="1968451"/>
            <a:ext cx="1676720" cy="369332"/>
          </a:xfrm>
          <a:prstGeom prst="rect">
            <a:avLst/>
          </a:prstGeom>
          <a:noFill/>
        </p:spPr>
        <p:txBody>
          <a:bodyPr wrap="square" rtlCol="0">
            <a:spAutoFit/>
          </a:bodyPr>
          <a:lstStyle/>
          <a:p>
            <a:r>
              <a:rPr lang="en-US" dirty="0"/>
              <a:t>Remove topics</a:t>
            </a:r>
          </a:p>
        </p:txBody>
      </p:sp>
      <p:sp>
        <p:nvSpPr>
          <p:cNvPr id="37" name="Rectangle: Rounded Corners 36">
            <a:extLst>
              <a:ext uri="{FF2B5EF4-FFF2-40B4-BE49-F238E27FC236}">
                <a16:creationId xmlns:a16="http://schemas.microsoft.com/office/drawing/2014/main" id="{2D49F239-71EE-4E1E-ABF4-4E0C68B02B38}"/>
              </a:ext>
            </a:extLst>
          </p:cNvPr>
          <p:cNvSpPr/>
          <p:nvPr/>
        </p:nvSpPr>
        <p:spPr>
          <a:xfrm>
            <a:off x="10327630" y="2400587"/>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Sports</a:t>
            </a:r>
          </a:p>
        </p:txBody>
      </p:sp>
      <p:sp>
        <p:nvSpPr>
          <p:cNvPr id="38" name="Rectangle: Rounded Corners 37">
            <a:extLst>
              <a:ext uri="{FF2B5EF4-FFF2-40B4-BE49-F238E27FC236}">
                <a16:creationId xmlns:a16="http://schemas.microsoft.com/office/drawing/2014/main" id="{8B457366-CCE0-4208-BFAC-4FADD3A09122}"/>
              </a:ext>
            </a:extLst>
          </p:cNvPr>
          <p:cNvSpPr/>
          <p:nvPr/>
        </p:nvSpPr>
        <p:spPr>
          <a:xfrm>
            <a:off x="10353062" y="2811596"/>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Anime</a:t>
            </a:r>
          </a:p>
        </p:txBody>
      </p:sp>
      <p:sp>
        <p:nvSpPr>
          <p:cNvPr id="39" name="Rectangle: Rounded Corners 38">
            <a:extLst>
              <a:ext uri="{FF2B5EF4-FFF2-40B4-BE49-F238E27FC236}">
                <a16:creationId xmlns:a16="http://schemas.microsoft.com/office/drawing/2014/main" id="{0302F3BB-1CF7-4DA9-A198-E65BCEFE6C5A}"/>
              </a:ext>
            </a:extLst>
          </p:cNvPr>
          <p:cNvSpPr/>
          <p:nvPr/>
        </p:nvSpPr>
        <p:spPr>
          <a:xfrm>
            <a:off x="10280005" y="3822853"/>
            <a:ext cx="12954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Web Series</a:t>
            </a:r>
          </a:p>
        </p:txBody>
      </p:sp>
      <p:sp>
        <p:nvSpPr>
          <p:cNvPr id="40" name="Rectangle: Rounded Corners 39">
            <a:extLst>
              <a:ext uri="{FF2B5EF4-FFF2-40B4-BE49-F238E27FC236}">
                <a16:creationId xmlns:a16="http://schemas.microsoft.com/office/drawing/2014/main" id="{23F66CD4-8333-4AD8-973D-618B3AE68B7D}"/>
              </a:ext>
            </a:extLst>
          </p:cNvPr>
          <p:cNvSpPr/>
          <p:nvPr/>
        </p:nvSpPr>
        <p:spPr>
          <a:xfrm>
            <a:off x="10353062" y="3285409"/>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Movies</a:t>
            </a:r>
          </a:p>
        </p:txBody>
      </p:sp>
      <p:sp>
        <p:nvSpPr>
          <p:cNvPr id="41" name="TextBox 40">
            <a:extLst>
              <a:ext uri="{FF2B5EF4-FFF2-40B4-BE49-F238E27FC236}">
                <a16:creationId xmlns:a16="http://schemas.microsoft.com/office/drawing/2014/main" id="{1E79FE2F-EA5D-4C24-874A-8DB5F6F8EFF0}"/>
              </a:ext>
            </a:extLst>
          </p:cNvPr>
          <p:cNvSpPr txBox="1"/>
          <p:nvPr/>
        </p:nvSpPr>
        <p:spPr>
          <a:xfrm>
            <a:off x="2019300" y="1924612"/>
            <a:ext cx="1334257" cy="369332"/>
          </a:xfrm>
          <a:prstGeom prst="rect">
            <a:avLst/>
          </a:prstGeom>
          <a:noFill/>
        </p:spPr>
        <p:txBody>
          <a:bodyPr wrap="square" rtlCol="0">
            <a:spAutoFit/>
          </a:bodyPr>
          <a:lstStyle/>
          <a:p>
            <a:r>
              <a:rPr lang="en-US" dirty="0"/>
              <a:t>Title</a:t>
            </a:r>
          </a:p>
        </p:txBody>
      </p:sp>
      <p:sp>
        <p:nvSpPr>
          <p:cNvPr id="42" name="TextBox 41">
            <a:extLst>
              <a:ext uri="{FF2B5EF4-FFF2-40B4-BE49-F238E27FC236}">
                <a16:creationId xmlns:a16="http://schemas.microsoft.com/office/drawing/2014/main" id="{7E7CB228-EC02-4034-A89C-3290DFB55E83}"/>
              </a:ext>
            </a:extLst>
          </p:cNvPr>
          <p:cNvSpPr txBox="1"/>
          <p:nvPr/>
        </p:nvSpPr>
        <p:spPr>
          <a:xfrm>
            <a:off x="2602735" y="1915510"/>
            <a:ext cx="7265165" cy="369332"/>
          </a:xfrm>
          <a:prstGeom prst="rect">
            <a:avLst/>
          </a:prstGeom>
          <a:solidFill>
            <a:schemeClr val="bg1"/>
          </a:solidFill>
        </p:spPr>
        <p:txBody>
          <a:bodyPr wrap="square" rtlCol="0">
            <a:spAutoFit/>
          </a:bodyPr>
          <a:lstStyle/>
          <a:p>
            <a:r>
              <a:rPr lang="en-US" dirty="0"/>
              <a:t>Entertainment</a:t>
            </a:r>
          </a:p>
        </p:txBody>
      </p:sp>
    </p:spTree>
    <p:extLst>
      <p:ext uri="{BB962C8B-B14F-4D97-AF65-F5344CB8AC3E}">
        <p14:creationId xmlns:p14="http://schemas.microsoft.com/office/powerpoint/2010/main" val="3746704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8C4E21-4E33-471F-8CCD-56EFADB6A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D7CCAD58-0C30-4E56-BD13-3928A2DBD3CB}"/>
              </a:ext>
            </a:extLst>
          </p:cNvPr>
          <p:cNvSpPr>
            <a:spLocks noGrp="1"/>
          </p:cNvSpPr>
          <p:nvPr>
            <p:ph type="subTitle" idx="1"/>
          </p:nvPr>
        </p:nvSpPr>
        <p:spPr>
          <a:xfrm>
            <a:off x="0" y="212885"/>
            <a:ext cx="4218148" cy="827350"/>
          </a:xfrm>
          <a:noFill/>
          <a:ln>
            <a:noFill/>
          </a:ln>
        </p:spPr>
        <p:txBody>
          <a:bodyPr>
            <a:normAutofit/>
          </a:bodyPr>
          <a:lstStyle/>
          <a:p>
            <a:pPr algn="l"/>
            <a:r>
              <a:rPr lang="en-US" sz="4800" dirty="0">
                <a:solidFill>
                  <a:schemeClr val="bg1"/>
                </a:solidFill>
                <a:latin typeface="Bahnschrift Condensed" panose="020B0502040204020203" pitchFamily="34" charset="0"/>
              </a:rPr>
              <a:t>  Wonder Blogs</a:t>
            </a:r>
          </a:p>
        </p:txBody>
      </p:sp>
      <p:pic>
        <p:nvPicPr>
          <p:cNvPr id="11" name="Graphic 10" descr="Magnifying glass with solid fill">
            <a:extLst>
              <a:ext uri="{FF2B5EF4-FFF2-40B4-BE49-F238E27FC236}">
                <a16:creationId xmlns:a16="http://schemas.microsoft.com/office/drawing/2014/main" id="{568E40B2-FBF8-40E0-A1EA-21F62FCC33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11467" y="131910"/>
            <a:ext cx="432137" cy="432137"/>
          </a:xfrm>
          <a:prstGeom prst="rect">
            <a:avLst/>
          </a:prstGeom>
        </p:spPr>
      </p:pic>
      <p:pic>
        <p:nvPicPr>
          <p:cNvPr id="13" name="Graphic 12" descr="User with solid fill">
            <a:extLst>
              <a:ext uri="{FF2B5EF4-FFF2-40B4-BE49-F238E27FC236}">
                <a16:creationId xmlns:a16="http://schemas.microsoft.com/office/drawing/2014/main" id="{F407042E-B7FC-42A5-97B3-75D8293277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24562" y="103334"/>
            <a:ext cx="460299" cy="460299"/>
          </a:xfrm>
          <a:prstGeom prst="rect">
            <a:avLst/>
          </a:prstGeom>
        </p:spPr>
      </p:pic>
      <p:pic>
        <p:nvPicPr>
          <p:cNvPr id="15" name="Picture 14">
            <a:extLst>
              <a:ext uri="{FF2B5EF4-FFF2-40B4-BE49-F238E27FC236}">
                <a16:creationId xmlns:a16="http://schemas.microsoft.com/office/drawing/2014/main" id="{C494EF2C-C3F5-4964-BFAF-D962920858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27780" y="198997"/>
            <a:ext cx="466484" cy="262397"/>
          </a:xfrm>
          <a:prstGeom prst="rect">
            <a:avLst/>
          </a:prstGeom>
        </p:spPr>
      </p:pic>
      <p:sp>
        <p:nvSpPr>
          <p:cNvPr id="12" name="Rectangle: Rounded Corners 11">
            <a:extLst>
              <a:ext uri="{FF2B5EF4-FFF2-40B4-BE49-F238E27FC236}">
                <a16:creationId xmlns:a16="http://schemas.microsoft.com/office/drawing/2014/main" id="{084336C6-491F-45D8-91FC-33D4C3CFE295}"/>
              </a:ext>
            </a:extLst>
          </p:cNvPr>
          <p:cNvSpPr/>
          <p:nvPr/>
        </p:nvSpPr>
        <p:spPr>
          <a:xfrm>
            <a:off x="-14287" y="1182848"/>
            <a:ext cx="12192000" cy="5675152"/>
          </a:xfrm>
          <a:prstGeom prst="roundRect">
            <a:avLst>
              <a:gd name="adj" fmla="val 55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232948B2-79C9-4E6B-B7DD-365708AEBC2F}"/>
              </a:ext>
            </a:extLst>
          </p:cNvPr>
          <p:cNvCxnSpPr/>
          <p:nvPr/>
        </p:nvCxnSpPr>
        <p:spPr>
          <a:xfrm>
            <a:off x="176169" y="1685092"/>
            <a:ext cx="11643919"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071ABA09-F407-4B37-8C7C-6C9414B0EE85}"/>
              </a:ext>
            </a:extLst>
          </p:cNvPr>
          <p:cNvSpPr txBox="1"/>
          <p:nvPr/>
        </p:nvSpPr>
        <p:spPr>
          <a:xfrm>
            <a:off x="314325" y="1285875"/>
            <a:ext cx="2847975" cy="369332"/>
          </a:xfrm>
          <a:prstGeom prst="rect">
            <a:avLst/>
          </a:prstGeom>
          <a:noFill/>
        </p:spPr>
        <p:txBody>
          <a:bodyPr wrap="square" rtlCol="0">
            <a:spAutoFit/>
          </a:bodyPr>
          <a:lstStyle/>
          <a:p>
            <a:r>
              <a:rPr lang="en-US" dirty="0"/>
              <a:t>Home Space</a:t>
            </a:r>
          </a:p>
        </p:txBody>
      </p:sp>
      <p:pic>
        <p:nvPicPr>
          <p:cNvPr id="19" name="Graphic 18" descr="Close with solid fill">
            <a:extLst>
              <a:ext uri="{FF2B5EF4-FFF2-40B4-BE49-F238E27FC236}">
                <a16:creationId xmlns:a16="http://schemas.microsoft.com/office/drawing/2014/main" id="{B1130977-7B0A-4D6A-89CA-E2CBD1334B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34673" y="1212238"/>
            <a:ext cx="426349" cy="426349"/>
          </a:xfrm>
          <a:prstGeom prst="rect">
            <a:avLst/>
          </a:prstGeom>
        </p:spPr>
      </p:pic>
      <p:sp>
        <p:nvSpPr>
          <p:cNvPr id="22" name="TextBox 21">
            <a:extLst>
              <a:ext uri="{FF2B5EF4-FFF2-40B4-BE49-F238E27FC236}">
                <a16:creationId xmlns:a16="http://schemas.microsoft.com/office/drawing/2014/main" id="{52750C24-B4F0-492B-B141-5DD19EE9A570}"/>
              </a:ext>
            </a:extLst>
          </p:cNvPr>
          <p:cNvSpPr txBox="1"/>
          <p:nvPr/>
        </p:nvSpPr>
        <p:spPr>
          <a:xfrm>
            <a:off x="123068" y="1924612"/>
            <a:ext cx="1334257" cy="369332"/>
          </a:xfrm>
          <a:prstGeom prst="rect">
            <a:avLst/>
          </a:prstGeom>
          <a:noFill/>
        </p:spPr>
        <p:txBody>
          <a:bodyPr wrap="square" rtlCol="0">
            <a:spAutoFit/>
          </a:bodyPr>
          <a:lstStyle/>
          <a:p>
            <a:r>
              <a:rPr lang="en-US" dirty="0"/>
              <a:t>Pick topics</a:t>
            </a:r>
          </a:p>
        </p:txBody>
      </p:sp>
      <p:sp>
        <p:nvSpPr>
          <p:cNvPr id="24" name="Rectangle: Rounded Corners 23">
            <a:extLst>
              <a:ext uri="{FF2B5EF4-FFF2-40B4-BE49-F238E27FC236}">
                <a16:creationId xmlns:a16="http://schemas.microsoft.com/office/drawing/2014/main" id="{27F5B7DE-8218-4CD4-8964-91D0ACBEBDB1}"/>
              </a:ext>
            </a:extLst>
          </p:cNvPr>
          <p:cNvSpPr/>
          <p:nvPr/>
        </p:nvSpPr>
        <p:spPr>
          <a:xfrm>
            <a:off x="714375" y="2337783"/>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Sports</a:t>
            </a:r>
          </a:p>
        </p:txBody>
      </p:sp>
      <p:sp>
        <p:nvSpPr>
          <p:cNvPr id="25" name="Rectangle: Rounded Corners 24">
            <a:extLst>
              <a:ext uri="{FF2B5EF4-FFF2-40B4-BE49-F238E27FC236}">
                <a16:creationId xmlns:a16="http://schemas.microsoft.com/office/drawing/2014/main" id="{0F0479DA-AD37-49B8-9AE7-7EFA1410C394}"/>
              </a:ext>
            </a:extLst>
          </p:cNvPr>
          <p:cNvSpPr/>
          <p:nvPr/>
        </p:nvSpPr>
        <p:spPr>
          <a:xfrm>
            <a:off x="28575" y="2750409"/>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Anime</a:t>
            </a:r>
          </a:p>
        </p:txBody>
      </p:sp>
      <p:sp>
        <p:nvSpPr>
          <p:cNvPr id="26" name="Rectangle: Rounded Corners 25">
            <a:extLst>
              <a:ext uri="{FF2B5EF4-FFF2-40B4-BE49-F238E27FC236}">
                <a16:creationId xmlns:a16="http://schemas.microsoft.com/office/drawing/2014/main" id="{5D59A988-5E80-43C6-B112-2F0219F52F18}"/>
              </a:ext>
            </a:extLst>
          </p:cNvPr>
          <p:cNvSpPr/>
          <p:nvPr/>
        </p:nvSpPr>
        <p:spPr>
          <a:xfrm>
            <a:off x="142875" y="4488591"/>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Mysteries</a:t>
            </a:r>
          </a:p>
        </p:txBody>
      </p:sp>
      <p:sp>
        <p:nvSpPr>
          <p:cNvPr id="27" name="Rectangle: Rounded Corners 26">
            <a:extLst>
              <a:ext uri="{FF2B5EF4-FFF2-40B4-BE49-F238E27FC236}">
                <a16:creationId xmlns:a16="http://schemas.microsoft.com/office/drawing/2014/main" id="{5FE83C30-741B-4B82-9E25-C0BABCF4A363}"/>
              </a:ext>
            </a:extLst>
          </p:cNvPr>
          <p:cNvSpPr/>
          <p:nvPr/>
        </p:nvSpPr>
        <p:spPr>
          <a:xfrm>
            <a:off x="714375" y="4040125"/>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Space</a:t>
            </a:r>
          </a:p>
        </p:txBody>
      </p:sp>
      <p:sp>
        <p:nvSpPr>
          <p:cNvPr id="28" name="Rectangle: Rounded Corners 27">
            <a:extLst>
              <a:ext uri="{FF2B5EF4-FFF2-40B4-BE49-F238E27FC236}">
                <a16:creationId xmlns:a16="http://schemas.microsoft.com/office/drawing/2014/main" id="{19468E75-939B-4942-BC2C-E32A9E8BB0D9}"/>
              </a:ext>
            </a:extLst>
          </p:cNvPr>
          <p:cNvSpPr/>
          <p:nvPr/>
        </p:nvSpPr>
        <p:spPr>
          <a:xfrm>
            <a:off x="-9525" y="3619500"/>
            <a:ext cx="12954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Web Series</a:t>
            </a:r>
          </a:p>
        </p:txBody>
      </p:sp>
      <p:sp>
        <p:nvSpPr>
          <p:cNvPr id="29" name="Rectangle: Rounded Corners 28">
            <a:extLst>
              <a:ext uri="{FF2B5EF4-FFF2-40B4-BE49-F238E27FC236}">
                <a16:creationId xmlns:a16="http://schemas.microsoft.com/office/drawing/2014/main" id="{CD1092D8-346B-45E1-8EC6-A3742A440056}"/>
              </a:ext>
            </a:extLst>
          </p:cNvPr>
          <p:cNvSpPr/>
          <p:nvPr/>
        </p:nvSpPr>
        <p:spPr>
          <a:xfrm>
            <a:off x="771525" y="3206874"/>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Movies</a:t>
            </a:r>
          </a:p>
        </p:txBody>
      </p:sp>
      <p:sp>
        <p:nvSpPr>
          <p:cNvPr id="32" name="Rectangle: Rounded Corners 31">
            <a:extLst>
              <a:ext uri="{FF2B5EF4-FFF2-40B4-BE49-F238E27FC236}">
                <a16:creationId xmlns:a16="http://schemas.microsoft.com/office/drawing/2014/main" id="{1E020681-E35C-4268-826E-9770EFF09049}"/>
              </a:ext>
            </a:extLst>
          </p:cNvPr>
          <p:cNvSpPr/>
          <p:nvPr/>
        </p:nvSpPr>
        <p:spPr>
          <a:xfrm>
            <a:off x="166688" y="6239238"/>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Religion</a:t>
            </a:r>
          </a:p>
        </p:txBody>
      </p:sp>
      <p:sp>
        <p:nvSpPr>
          <p:cNvPr id="33" name="Rectangle: Rounded Corners 32">
            <a:extLst>
              <a:ext uri="{FF2B5EF4-FFF2-40B4-BE49-F238E27FC236}">
                <a16:creationId xmlns:a16="http://schemas.microsoft.com/office/drawing/2014/main" id="{C6723A4B-275F-45AE-9ABB-870368A0C85B}"/>
              </a:ext>
            </a:extLst>
          </p:cNvPr>
          <p:cNvSpPr/>
          <p:nvPr/>
        </p:nvSpPr>
        <p:spPr>
          <a:xfrm>
            <a:off x="738188" y="5790772"/>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Science</a:t>
            </a:r>
          </a:p>
        </p:txBody>
      </p:sp>
      <p:sp>
        <p:nvSpPr>
          <p:cNvPr id="34" name="Rectangle: Rounded Corners 33">
            <a:extLst>
              <a:ext uri="{FF2B5EF4-FFF2-40B4-BE49-F238E27FC236}">
                <a16:creationId xmlns:a16="http://schemas.microsoft.com/office/drawing/2014/main" id="{3F4EFC10-E674-4C6A-A6CB-C27D8FBD6BF6}"/>
              </a:ext>
            </a:extLst>
          </p:cNvPr>
          <p:cNvSpPr/>
          <p:nvPr/>
        </p:nvSpPr>
        <p:spPr>
          <a:xfrm>
            <a:off x="14287" y="5370148"/>
            <a:ext cx="1443037" cy="26743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Video Games</a:t>
            </a:r>
          </a:p>
        </p:txBody>
      </p:sp>
      <p:sp>
        <p:nvSpPr>
          <p:cNvPr id="35" name="Rectangle: Rounded Corners 34">
            <a:extLst>
              <a:ext uri="{FF2B5EF4-FFF2-40B4-BE49-F238E27FC236}">
                <a16:creationId xmlns:a16="http://schemas.microsoft.com/office/drawing/2014/main" id="{E47A0709-942C-418C-AF1D-A714BB751D87}"/>
              </a:ext>
            </a:extLst>
          </p:cNvPr>
          <p:cNvSpPr/>
          <p:nvPr/>
        </p:nvSpPr>
        <p:spPr>
          <a:xfrm>
            <a:off x="795338" y="4957521"/>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Wildlife</a:t>
            </a:r>
          </a:p>
        </p:txBody>
      </p:sp>
      <p:sp>
        <p:nvSpPr>
          <p:cNvPr id="36" name="TextBox 35">
            <a:extLst>
              <a:ext uri="{FF2B5EF4-FFF2-40B4-BE49-F238E27FC236}">
                <a16:creationId xmlns:a16="http://schemas.microsoft.com/office/drawing/2014/main" id="{DFED99E1-33D3-4462-AB71-C49CBF4104B7}"/>
              </a:ext>
            </a:extLst>
          </p:cNvPr>
          <p:cNvSpPr txBox="1"/>
          <p:nvPr/>
        </p:nvSpPr>
        <p:spPr>
          <a:xfrm>
            <a:off x="10143368" y="1968451"/>
            <a:ext cx="1925564" cy="369332"/>
          </a:xfrm>
          <a:prstGeom prst="rect">
            <a:avLst/>
          </a:prstGeom>
          <a:noFill/>
        </p:spPr>
        <p:txBody>
          <a:bodyPr wrap="square" rtlCol="0">
            <a:spAutoFit/>
          </a:bodyPr>
          <a:lstStyle/>
          <a:p>
            <a:r>
              <a:rPr lang="en-US" dirty="0"/>
              <a:t>Treading topics</a:t>
            </a:r>
          </a:p>
        </p:txBody>
      </p:sp>
      <p:sp>
        <p:nvSpPr>
          <p:cNvPr id="37" name="Rectangle: Rounded Corners 36">
            <a:extLst>
              <a:ext uri="{FF2B5EF4-FFF2-40B4-BE49-F238E27FC236}">
                <a16:creationId xmlns:a16="http://schemas.microsoft.com/office/drawing/2014/main" id="{2D49F239-71EE-4E1E-ABF4-4E0C68B02B38}"/>
              </a:ext>
            </a:extLst>
          </p:cNvPr>
          <p:cNvSpPr/>
          <p:nvPr/>
        </p:nvSpPr>
        <p:spPr>
          <a:xfrm>
            <a:off x="10327630" y="2400587"/>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Sports</a:t>
            </a:r>
          </a:p>
        </p:txBody>
      </p:sp>
      <p:sp>
        <p:nvSpPr>
          <p:cNvPr id="38" name="Rectangle: Rounded Corners 37">
            <a:extLst>
              <a:ext uri="{FF2B5EF4-FFF2-40B4-BE49-F238E27FC236}">
                <a16:creationId xmlns:a16="http://schemas.microsoft.com/office/drawing/2014/main" id="{8B457366-CCE0-4208-BFAC-4FADD3A09122}"/>
              </a:ext>
            </a:extLst>
          </p:cNvPr>
          <p:cNvSpPr/>
          <p:nvPr/>
        </p:nvSpPr>
        <p:spPr>
          <a:xfrm>
            <a:off x="10353062" y="2811596"/>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Anime</a:t>
            </a:r>
          </a:p>
        </p:txBody>
      </p:sp>
      <p:sp>
        <p:nvSpPr>
          <p:cNvPr id="39" name="Rectangle: Rounded Corners 38">
            <a:extLst>
              <a:ext uri="{FF2B5EF4-FFF2-40B4-BE49-F238E27FC236}">
                <a16:creationId xmlns:a16="http://schemas.microsoft.com/office/drawing/2014/main" id="{0302F3BB-1CF7-4DA9-A198-E65BCEFE6C5A}"/>
              </a:ext>
            </a:extLst>
          </p:cNvPr>
          <p:cNvSpPr/>
          <p:nvPr/>
        </p:nvSpPr>
        <p:spPr>
          <a:xfrm>
            <a:off x="10280005" y="3822853"/>
            <a:ext cx="12954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Web Series</a:t>
            </a:r>
          </a:p>
        </p:txBody>
      </p:sp>
      <p:sp>
        <p:nvSpPr>
          <p:cNvPr id="40" name="Rectangle: Rounded Corners 39">
            <a:extLst>
              <a:ext uri="{FF2B5EF4-FFF2-40B4-BE49-F238E27FC236}">
                <a16:creationId xmlns:a16="http://schemas.microsoft.com/office/drawing/2014/main" id="{23F66CD4-8333-4AD8-973D-618B3AE68B7D}"/>
              </a:ext>
            </a:extLst>
          </p:cNvPr>
          <p:cNvSpPr/>
          <p:nvPr/>
        </p:nvSpPr>
        <p:spPr>
          <a:xfrm>
            <a:off x="10353062" y="3285409"/>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Movies</a:t>
            </a:r>
          </a:p>
        </p:txBody>
      </p:sp>
      <p:sp>
        <p:nvSpPr>
          <p:cNvPr id="4" name="TextBox 3">
            <a:extLst>
              <a:ext uri="{FF2B5EF4-FFF2-40B4-BE49-F238E27FC236}">
                <a16:creationId xmlns:a16="http://schemas.microsoft.com/office/drawing/2014/main" id="{E4F5D951-63B1-4896-80CD-713223EEF671}"/>
              </a:ext>
            </a:extLst>
          </p:cNvPr>
          <p:cNvSpPr txBox="1"/>
          <p:nvPr/>
        </p:nvSpPr>
        <p:spPr>
          <a:xfrm>
            <a:off x="3285746" y="521459"/>
            <a:ext cx="4019550" cy="1816324"/>
          </a:xfrm>
          <a:prstGeom prst="rect">
            <a:avLst/>
          </a:prstGeom>
          <a:noFill/>
        </p:spPr>
        <p:txBody>
          <a:bodyPr wrap="square" rtlCol="0">
            <a:spAutoFit/>
          </a:bodyPr>
          <a:lstStyle/>
          <a:p>
            <a:endParaRPr lang="en-US" dirty="0"/>
          </a:p>
        </p:txBody>
      </p:sp>
      <p:sp>
        <p:nvSpPr>
          <p:cNvPr id="46" name="TextBox 45">
            <a:extLst>
              <a:ext uri="{FF2B5EF4-FFF2-40B4-BE49-F238E27FC236}">
                <a16:creationId xmlns:a16="http://schemas.microsoft.com/office/drawing/2014/main" id="{64844D12-844B-4FF2-B930-3C5F46BCBEAE}"/>
              </a:ext>
            </a:extLst>
          </p:cNvPr>
          <p:cNvSpPr txBox="1"/>
          <p:nvPr/>
        </p:nvSpPr>
        <p:spPr>
          <a:xfrm>
            <a:off x="2000250" y="2362623"/>
            <a:ext cx="7886700" cy="2031325"/>
          </a:xfrm>
          <a:prstGeom prst="rect">
            <a:avLst/>
          </a:prstGeom>
          <a:solidFill>
            <a:schemeClr val="bg1"/>
          </a:solidFill>
        </p:spPr>
        <p:txBody>
          <a:bodyPr wrap="square" rtlCol="0">
            <a:spAutoFit/>
          </a:bodyPr>
          <a:lstStyle/>
          <a:p>
            <a:pPr algn="l"/>
            <a:r>
              <a:rPr lang="en-US" b="0" i="1" dirty="0">
                <a:effectLst/>
              </a:rPr>
              <a:t>Introduction</a:t>
            </a:r>
          </a:p>
          <a:p>
            <a:pPr algn="l"/>
            <a:r>
              <a:rPr lang="en-US" b="0" i="1" dirty="0">
                <a:effectLst/>
              </a:rPr>
              <a:t>In an era where entertainment options abound, it's impossible not to be drawn into the enchanting worlds of anime, the gripping narratives of TV series, the magic of movies, and the thrill of sports. Each of these forms of entertainment carries its own unique charm and captivates a diverse audience. Let's explore the multiverse of entertainment and delve into the reasons why anime, TV series, movies, and sports hold a special place in our hearts.</a:t>
            </a:r>
          </a:p>
        </p:txBody>
      </p:sp>
      <p:sp>
        <p:nvSpPr>
          <p:cNvPr id="47" name="TextBox 46">
            <a:extLst>
              <a:ext uri="{FF2B5EF4-FFF2-40B4-BE49-F238E27FC236}">
                <a16:creationId xmlns:a16="http://schemas.microsoft.com/office/drawing/2014/main" id="{629CBABE-27CD-4665-B627-D19F2C331E92}"/>
              </a:ext>
            </a:extLst>
          </p:cNvPr>
          <p:cNvSpPr txBox="1"/>
          <p:nvPr/>
        </p:nvSpPr>
        <p:spPr>
          <a:xfrm>
            <a:off x="2019300" y="1924612"/>
            <a:ext cx="1334257" cy="369332"/>
          </a:xfrm>
          <a:prstGeom prst="rect">
            <a:avLst/>
          </a:prstGeom>
          <a:noFill/>
        </p:spPr>
        <p:txBody>
          <a:bodyPr wrap="square" rtlCol="0">
            <a:spAutoFit/>
          </a:bodyPr>
          <a:lstStyle/>
          <a:p>
            <a:r>
              <a:rPr lang="en-US" dirty="0"/>
              <a:t>Title</a:t>
            </a:r>
          </a:p>
        </p:txBody>
      </p:sp>
      <p:sp>
        <p:nvSpPr>
          <p:cNvPr id="48" name="TextBox 47">
            <a:extLst>
              <a:ext uri="{FF2B5EF4-FFF2-40B4-BE49-F238E27FC236}">
                <a16:creationId xmlns:a16="http://schemas.microsoft.com/office/drawing/2014/main" id="{3691C7FE-115A-49A5-AE4E-7D4222D940C8}"/>
              </a:ext>
            </a:extLst>
          </p:cNvPr>
          <p:cNvSpPr txBox="1"/>
          <p:nvPr/>
        </p:nvSpPr>
        <p:spPr>
          <a:xfrm>
            <a:off x="2602736" y="1915510"/>
            <a:ext cx="3588894" cy="369332"/>
          </a:xfrm>
          <a:prstGeom prst="rect">
            <a:avLst/>
          </a:prstGeom>
          <a:solidFill>
            <a:schemeClr val="bg1"/>
          </a:solidFill>
        </p:spPr>
        <p:txBody>
          <a:bodyPr wrap="square" rtlCol="0">
            <a:spAutoFit/>
          </a:bodyPr>
          <a:lstStyle/>
          <a:p>
            <a:r>
              <a:rPr lang="en-US" dirty="0"/>
              <a:t>Entertainment</a:t>
            </a:r>
          </a:p>
        </p:txBody>
      </p:sp>
      <p:sp>
        <p:nvSpPr>
          <p:cNvPr id="49" name="TextBox 48">
            <a:extLst>
              <a:ext uri="{FF2B5EF4-FFF2-40B4-BE49-F238E27FC236}">
                <a16:creationId xmlns:a16="http://schemas.microsoft.com/office/drawing/2014/main" id="{C0B8EF00-1E0F-464A-90B9-70911F4FD1F6}"/>
              </a:ext>
            </a:extLst>
          </p:cNvPr>
          <p:cNvSpPr txBox="1"/>
          <p:nvPr/>
        </p:nvSpPr>
        <p:spPr>
          <a:xfrm>
            <a:off x="6725030" y="1905701"/>
            <a:ext cx="589791" cy="369332"/>
          </a:xfrm>
          <a:prstGeom prst="rect">
            <a:avLst/>
          </a:prstGeom>
          <a:noFill/>
        </p:spPr>
        <p:txBody>
          <a:bodyPr wrap="square" rtlCol="0">
            <a:spAutoFit/>
          </a:bodyPr>
          <a:lstStyle/>
          <a:p>
            <a:r>
              <a:rPr lang="en-US" dirty="0"/>
              <a:t>By: </a:t>
            </a:r>
          </a:p>
        </p:txBody>
      </p:sp>
      <p:sp>
        <p:nvSpPr>
          <p:cNvPr id="51" name="Rectangle: Rounded Corners 50">
            <a:extLst>
              <a:ext uri="{FF2B5EF4-FFF2-40B4-BE49-F238E27FC236}">
                <a16:creationId xmlns:a16="http://schemas.microsoft.com/office/drawing/2014/main" id="{A05FEF9B-5187-4CD6-B5F3-7C98C095511E}"/>
              </a:ext>
            </a:extLst>
          </p:cNvPr>
          <p:cNvSpPr/>
          <p:nvPr/>
        </p:nvSpPr>
        <p:spPr>
          <a:xfrm>
            <a:off x="7289416" y="1893553"/>
            <a:ext cx="2095500" cy="380987"/>
          </a:xfrm>
          <a:prstGeom prst="roundRect">
            <a:avLst/>
          </a:prstGeom>
          <a:solidFill>
            <a:srgbClr val="C04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MaxCritic</a:t>
            </a:r>
          </a:p>
        </p:txBody>
      </p:sp>
      <p:sp>
        <p:nvSpPr>
          <p:cNvPr id="52" name="TextBox 51">
            <a:extLst>
              <a:ext uri="{FF2B5EF4-FFF2-40B4-BE49-F238E27FC236}">
                <a16:creationId xmlns:a16="http://schemas.microsoft.com/office/drawing/2014/main" id="{21332AA4-A1CB-43D7-8F39-772D79EA67A5}"/>
              </a:ext>
            </a:extLst>
          </p:cNvPr>
          <p:cNvSpPr txBox="1"/>
          <p:nvPr/>
        </p:nvSpPr>
        <p:spPr>
          <a:xfrm>
            <a:off x="2019300" y="5354399"/>
            <a:ext cx="7886700" cy="1200329"/>
          </a:xfrm>
          <a:prstGeom prst="rect">
            <a:avLst/>
          </a:prstGeom>
          <a:solidFill>
            <a:schemeClr val="bg1"/>
          </a:solidFill>
        </p:spPr>
        <p:txBody>
          <a:bodyPr wrap="square" rtlCol="0">
            <a:spAutoFit/>
          </a:bodyPr>
          <a:lstStyle/>
          <a:p>
            <a:pPr algn="l"/>
            <a:r>
              <a:rPr lang="en-US" i="1" dirty="0"/>
              <a:t>Sports have a unique way of capturing our hearts and minds through competition, teamwork, and the pursuit of excellence. Whether it's the adrenaline rush of a close game, the skillful moves of athletes, or the sense of belonging to a community of fans, sports offer a form of entertainment unlike any other.</a:t>
            </a:r>
          </a:p>
        </p:txBody>
      </p:sp>
      <p:sp>
        <p:nvSpPr>
          <p:cNvPr id="53" name="TextBox 52">
            <a:extLst>
              <a:ext uri="{FF2B5EF4-FFF2-40B4-BE49-F238E27FC236}">
                <a16:creationId xmlns:a16="http://schemas.microsoft.com/office/drawing/2014/main" id="{F2E7F830-2250-4653-98B0-2CA7ABBB9ADD}"/>
              </a:ext>
            </a:extLst>
          </p:cNvPr>
          <p:cNvSpPr txBox="1"/>
          <p:nvPr/>
        </p:nvSpPr>
        <p:spPr>
          <a:xfrm>
            <a:off x="2038350" y="4916388"/>
            <a:ext cx="1334257" cy="369332"/>
          </a:xfrm>
          <a:prstGeom prst="rect">
            <a:avLst/>
          </a:prstGeom>
          <a:noFill/>
        </p:spPr>
        <p:txBody>
          <a:bodyPr wrap="square" rtlCol="0">
            <a:spAutoFit/>
          </a:bodyPr>
          <a:lstStyle/>
          <a:p>
            <a:r>
              <a:rPr lang="en-US" dirty="0"/>
              <a:t>Title</a:t>
            </a:r>
          </a:p>
        </p:txBody>
      </p:sp>
      <p:sp>
        <p:nvSpPr>
          <p:cNvPr id="54" name="TextBox 53">
            <a:extLst>
              <a:ext uri="{FF2B5EF4-FFF2-40B4-BE49-F238E27FC236}">
                <a16:creationId xmlns:a16="http://schemas.microsoft.com/office/drawing/2014/main" id="{8ADB4B31-C502-4600-8BC8-AD21217FD1F0}"/>
              </a:ext>
            </a:extLst>
          </p:cNvPr>
          <p:cNvSpPr txBox="1"/>
          <p:nvPr/>
        </p:nvSpPr>
        <p:spPr>
          <a:xfrm>
            <a:off x="2621786" y="4907286"/>
            <a:ext cx="3588894" cy="369332"/>
          </a:xfrm>
          <a:prstGeom prst="rect">
            <a:avLst/>
          </a:prstGeom>
          <a:solidFill>
            <a:schemeClr val="bg1"/>
          </a:solidFill>
        </p:spPr>
        <p:txBody>
          <a:bodyPr wrap="square" rtlCol="0">
            <a:spAutoFit/>
          </a:bodyPr>
          <a:lstStyle/>
          <a:p>
            <a:r>
              <a:rPr lang="en-US" dirty="0"/>
              <a:t>Sports: The Ultimate Drama</a:t>
            </a:r>
          </a:p>
        </p:txBody>
      </p:sp>
      <p:sp>
        <p:nvSpPr>
          <p:cNvPr id="55" name="TextBox 54">
            <a:extLst>
              <a:ext uri="{FF2B5EF4-FFF2-40B4-BE49-F238E27FC236}">
                <a16:creationId xmlns:a16="http://schemas.microsoft.com/office/drawing/2014/main" id="{DEE341A5-A7DD-4518-B9AC-DBF83B7A07E6}"/>
              </a:ext>
            </a:extLst>
          </p:cNvPr>
          <p:cNvSpPr txBox="1"/>
          <p:nvPr/>
        </p:nvSpPr>
        <p:spPr>
          <a:xfrm>
            <a:off x="6744080" y="4897477"/>
            <a:ext cx="589791" cy="369332"/>
          </a:xfrm>
          <a:prstGeom prst="rect">
            <a:avLst/>
          </a:prstGeom>
          <a:noFill/>
        </p:spPr>
        <p:txBody>
          <a:bodyPr wrap="square" rtlCol="0">
            <a:spAutoFit/>
          </a:bodyPr>
          <a:lstStyle/>
          <a:p>
            <a:r>
              <a:rPr lang="en-US" dirty="0"/>
              <a:t>By: </a:t>
            </a:r>
          </a:p>
        </p:txBody>
      </p:sp>
      <p:sp>
        <p:nvSpPr>
          <p:cNvPr id="56" name="Rectangle: Rounded Corners 55">
            <a:extLst>
              <a:ext uri="{FF2B5EF4-FFF2-40B4-BE49-F238E27FC236}">
                <a16:creationId xmlns:a16="http://schemas.microsoft.com/office/drawing/2014/main" id="{F3ACF4DB-2D54-4798-9548-1039A8F7A51B}"/>
              </a:ext>
            </a:extLst>
          </p:cNvPr>
          <p:cNvSpPr/>
          <p:nvPr/>
        </p:nvSpPr>
        <p:spPr>
          <a:xfrm>
            <a:off x="7308466" y="4885329"/>
            <a:ext cx="2095500" cy="380987"/>
          </a:xfrm>
          <a:prstGeom prst="roundRect">
            <a:avLst/>
          </a:prstGeom>
          <a:solidFill>
            <a:srgbClr val="C04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SportsKeeda</a:t>
            </a:r>
            <a:endParaRPr lang="en-US" dirty="0"/>
          </a:p>
        </p:txBody>
      </p:sp>
    </p:spTree>
    <p:extLst>
      <p:ext uri="{BB962C8B-B14F-4D97-AF65-F5344CB8AC3E}">
        <p14:creationId xmlns:p14="http://schemas.microsoft.com/office/powerpoint/2010/main" val="1289965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8C4E21-4E33-471F-8CCD-56EFADB6A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D7CCAD58-0C30-4E56-BD13-3928A2DBD3CB}"/>
              </a:ext>
            </a:extLst>
          </p:cNvPr>
          <p:cNvSpPr>
            <a:spLocks noGrp="1"/>
          </p:cNvSpPr>
          <p:nvPr>
            <p:ph type="subTitle" idx="1"/>
          </p:nvPr>
        </p:nvSpPr>
        <p:spPr>
          <a:xfrm>
            <a:off x="0" y="212885"/>
            <a:ext cx="4218148" cy="827350"/>
          </a:xfrm>
          <a:noFill/>
          <a:ln>
            <a:noFill/>
          </a:ln>
        </p:spPr>
        <p:txBody>
          <a:bodyPr>
            <a:normAutofit/>
          </a:bodyPr>
          <a:lstStyle/>
          <a:p>
            <a:pPr algn="l"/>
            <a:r>
              <a:rPr lang="en-US" sz="4800" dirty="0">
                <a:solidFill>
                  <a:schemeClr val="bg1"/>
                </a:solidFill>
                <a:latin typeface="Bahnschrift Condensed" panose="020B0502040204020203" pitchFamily="34" charset="0"/>
              </a:rPr>
              <a:t>  Wonder Blogs</a:t>
            </a:r>
          </a:p>
        </p:txBody>
      </p:sp>
      <p:pic>
        <p:nvPicPr>
          <p:cNvPr id="11" name="Graphic 10" descr="Magnifying glass with solid fill">
            <a:extLst>
              <a:ext uri="{FF2B5EF4-FFF2-40B4-BE49-F238E27FC236}">
                <a16:creationId xmlns:a16="http://schemas.microsoft.com/office/drawing/2014/main" id="{568E40B2-FBF8-40E0-A1EA-21F62FCC33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11467" y="131910"/>
            <a:ext cx="432137" cy="432137"/>
          </a:xfrm>
          <a:prstGeom prst="rect">
            <a:avLst/>
          </a:prstGeom>
        </p:spPr>
      </p:pic>
      <p:pic>
        <p:nvPicPr>
          <p:cNvPr id="13" name="Graphic 12" descr="User with solid fill">
            <a:extLst>
              <a:ext uri="{FF2B5EF4-FFF2-40B4-BE49-F238E27FC236}">
                <a16:creationId xmlns:a16="http://schemas.microsoft.com/office/drawing/2014/main" id="{F407042E-B7FC-42A5-97B3-75D8293277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24562" y="103334"/>
            <a:ext cx="460299" cy="460299"/>
          </a:xfrm>
          <a:prstGeom prst="rect">
            <a:avLst/>
          </a:prstGeom>
        </p:spPr>
      </p:pic>
      <p:pic>
        <p:nvPicPr>
          <p:cNvPr id="15" name="Picture 14">
            <a:extLst>
              <a:ext uri="{FF2B5EF4-FFF2-40B4-BE49-F238E27FC236}">
                <a16:creationId xmlns:a16="http://schemas.microsoft.com/office/drawing/2014/main" id="{C494EF2C-C3F5-4964-BFAF-D962920858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27780" y="198997"/>
            <a:ext cx="466484" cy="262397"/>
          </a:xfrm>
          <a:prstGeom prst="rect">
            <a:avLst/>
          </a:prstGeom>
        </p:spPr>
      </p:pic>
      <p:sp>
        <p:nvSpPr>
          <p:cNvPr id="12" name="Rectangle: Rounded Corners 11">
            <a:extLst>
              <a:ext uri="{FF2B5EF4-FFF2-40B4-BE49-F238E27FC236}">
                <a16:creationId xmlns:a16="http://schemas.microsoft.com/office/drawing/2014/main" id="{084336C6-491F-45D8-91FC-33D4C3CFE295}"/>
              </a:ext>
            </a:extLst>
          </p:cNvPr>
          <p:cNvSpPr/>
          <p:nvPr/>
        </p:nvSpPr>
        <p:spPr>
          <a:xfrm>
            <a:off x="-14287" y="1182848"/>
            <a:ext cx="12192000" cy="5675152"/>
          </a:xfrm>
          <a:prstGeom prst="roundRect">
            <a:avLst>
              <a:gd name="adj" fmla="val 55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232948B2-79C9-4E6B-B7DD-365708AEBC2F}"/>
              </a:ext>
            </a:extLst>
          </p:cNvPr>
          <p:cNvCxnSpPr/>
          <p:nvPr/>
        </p:nvCxnSpPr>
        <p:spPr>
          <a:xfrm>
            <a:off x="176169" y="1685092"/>
            <a:ext cx="11643919" cy="0"/>
          </a:xfrm>
          <a:prstGeom prst="line">
            <a:avLst/>
          </a:prstGeom>
        </p:spPr>
        <p:style>
          <a:lnRef idx="3">
            <a:schemeClr val="dk1"/>
          </a:lnRef>
          <a:fillRef idx="0">
            <a:schemeClr val="dk1"/>
          </a:fillRef>
          <a:effectRef idx="2">
            <a:schemeClr val="dk1"/>
          </a:effectRef>
          <a:fontRef idx="minor">
            <a:schemeClr val="tx1"/>
          </a:fontRef>
        </p:style>
      </p:cxnSp>
      <p:pic>
        <p:nvPicPr>
          <p:cNvPr id="19" name="Graphic 18" descr="Close with solid fill">
            <a:extLst>
              <a:ext uri="{FF2B5EF4-FFF2-40B4-BE49-F238E27FC236}">
                <a16:creationId xmlns:a16="http://schemas.microsoft.com/office/drawing/2014/main" id="{B1130977-7B0A-4D6A-89CA-E2CBD1334B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34673" y="1212238"/>
            <a:ext cx="426349" cy="426349"/>
          </a:xfrm>
          <a:prstGeom prst="rect">
            <a:avLst/>
          </a:prstGeom>
        </p:spPr>
      </p:pic>
      <p:sp>
        <p:nvSpPr>
          <p:cNvPr id="22" name="TextBox 21">
            <a:extLst>
              <a:ext uri="{FF2B5EF4-FFF2-40B4-BE49-F238E27FC236}">
                <a16:creationId xmlns:a16="http://schemas.microsoft.com/office/drawing/2014/main" id="{52750C24-B4F0-492B-B141-5DD19EE9A570}"/>
              </a:ext>
            </a:extLst>
          </p:cNvPr>
          <p:cNvSpPr txBox="1"/>
          <p:nvPr/>
        </p:nvSpPr>
        <p:spPr>
          <a:xfrm>
            <a:off x="123068" y="1924612"/>
            <a:ext cx="1334257" cy="369332"/>
          </a:xfrm>
          <a:prstGeom prst="rect">
            <a:avLst/>
          </a:prstGeom>
          <a:noFill/>
        </p:spPr>
        <p:txBody>
          <a:bodyPr wrap="square" rtlCol="0">
            <a:spAutoFit/>
          </a:bodyPr>
          <a:lstStyle/>
          <a:p>
            <a:r>
              <a:rPr lang="en-US" dirty="0"/>
              <a:t>Pick topics</a:t>
            </a:r>
          </a:p>
        </p:txBody>
      </p:sp>
      <p:sp>
        <p:nvSpPr>
          <p:cNvPr id="24" name="Rectangle: Rounded Corners 23">
            <a:extLst>
              <a:ext uri="{FF2B5EF4-FFF2-40B4-BE49-F238E27FC236}">
                <a16:creationId xmlns:a16="http://schemas.microsoft.com/office/drawing/2014/main" id="{27F5B7DE-8218-4CD4-8964-91D0ACBEBDB1}"/>
              </a:ext>
            </a:extLst>
          </p:cNvPr>
          <p:cNvSpPr/>
          <p:nvPr/>
        </p:nvSpPr>
        <p:spPr>
          <a:xfrm>
            <a:off x="714375" y="2337783"/>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Sports</a:t>
            </a:r>
          </a:p>
        </p:txBody>
      </p:sp>
      <p:sp>
        <p:nvSpPr>
          <p:cNvPr id="25" name="Rectangle: Rounded Corners 24">
            <a:extLst>
              <a:ext uri="{FF2B5EF4-FFF2-40B4-BE49-F238E27FC236}">
                <a16:creationId xmlns:a16="http://schemas.microsoft.com/office/drawing/2014/main" id="{0F0479DA-AD37-49B8-9AE7-7EFA1410C394}"/>
              </a:ext>
            </a:extLst>
          </p:cNvPr>
          <p:cNvSpPr/>
          <p:nvPr/>
        </p:nvSpPr>
        <p:spPr>
          <a:xfrm>
            <a:off x="28575" y="2750409"/>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Anime</a:t>
            </a:r>
          </a:p>
        </p:txBody>
      </p:sp>
      <p:sp>
        <p:nvSpPr>
          <p:cNvPr id="26" name="Rectangle: Rounded Corners 25">
            <a:extLst>
              <a:ext uri="{FF2B5EF4-FFF2-40B4-BE49-F238E27FC236}">
                <a16:creationId xmlns:a16="http://schemas.microsoft.com/office/drawing/2014/main" id="{5D59A988-5E80-43C6-B112-2F0219F52F18}"/>
              </a:ext>
            </a:extLst>
          </p:cNvPr>
          <p:cNvSpPr/>
          <p:nvPr/>
        </p:nvSpPr>
        <p:spPr>
          <a:xfrm>
            <a:off x="142875" y="4488591"/>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Mysteries</a:t>
            </a:r>
          </a:p>
        </p:txBody>
      </p:sp>
      <p:sp>
        <p:nvSpPr>
          <p:cNvPr id="27" name="Rectangle: Rounded Corners 26">
            <a:extLst>
              <a:ext uri="{FF2B5EF4-FFF2-40B4-BE49-F238E27FC236}">
                <a16:creationId xmlns:a16="http://schemas.microsoft.com/office/drawing/2014/main" id="{5FE83C30-741B-4B82-9E25-C0BABCF4A363}"/>
              </a:ext>
            </a:extLst>
          </p:cNvPr>
          <p:cNvSpPr/>
          <p:nvPr/>
        </p:nvSpPr>
        <p:spPr>
          <a:xfrm>
            <a:off x="714375" y="4040125"/>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Space</a:t>
            </a:r>
          </a:p>
        </p:txBody>
      </p:sp>
      <p:sp>
        <p:nvSpPr>
          <p:cNvPr id="28" name="Rectangle: Rounded Corners 27">
            <a:extLst>
              <a:ext uri="{FF2B5EF4-FFF2-40B4-BE49-F238E27FC236}">
                <a16:creationId xmlns:a16="http://schemas.microsoft.com/office/drawing/2014/main" id="{19468E75-939B-4942-BC2C-E32A9E8BB0D9}"/>
              </a:ext>
            </a:extLst>
          </p:cNvPr>
          <p:cNvSpPr/>
          <p:nvPr/>
        </p:nvSpPr>
        <p:spPr>
          <a:xfrm>
            <a:off x="-9525" y="3619500"/>
            <a:ext cx="12954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Web Series</a:t>
            </a:r>
          </a:p>
        </p:txBody>
      </p:sp>
      <p:sp>
        <p:nvSpPr>
          <p:cNvPr id="29" name="Rectangle: Rounded Corners 28">
            <a:extLst>
              <a:ext uri="{FF2B5EF4-FFF2-40B4-BE49-F238E27FC236}">
                <a16:creationId xmlns:a16="http://schemas.microsoft.com/office/drawing/2014/main" id="{CD1092D8-346B-45E1-8EC6-A3742A440056}"/>
              </a:ext>
            </a:extLst>
          </p:cNvPr>
          <p:cNvSpPr/>
          <p:nvPr/>
        </p:nvSpPr>
        <p:spPr>
          <a:xfrm>
            <a:off x="771525" y="3206874"/>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Movies</a:t>
            </a:r>
          </a:p>
        </p:txBody>
      </p:sp>
      <p:sp>
        <p:nvSpPr>
          <p:cNvPr id="32" name="Rectangle: Rounded Corners 31">
            <a:extLst>
              <a:ext uri="{FF2B5EF4-FFF2-40B4-BE49-F238E27FC236}">
                <a16:creationId xmlns:a16="http://schemas.microsoft.com/office/drawing/2014/main" id="{1E020681-E35C-4268-826E-9770EFF09049}"/>
              </a:ext>
            </a:extLst>
          </p:cNvPr>
          <p:cNvSpPr/>
          <p:nvPr/>
        </p:nvSpPr>
        <p:spPr>
          <a:xfrm>
            <a:off x="166688" y="6239238"/>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Religion</a:t>
            </a:r>
          </a:p>
        </p:txBody>
      </p:sp>
      <p:sp>
        <p:nvSpPr>
          <p:cNvPr id="33" name="Rectangle: Rounded Corners 32">
            <a:extLst>
              <a:ext uri="{FF2B5EF4-FFF2-40B4-BE49-F238E27FC236}">
                <a16:creationId xmlns:a16="http://schemas.microsoft.com/office/drawing/2014/main" id="{C6723A4B-275F-45AE-9ABB-870368A0C85B}"/>
              </a:ext>
            </a:extLst>
          </p:cNvPr>
          <p:cNvSpPr/>
          <p:nvPr/>
        </p:nvSpPr>
        <p:spPr>
          <a:xfrm>
            <a:off x="738188" y="5790772"/>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Science</a:t>
            </a:r>
          </a:p>
        </p:txBody>
      </p:sp>
      <p:sp>
        <p:nvSpPr>
          <p:cNvPr id="34" name="Rectangle: Rounded Corners 33">
            <a:extLst>
              <a:ext uri="{FF2B5EF4-FFF2-40B4-BE49-F238E27FC236}">
                <a16:creationId xmlns:a16="http://schemas.microsoft.com/office/drawing/2014/main" id="{3F4EFC10-E674-4C6A-A6CB-C27D8FBD6BF6}"/>
              </a:ext>
            </a:extLst>
          </p:cNvPr>
          <p:cNvSpPr/>
          <p:nvPr/>
        </p:nvSpPr>
        <p:spPr>
          <a:xfrm>
            <a:off x="14287" y="5370148"/>
            <a:ext cx="1443037" cy="26743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Video Games</a:t>
            </a:r>
          </a:p>
        </p:txBody>
      </p:sp>
      <p:sp>
        <p:nvSpPr>
          <p:cNvPr id="35" name="Rectangle: Rounded Corners 34">
            <a:extLst>
              <a:ext uri="{FF2B5EF4-FFF2-40B4-BE49-F238E27FC236}">
                <a16:creationId xmlns:a16="http://schemas.microsoft.com/office/drawing/2014/main" id="{E47A0709-942C-418C-AF1D-A714BB751D87}"/>
              </a:ext>
            </a:extLst>
          </p:cNvPr>
          <p:cNvSpPr/>
          <p:nvPr/>
        </p:nvSpPr>
        <p:spPr>
          <a:xfrm>
            <a:off x="795338" y="4957521"/>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Wildlife</a:t>
            </a:r>
          </a:p>
        </p:txBody>
      </p:sp>
      <p:sp>
        <p:nvSpPr>
          <p:cNvPr id="36" name="TextBox 35">
            <a:extLst>
              <a:ext uri="{FF2B5EF4-FFF2-40B4-BE49-F238E27FC236}">
                <a16:creationId xmlns:a16="http://schemas.microsoft.com/office/drawing/2014/main" id="{DFED99E1-33D3-4462-AB71-C49CBF4104B7}"/>
              </a:ext>
            </a:extLst>
          </p:cNvPr>
          <p:cNvSpPr txBox="1"/>
          <p:nvPr/>
        </p:nvSpPr>
        <p:spPr>
          <a:xfrm>
            <a:off x="10143368" y="1968451"/>
            <a:ext cx="1676720" cy="369332"/>
          </a:xfrm>
          <a:prstGeom prst="rect">
            <a:avLst/>
          </a:prstGeom>
          <a:noFill/>
        </p:spPr>
        <p:txBody>
          <a:bodyPr wrap="square" rtlCol="0">
            <a:spAutoFit/>
          </a:bodyPr>
          <a:lstStyle/>
          <a:p>
            <a:r>
              <a:rPr lang="en-US" dirty="0"/>
              <a:t>Remove topics</a:t>
            </a:r>
          </a:p>
        </p:txBody>
      </p:sp>
      <p:sp>
        <p:nvSpPr>
          <p:cNvPr id="37" name="Rectangle: Rounded Corners 36">
            <a:extLst>
              <a:ext uri="{FF2B5EF4-FFF2-40B4-BE49-F238E27FC236}">
                <a16:creationId xmlns:a16="http://schemas.microsoft.com/office/drawing/2014/main" id="{2D49F239-71EE-4E1E-ABF4-4E0C68B02B38}"/>
              </a:ext>
            </a:extLst>
          </p:cNvPr>
          <p:cNvSpPr/>
          <p:nvPr/>
        </p:nvSpPr>
        <p:spPr>
          <a:xfrm>
            <a:off x="10327630" y="2400587"/>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Sports</a:t>
            </a:r>
          </a:p>
        </p:txBody>
      </p:sp>
      <p:sp>
        <p:nvSpPr>
          <p:cNvPr id="38" name="Rectangle: Rounded Corners 37">
            <a:extLst>
              <a:ext uri="{FF2B5EF4-FFF2-40B4-BE49-F238E27FC236}">
                <a16:creationId xmlns:a16="http://schemas.microsoft.com/office/drawing/2014/main" id="{8B457366-CCE0-4208-BFAC-4FADD3A09122}"/>
              </a:ext>
            </a:extLst>
          </p:cNvPr>
          <p:cNvSpPr/>
          <p:nvPr/>
        </p:nvSpPr>
        <p:spPr>
          <a:xfrm>
            <a:off x="10353062" y="2811596"/>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Anime</a:t>
            </a:r>
          </a:p>
        </p:txBody>
      </p:sp>
      <p:sp>
        <p:nvSpPr>
          <p:cNvPr id="39" name="Rectangle: Rounded Corners 38">
            <a:extLst>
              <a:ext uri="{FF2B5EF4-FFF2-40B4-BE49-F238E27FC236}">
                <a16:creationId xmlns:a16="http://schemas.microsoft.com/office/drawing/2014/main" id="{0302F3BB-1CF7-4DA9-A198-E65BCEFE6C5A}"/>
              </a:ext>
            </a:extLst>
          </p:cNvPr>
          <p:cNvSpPr/>
          <p:nvPr/>
        </p:nvSpPr>
        <p:spPr>
          <a:xfrm>
            <a:off x="10280005" y="3822853"/>
            <a:ext cx="12954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Web Series</a:t>
            </a:r>
          </a:p>
        </p:txBody>
      </p:sp>
      <p:sp>
        <p:nvSpPr>
          <p:cNvPr id="40" name="Rectangle: Rounded Corners 39">
            <a:extLst>
              <a:ext uri="{FF2B5EF4-FFF2-40B4-BE49-F238E27FC236}">
                <a16:creationId xmlns:a16="http://schemas.microsoft.com/office/drawing/2014/main" id="{23F66CD4-8333-4AD8-973D-618B3AE68B7D}"/>
              </a:ext>
            </a:extLst>
          </p:cNvPr>
          <p:cNvSpPr/>
          <p:nvPr/>
        </p:nvSpPr>
        <p:spPr>
          <a:xfrm>
            <a:off x="10353062" y="3285409"/>
            <a:ext cx="1143000" cy="295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Movies</a:t>
            </a:r>
          </a:p>
        </p:txBody>
      </p:sp>
      <p:sp>
        <p:nvSpPr>
          <p:cNvPr id="4" name="TextBox 3">
            <a:extLst>
              <a:ext uri="{FF2B5EF4-FFF2-40B4-BE49-F238E27FC236}">
                <a16:creationId xmlns:a16="http://schemas.microsoft.com/office/drawing/2014/main" id="{E4F5D951-63B1-4896-80CD-713223EEF671}"/>
              </a:ext>
            </a:extLst>
          </p:cNvPr>
          <p:cNvSpPr txBox="1"/>
          <p:nvPr/>
        </p:nvSpPr>
        <p:spPr>
          <a:xfrm>
            <a:off x="3285746" y="521459"/>
            <a:ext cx="4019550" cy="1816324"/>
          </a:xfrm>
          <a:prstGeom prst="rect">
            <a:avLst/>
          </a:prstGeom>
          <a:noFill/>
        </p:spPr>
        <p:txBody>
          <a:bodyPr wrap="square" rtlCol="0">
            <a:spAutoFit/>
          </a:bodyPr>
          <a:lstStyle/>
          <a:p>
            <a:endParaRPr lang="en-US" dirty="0"/>
          </a:p>
        </p:txBody>
      </p:sp>
      <p:sp>
        <p:nvSpPr>
          <p:cNvPr id="46" name="TextBox 45">
            <a:extLst>
              <a:ext uri="{FF2B5EF4-FFF2-40B4-BE49-F238E27FC236}">
                <a16:creationId xmlns:a16="http://schemas.microsoft.com/office/drawing/2014/main" id="{64844D12-844B-4FF2-B930-3C5F46BCBEAE}"/>
              </a:ext>
            </a:extLst>
          </p:cNvPr>
          <p:cNvSpPr txBox="1"/>
          <p:nvPr/>
        </p:nvSpPr>
        <p:spPr>
          <a:xfrm>
            <a:off x="2000250" y="2362623"/>
            <a:ext cx="7886700" cy="2031325"/>
          </a:xfrm>
          <a:prstGeom prst="rect">
            <a:avLst/>
          </a:prstGeom>
          <a:solidFill>
            <a:schemeClr val="bg1"/>
          </a:solidFill>
        </p:spPr>
        <p:txBody>
          <a:bodyPr wrap="square" rtlCol="0">
            <a:spAutoFit/>
          </a:bodyPr>
          <a:lstStyle/>
          <a:p>
            <a:pPr algn="l"/>
            <a:r>
              <a:rPr lang="en-US" b="0" i="1" dirty="0">
                <a:effectLst/>
              </a:rPr>
              <a:t>Introduction</a:t>
            </a:r>
          </a:p>
          <a:p>
            <a:pPr algn="l"/>
            <a:r>
              <a:rPr lang="en-US" b="0" i="1" dirty="0">
                <a:effectLst/>
              </a:rPr>
              <a:t>In an era where entertainment options abound, it's impossible not to be drawn into the enchanting worlds of anime, the gripping narratives of TV series, the magic of movies, and the thrill of sports. Each of these forms of entertainment carries its own unique charm and captivates a diverse audience. Let's explore the multiverse of entertainment and delve into the reasons why anime, TV series, movies, and sports hold a special place in our hearts.</a:t>
            </a:r>
          </a:p>
        </p:txBody>
      </p:sp>
      <p:sp>
        <p:nvSpPr>
          <p:cNvPr id="47" name="TextBox 46">
            <a:extLst>
              <a:ext uri="{FF2B5EF4-FFF2-40B4-BE49-F238E27FC236}">
                <a16:creationId xmlns:a16="http://schemas.microsoft.com/office/drawing/2014/main" id="{629CBABE-27CD-4665-B627-D19F2C331E92}"/>
              </a:ext>
            </a:extLst>
          </p:cNvPr>
          <p:cNvSpPr txBox="1"/>
          <p:nvPr/>
        </p:nvSpPr>
        <p:spPr>
          <a:xfrm>
            <a:off x="2019300" y="1924612"/>
            <a:ext cx="1334257" cy="369332"/>
          </a:xfrm>
          <a:prstGeom prst="rect">
            <a:avLst/>
          </a:prstGeom>
          <a:noFill/>
        </p:spPr>
        <p:txBody>
          <a:bodyPr wrap="square" rtlCol="0">
            <a:spAutoFit/>
          </a:bodyPr>
          <a:lstStyle/>
          <a:p>
            <a:r>
              <a:rPr lang="en-US" dirty="0"/>
              <a:t>Title</a:t>
            </a:r>
          </a:p>
        </p:txBody>
      </p:sp>
      <p:sp>
        <p:nvSpPr>
          <p:cNvPr id="48" name="TextBox 47">
            <a:extLst>
              <a:ext uri="{FF2B5EF4-FFF2-40B4-BE49-F238E27FC236}">
                <a16:creationId xmlns:a16="http://schemas.microsoft.com/office/drawing/2014/main" id="{3691C7FE-115A-49A5-AE4E-7D4222D940C8}"/>
              </a:ext>
            </a:extLst>
          </p:cNvPr>
          <p:cNvSpPr txBox="1"/>
          <p:nvPr/>
        </p:nvSpPr>
        <p:spPr>
          <a:xfrm>
            <a:off x="2602736" y="1915510"/>
            <a:ext cx="3588894" cy="369332"/>
          </a:xfrm>
          <a:prstGeom prst="rect">
            <a:avLst/>
          </a:prstGeom>
          <a:solidFill>
            <a:schemeClr val="bg1"/>
          </a:solidFill>
        </p:spPr>
        <p:txBody>
          <a:bodyPr wrap="square" rtlCol="0">
            <a:spAutoFit/>
          </a:bodyPr>
          <a:lstStyle/>
          <a:p>
            <a:r>
              <a:rPr lang="en-US" dirty="0"/>
              <a:t>Entertainment</a:t>
            </a:r>
          </a:p>
        </p:txBody>
      </p:sp>
      <p:sp>
        <p:nvSpPr>
          <p:cNvPr id="49" name="TextBox 48">
            <a:extLst>
              <a:ext uri="{FF2B5EF4-FFF2-40B4-BE49-F238E27FC236}">
                <a16:creationId xmlns:a16="http://schemas.microsoft.com/office/drawing/2014/main" id="{C0B8EF00-1E0F-464A-90B9-70911F4FD1F6}"/>
              </a:ext>
            </a:extLst>
          </p:cNvPr>
          <p:cNvSpPr txBox="1"/>
          <p:nvPr/>
        </p:nvSpPr>
        <p:spPr>
          <a:xfrm>
            <a:off x="6725030" y="1905701"/>
            <a:ext cx="589791" cy="369332"/>
          </a:xfrm>
          <a:prstGeom prst="rect">
            <a:avLst/>
          </a:prstGeom>
          <a:noFill/>
        </p:spPr>
        <p:txBody>
          <a:bodyPr wrap="square" rtlCol="0">
            <a:spAutoFit/>
          </a:bodyPr>
          <a:lstStyle/>
          <a:p>
            <a:r>
              <a:rPr lang="en-US" dirty="0"/>
              <a:t>By: </a:t>
            </a:r>
          </a:p>
        </p:txBody>
      </p:sp>
      <p:sp>
        <p:nvSpPr>
          <p:cNvPr id="51" name="Rectangle: Rounded Corners 50">
            <a:extLst>
              <a:ext uri="{FF2B5EF4-FFF2-40B4-BE49-F238E27FC236}">
                <a16:creationId xmlns:a16="http://schemas.microsoft.com/office/drawing/2014/main" id="{A05FEF9B-5187-4CD6-B5F3-7C98C095511E}"/>
              </a:ext>
            </a:extLst>
          </p:cNvPr>
          <p:cNvSpPr/>
          <p:nvPr/>
        </p:nvSpPr>
        <p:spPr>
          <a:xfrm>
            <a:off x="7289416" y="1893553"/>
            <a:ext cx="2095500" cy="380987"/>
          </a:xfrm>
          <a:prstGeom prst="roundRect">
            <a:avLst/>
          </a:prstGeom>
          <a:solidFill>
            <a:srgbClr val="C04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MaxCritic</a:t>
            </a:r>
          </a:p>
        </p:txBody>
      </p:sp>
      <p:sp>
        <p:nvSpPr>
          <p:cNvPr id="52" name="TextBox 51">
            <a:extLst>
              <a:ext uri="{FF2B5EF4-FFF2-40B4-BE49-F238E27FC236}">
                <a16:creationId xmlns:a16="http://schemas.microsoft.com/office/drawing/2014/main" id="{21332AA4-A1CB-43D7-8F39-772D79EA67A5}"/>
              </a:ext>
            </a:extLst>
          </p:cNvPr>
          <p:cNvSpPr txBox="1"/>
          <p:nvPr/>
        </p:nvSpPr>
        <p:spPr>
          <a:xfrm>
            <a:off x="2019300" y="5354399"/>
            <a:ext cx="7886700" cy="1200329"/>
          </a:xfrm>
          <a:prstGeom prst="rect">
            <a:avLst/>
          </a:prstGeom>
          <a:solidFill>
            <a:schemeClr val="bg1"/>
          </a:solidFill>
        </p:spPr>
        <p:txBody>
          <a:bodyPr wrap="square" rtlCol="0">
            <a:spAutoFit/>
          </a:bodyPr>
          <a:lstStyle/>
          <a:p>
            <a:pPr algn="l"/>
            <a:r>
              <a:rPr lang="en-US" i="1" dirty="0"/>
              <a:t>Sports have a unique way of capturing our hearts and minds through competition, teamwork, and the pursuit of excellence. Whether it's the adrenaline rush of a close game, the skillful moves of athletes, or the sense of belonging to a community of fans, sports offer a form of entertainment unlike any other.</a:t>
            </a:r>
          </a:p>
        </p:txBody>
      </p:sp>
      <p:sp>
        <p:nvSpPr>
          <p:cNvPr id="53" name="TextBox 52">
            <a:extLst>
              <a:ext uri="{FF2B5EF4-FFF2-40B4-BE49-F238E27FC236}">
                <a16:creationId xmlns:a16="http://schemas.microsoft.com/office/drawing/2014/main" id="{F2E7F830-2250-4653-98B0-2CA7ABBB9ADD}"/>
              </a:ext>
            </a:extLst>
          </p:cNvPr>
          <p:cNvSpPr txBox="1"/>
          <p:nvPr/>
        </p:nvSpPr>
        <p:spPr>
          <a:xfrm>
            <a:off x="2038350" y="4916388"/>
            <a:ext cx="1334257" cy="369332"/>
          </a:xfrm>
          <a:prstGeom prst="rect">
            <a:avLst/>
          </a:prstGeom>
          <a:noFill/>
        </p:spPr>
        <p:txBody>
          <a:bodyPr wrap="square" rtlCol="0">
            <a:spAutoFit/>
          </a:bodyPr>
          <a:lstStyle/>
          <a:p>
            <a:r>
              <a:rPr lang="en-US" dirty="0"/>
              <a:t>Title</a:t>
            </a:r>
          </a:p>
        </p:txBody>
      </p:sp>
      <p:sp>
        <p:nvSpPr>
          <p:cNvPr id="54" name="TextBox 53">
            <a:extLst>
              <a:ext uri="{FF2B5EF4-FFF2-40B4-BE49-F238E27FC236}">
                <a16:creationId xmlns:a16="http://schemas.microsoft.com/office/drawing/2014/main" id="{8ADB4B31-C502-4600-8BC8-AD21217FD1F0}"/>
              </a:ext>
            </a:extLst>
          </p:cNvPr>
          <p:cNvSpPr txBox="1"/>
          <p:nvPr/>
        </p:nvSpPr>
        <p:spPr>
          <a:xfrm>
            <a:off x="2621786" y="4907286"/>
            <a:ext cx="3588894" cy="369332"/>
          </a:xfrm>
          <a:prstGeom prst="rect">
            <a:avLst/>
          </a:prstGeom>
          <a:solidFill>
            <a:schemeClr val="bg1"/>
          </a:solidFill>
        </p:spPr>
        <p:txBody>
          <a:bodyPr wrap="square" rtlCol="0">
            <a:spAutoFit/>
          </a:bodyPr>
          <a:lstStyle/>
          <a:p>
            <a:r>
              <a:rPr lang="en-US" dirty="0"/>
              <a:t>Sports: The Ultimate Drama</a:t>
            </a:r>
          </a:p>
        </p:txBody>
      </p:sp>
      <p:sp>
        <p:nvSpPr>
          <p:cNvPr id="55" name="TextBox 54">
            <a:extLst>
              <a:ext uri="{FF2B5EF4-FFF2-40B4-BE49-F238E27FC236}">
                <a16:creationId xmlns:a16="http://schemas.microsoft.com/office/drawing/2014/main" id="{DEE341A5-A7DD-4518-B9AC-DBF83B7A07E6}"/>
              </a:ext>
            </a:extLst>
          </p:cNvPr>
          <p:cNvSpPr txBox="1"/>
          <p:nvPr/>
        </p:nvSpPr>
        <p:spPr>
          <a:xfrm>
            <a:off x="6744080" y="4897477"/>
            <a:ext cx="589791" cy="369332"/>
          </a:xfrm>
          <a:prstGeom prst="rect">
            <a:avLst/>
          </a:prstGeom>
          <a:noFill/>
        </p:spPr>
        <p:txBody>
          <a:bodyPr wrap="square" rtlCol="0">
            <a:spAutoFit/>
          </a:bodyPr>
          <a:lstStyle/>
          <a:p>
            <a:r>
              <a:rPr lang="en-US" dirty="0"/>
              <a:t>By: </a:t>
            </a:r>
          </a:p>
        </p:txBody>
      </p:sp>
      <p:sp>
        <p:nvSpPr>
          <p:cNvPr id="56" name="Rectangle: Rounded Corners 55">
            <a:extLst>
              <a:ext uri="{FF2B5EF4-FFF2-40B4-BE49-F238E27FC236}">
                <a16:creationId xmlns:a16="http://schemas.microsoft.com/office/drawing/2014/main" id="{F3ACF4DB-2D54-4798-9548-1039A8F7A51B}"/>
              </a:ext>
            </a:extLst>
          </p:cNvPr>
          <p:cNvSpPr/>
          <p:nvPr/>
        </p:nvSpPr>
        <p:spPr>
          <a:xfrm>
            <a:off x="7308466" y="4885329"/>
            <a:ext cx="2095500" cy="380987"/>
          </a:xfrm>
          <a:prstGeom prst="roundRect">
            <a:avLst/>
          </a:prstGeom>
          <a:solidFill>
            <a:srgbClr val="C04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SportsKeeda</a:t>
            </a:r>
            <a:endParaRPr lang="en-US" dirty="0"/>
          </a:p>
        </p:txBody>
      </p:sp>
      <p:sp>
        <p:nvSpPr>
          <p:cNvPr id="41" name="TextBox 40">
            <a:extLst>
              <a:ext uri="{FF2B5EF4-FFF2-40B4-BE49-F238E27FC236}">
                <a16:creationId xmlns:a16="http://schemas.microsoft.com/office/drawing/2014/main" id="{E5827644-FBE0-411C-9CA3-1FCCAFBBB221}"/>
              </a:ext>
            </a:extLst>
          </p:cNvPr>
          <p:cNvSpPr txBox="1"/>
          <p:nvPr/>
        </p:nvSpPr>
        <p:spPr>
          <a:xfrm>
            <a:off x="176170" y="1259721"/>
            <a:ext cx="2123686" cy="369332"/>
          </a:xfrm>
          <a:prstGeom prst="rect">
            <a:avLst/>
          </a:prstGeom>
          <a:solidFill>
            <a:schemeClr val="bg1"/>
          </a:solidFill>
        </p:spPr>
        <p:txBody>
          <a:bodyPr wrap="square" rtlCol="0">
            <a:spAutoFit/>
          </a:bodyPr>
          <a:lstStyle/>
          <a:p>
            <a:r>
              <a:rPr lang="en-US" dirty="0">
                <a:solidFill>
                  <a:schemeClr val="bg1">
                    <a:lumMod val="65000"/>
                  </a:schemeClr>
                </a:solidFill>
              </a:rPr>
              <a:t>Search here….</a:t>
            </a:r>
          </a:p>
        </p:txBody>
      </p:sp>
    </p:spTree>
    <p:extLst>
      <p:ext uri="{BB962C8B-B14F-4D97-AF65-F5344CB8AC3E}">
        <p14:creationId xmlns:p14="http://schemas.microsoft.com/office/powerpoint/2010/main" val="13604626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881</Words>
  <Application>Microsoft Office PowerPoint</Application>
  <PresentationFormat>Widescreen</PresentationFormat>
  <Paragraphs>179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vt:lpstr>
      <vt:lpstr>Bahnschrift Condensed</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Vishesh Jaiswal</dc:creator>
  <cp:lastModifiedBy>Vishesh Jaiswal</cp:lastModifiedBy>
  <cp:revision>17</cp:revision>
  <dcterms:created xsi:type="dcterms:W3CDTF">2023-10-31T09:44:27Z</dcterms:created>
  <dcterms:modified xsi:type="dcterms:W3CDTF">2023-11-01T12:06:54Z</dcterms:modified>
</cp:coreProperties>
</file>