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41"/>
  </p:notesMasterIdLst>
  <p:sldIdLst>
    <p:sldId id="278" r:id="rId5"/>
    <p:sldId id="279" r:id="rId6"/>
    <p:sldId id="294" r:id="rId7"/>
    <p:sldId id="323"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6" r:id="rId37"/>
    <p:sldId id="327" r:id="rId38"/>
    <p:sldId id="324" r:id="rId39"/>
    <p:sldId id="325" r:id="rId4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0BD7ED-5BBC-4E65-9C4D-B1CA99C67DD5}" v="27" dt="2024-01-03T03:00:26.201"/>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5256" autoAdjust="0"/>
  </p:normalViewPr>
  <p:slideViewPr>
    <p:cSldViewPr snapToGrid="0" snapToObjects="1">
      <p:cViewPr varScale="1">
        <p:scale>
          <a:sx n="82" d="100"/>
          <a:sy n="82" d="100"/>
        </p:scale>
        <p:origin x="557"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esh devganiya" userId="7dad1968caf8d2cc" providerId="LiveId" clId="{5D0BD7ED-5BBC-4E65-9C4D-B1CA99C67DD5}"/>
    <pc:docChg chg="undo custSel addSld modSld sldOrd">
      <pc:chgData name="vishesh devganiya" userId="7dad1968caf8d2cc" providerId="LiveId" clId="{5D0BD7ED-5BBC-4E65-9C4D-B1CA99C67DD5}" dt="2024-01-03T03:00:40.599" v="1933" actId="1076"/>
      <pc:docMkLst>
        <pc:docMk/>
      </pc:docMkLst>
      <pc:sldChg chg="modSp mod">
        <pc:chgData name="vishesh devganiya" userId="7dad1968caf8d2cc" providerId="LiveId" clId="{5D0BD7ED-5BBC-4E65-9C4D-B1CA99C67DD5}" dt="2024-01-03T02:47:29.332" v="1712" actId="1076"/>
        <pc:sldMkLst>
          <pc:docMk/>
          <pc:sldMk cId="2131568492" sldId="278"/>
        </pc:sldMkLst>
        <pc:spChg chg="mod">
          <ac:chgData name="vishesh devganiya" userId="7dad1968caf8d2cc" providerId="LiveId" clId="{5D0BD7ED-5BBC-4E65-9C4D-B1CA99C67DD5}" dt="2024-01-03T02:47:29.332" v="1712" actId="1076"/>
          <ac:spMkLst>
            <pc:docMk/>
            <pc:sldMk cId="2131568492" sldId="278"/>
            <ac:spMk id="2" creationId="{516860D9-9D47-C0BB-B2B4-4B6F2B36CFCC}"/>
          </ac:spMkLst>
        </pc:spChg>
      </pc:sldChg>
      <pc:sldChg chg="modSp mod">
        <pc:chgData name="vishesh devganiya" userId="7dad1968caf8d2cc" providerId="LiveId" clId="{5D0BD7ED-5BBC-4E65-9C4D-B1CA99C67DD5}" dt="2024-01-03T02:49:19.837" v="1716" actId="255"/>
        <pc:sldMkLst>
          <pc:docMk/>
          <pc:sldMk cId="2318118438" sldId="294"/>
        </pc:sldMkLst>
        <pc:spChg chg="mod">
          <ac:chgData name="vishesh devganiya" userId="7dad1968caf8d2cc" providerId="LiveId" clId="{5D0BD7ED-5BBC-4E65-9C4D-B1CA99C67DD5}" dt="2024-01-03T02:49:19.837" v="1716" actId="255"/>
          <ac:spMkLst>
            <pc:docMk/>
            <pc:sldMk cId="2318118438" sldId="294"/>
            <ac:spMk id="8" creationId="{2F096F6A-7FCC-88C4-506C-3C9343C299BA}"/>
          </ac:spMkLst>
        </pc:spChg>
      </pc:sldChg>
      <pc:sldChg chg="modSp mod">
        <pc:chgData name="vishesh devganiya" userId="7dad1968caf8d2cc" providerId="LiveId" clId="{5D0BD7ED-5BBC-4E65-9C4D-B1CA99C67DD5}" dt="2024-01-03T02:49:45.877" v="1719" actId="122"/>
        <pc:sldMkLst>
          <pc:docMk/>
          <pc:sldMk cId="1350583047" sldId="295"/>
        </pc:sldMkLst>
        <pc:spChg chg="mod">
          <ac:chgData name="vishesh devganiya" userId="7dad1968caf8d2cc" providerId="LiveId" clId="{5D0BD7ED-5BBC-4E65-9C4D-B1CA99C67DD5}" dt="2024-01-03T02:49:45.877" v="1719" actId="122"/>
          <ac:spMkLst>
            <pc:docMk/>
            <pc:sldMk cId="1350583047" sldId="295"/>
            <ac:spMk id="5" creationId="{C40D5E29-FA13-D336-1E19-7EABD64B6A70}"/>
          </ac:spMkLst>
        </pc:spChg>
      </pc:sldChg>
      <pc:sldChg chg="addSp delSp modSp mod">
        <pc:chgData name="vishesh devganiya" userId="7dad1968caf8d2cc" providerId="LiveId" clId="{5D0BD7ED-5BBC-4E65-9C4D-B1CA99C67DD5}" dt="2024-01-02T16:13:00.852" v="1567" actId="1076"/>
        <pc:sldMkLst>
          <pc:docMk/>
          <pc:sldMk cId="554596736" sldId="303"/>
        </pc:sldMkLst>
        <pc:spChg chg="add mod">
          <ac:chgData name="vishesh devganiya" userId="7dad1968caf8d2cc" providerId="LiveId" clId="{5D0BD7ED-5BBC-4E65-9C4D-B1CA99C67DD5}" dt="2024-01-02T16:13:00.852" v="1567" actId="1076"/>
          <ac:spMkLst>
            <pc:docMk/>
            <pc:sldMk cId="554596736" sldId="303"/>
            <ac:spMk id="2" creationId="{FA4CD078-3122-97FF-D2F6-BA78B0D3133C}"/>
          </ac:spMkLst>
        </pc:spChg>
        <pc:spChg chg="del">
          <ac:chgData name="vishesh devganiya" userId="7dad1968caf8d2cc" providerId="LiveId" clId="{5D0BD7ED-5BBC-4E65-9C4D-B1CA99C67DD5}" dt="2024-01-02T16:12:05.384" v="1555" actId="478"/>
          <ac:spMkLst>
            <pc:docMk/>
            <pc:sldMk cId="554596736" sldId="303"/>
            <ac:spMk id="6" creationId="{243B1A4C-8342-D608-C815-575976573EB9}"/>
          </ac:spMkLst>
        </pc:spChg>
      </pc:sldChg>
      <pc:sldChg chg="addSp delSp modSp mod">
        <pc:chgData name="vishesh devganiya" userId="7dad1968caf8d2cc" providerId="LiveId" clId="{5D0BD7ED-5BBC-4E65-9C4D-B1CA99C67DD5}" dt="2024-01-02T16:12:55.587" v="1566"/>
        <pc:sldMkLst>
          <pc:docMk/>
          <pc:sldMk cId="866306385" sldId="304"/>
        </pc:sldMkLst>
        <pc:spChg chg="add mod">
          <ac:chgData name="vishesh devganiya" userId="7dad1968caf8d2cc" providerId="LiveId" clId="{5D0BD7ED-5BBC-4E65-9C4D-B1CA99C67DD5}" dt="2024-01-02T16:12:48.521" v="1564" actId="1076"/>
          <ac:spMkLst>
            <pc:docMk/>
            <pc:sldMk cId="866306385" sldId="304"/>
            <ac:spMk id="2" creationId="{0D3BD126-0EFA-4E43-2FFB-436E414861EC}"/>
          </ac:spMkLst>
        </pc:spChg>
        <pc:spChg chg="del mod">
          <ac:chgData name="vishesh devganiya" userId="7dad1968caf8d2cc" providerId="LiveId" clId="{5D0BD7ED-5BBC-4E65-9C4D-B1CA99C67DD5}" dt="2024-01-02T16:12:55.587" v="1566"/>
          <ac:spMkLst>
            <pc:docMk/>
            <pc:sldMk cId="866306385" sldId="304"/>
            <ac:spMk id="7" creationId="{6B646C9F-C21A-5C5E-4471-67DA0BE0F1DD}"/>
          </ac:spMkLst>
        </pc:spChg>
      </pc:sldChg>
      <pc:sldChg chg="addSp delSp modSp mod">
        <pc:chgData name="vishesh devganiya" userId="7dad1968caf8d2cc" providerId="LiveId" clId="{5D0BD7ED-5BBC-4E65-9C4D-B1CA99C67DD5}" dt="2024-01-02T16:13:32.330" v="1575" actId="1076"/>
        <pc:sldMkLst>
          <pc:docMk/>
          <pc:sldMk cId="1270752639" sldId="305"/>
        </pc:sldMkLst>
        <pc:spChg chg="add mod">
          <ac:chgData name="vishesh devganiya" userId="7dad1968caf8d2cc" providerId="LiveId" clId="{5D0BD7ED-5BBC-4E65-9C4D-B1CA99C67DD5}" dt="2024-01-02T16:13:32.330" v="1575" actId="1076"/>
          <ac:spMkLst>
            <pc:docMk/>
            <pc:sldMk cId="1270752639" sldId="305"/>
            <ac:spMk id="2" creationId="{4270CDD3-8440-59F4-078A-97424A552508}"/>
          </ac:spMkLst>
        </pc:spChg>
        <pc:spChg chg="del">
          <ac:chgData name="vishesh devganiya" userId="7dad1968caf8d2cc" providerId="LiveId" clId="{5D0BD7ED-5BBC-4E65-9C4D-B1CA99C67DD5}" dt="2024-01-02T16:13:14.807" v="1570" actId="478"/>
          <ac:spMkLst>
            <pc:docMk/>
            <pc:sldMk cId="1270752639" sldId="305"/>
            <ac:spMk id="7" creationId="{C3A5E7B6-9EEC-E7D5-AD0A-48E7A39C44D4}"/>
          </ac:spMkLst>
        </pc:spChg>
        <pc:picChg chg="mod">
          <ac:chgData name="vishesh devganiya" userId="7dad1968caf8d2cc" providerId="LiveId" clId="{5D0BD7ED-5BBC-4E65-9C4D-B1CA99C67DD5}" dt="2024-01-02T16:13:27.041" v="1574" actId="1076"/>
          <ac:picMkLst>
            <pc:docMk/>
            <pc:sldMk cId="1270752639" sldId="305"/>
            <ac:picMk id="3" creationId="{051A1690-F77B-26BD-420C-32A1EC87B14E}"/>
          </ac:picMkLst>
        </pc:picChg>
      </pc:sldChg>
      <pc:sldChg chg="addSp delSp modSp mod">
        <pc:chgData name="vishesh devganiya" userId="7dad1968caf8d2cc" providerId="LiveId" clId="{5D0BD7ED-5BBC-4E65-9C4D-B1CA99C67DD5}" dt="2024-01-02T16:14:06.559" v="1581" actId="1076"/>
        <pc:sldMkLst>
          <pc:docMk/>
          <pc:sldMk cId="2181398398" sldId="306"/>
        </pc:sldMkLst>
        <pc:spChg chg="add mod">
          <ac:chgData name="vishesh devganiya" userId="7dad1968caf8d2cc" providerId="LiveId" clId="{5D0BD7ED-5BBC-4E65-9C4D-B1CA99C67DD5}" dt="2024-01-02T16:14:06.559" v="1581" actId="1076"/>
          <ac:spMkLst>
            <pc:docMk/>
            <pc:sldMk cId="2181398398" sldId="306"/>
            <ac:spMk id="2" creationId="{D5137E6A-D4C8-1942-062D-0F7AF4857B46}"/>
          </ac:spMkLst>
        </pc:spChg>
        <pc:spChg chg="del">
          <ac:chgData name="vishesh devganiya" userId="7dad1968caf8d2cc" providerId="LiveId" clId="{5D0BD7ED-5BBC-4E65-9C4D-B1CA99C67DD5}" dt="2024-01-02T16:13:53.664" v="1578" actId="478"/>
          <ac:spMkLst>
            <pc:docMk/>
            <pc:sldMk cId="2181398398" sldId="306"/>
            <ac:spMk id="5" creationId="{4B91C720-C547-2514-55AD-D3659F2114B5}"/>
          </ac:spMkLst>
        </pc:spChg>
      </pc:sldChg>
      <pc:sldChg chg="addSp delSp modSp mod">
        <pc:chgData name="vishesh devganiya" userId="7dad1968caf8d2cc" providerId="LiveId" clId="{5D0BD7ED-5BBC-4E65-9C4D-B1CA99C67DD5}" dt="2024-01-02T16:14:50.804" v="1589" actId="1076"/>
        <pc:sldMkLst>
          <pc:docMk/>
          <pc:sldMk cId="2385771891" sldId="307"/>
        </pc:sldMkLst>
        <pc:spChg chg="add del">
          <ac:chgData name="vishesh devganiya" userId="7dad1968caf8d2cc" providerId="LiveId" clId="{5D0BD7ED-5BBC-4E65-9C4D-B1CA99C67DD5}" dt="2024-01-02T16:14:16.926" v="1583" actId="22"/>
          <ac:spMkLst>
            <pc:docMk/>
            <pc:sldMk cId="2385771891" sldId="307"/>
            <ac:spMk id="3" creationId="{913C4C3C-CA1E-A85E-9887-D980449708F4}"/>
          </ac:spMkLst>
        </pc:spChg>
        <pc:spChg chg="add mod">
          <ac:chgData name="vishesh devganiya" userId="7dad1968caf8d2cc" providerId="LiveId" clId="{5D0BD7ED-5BBC-4E65-9C4D-B1CA99C67DD5}" dt="2024-01-02T16:14:50.804" v="1589" actId="1076"/>
          <ac:spMkLst>
            <pc:docMk/>
            <pc:sldMk cId="2385771891" sldId="307"/>
            <ac:spMk id="4" creationId="{5C3DA3B8-3115-0ACE-DCD2-563E5B933194}"/>
          </ac:spMkLst>
        </pc:spChg>
        <pc:spChg chg="del">
          <ac:chgData name="vishesh devganiya" userId="7dad1968caf8d2cc" providerId="LiveId" clId="{5D0BD7ED-5BBC-4E65-9C4D-B1CA99C67DD5}" dt="2024-01-02T16:14:34.872" v="1586" actId="478"/>
          <ac:spMkLst>
            <pc:docMk/>
            <pc:sldMk cId="2385771891" sldId="307"/>
            <ac:spMk id="7" creationId="{A8C7DEE5-1987-8ACE-C9AD-82D21DE4FF08}"/>
          </ac:spMkLst>
        </pc:spChg>
      </pc:sldChg>
      <pc:sldChg chg="addSp delSp modSp mod">
        <pc:chgData name="vishesh devganiya" userId="7dad1968caf8d2cc" providerId="LiveId" clId="{5D0BD7ED-5BBC-4E65-9C4D-B1CA99C67DD5}" dt="2024-01-02T16:15:54.432" v="1603" actId="14100"/>
        <pc:sldMkLst>
          <pc:docMk/>
          <pc:sldMk cId="653990213" sldId="308"/>
        </pc:sldMkLst>
        <pc:spChg chg="add mod">
          <ac:chgData name="vishesh devganiya" userId="7dad1968caf8d2cc" providerId="LiveId" clId="{5D0BD7ED-5BBC-4E65-9C4D-B1CA99C67DD5}" dt="2024-01-02T16:15:54.432" v="1603" actId="14100"/>
          <ac:spMkLst>
            <pc:docMk/>
            <pc:sldMk cId="653990213" sldId="308"/>
            <ac:spMk id="2" creationId="{97D002A1-CBA1-9D2D-FAF5-DE1BE84C2139}"/>
          </ac:spMkLst>
        </pc:spChg>
        <pc:spChg chg="del">
          <ac:chgData name="vishesh devganiya" userId="7dad1968caf8d2cc" providerId="LiveId" clId="{5D0BD7ED-5BBC-4E65-9C4D-B1CA99C67DD5}" dt="2024-01-02T16:15:13.535" v="1592" actId="478"/>
          <ac:spMkLst>
            <pc:docMk/>
            <pc:sldMk cId="653990213" sldId="308"/>
            <ac:spMk id="5" creationId="{AC58ECD5-CC51-D775-5C78-9A6F7DA8C0C8}"/>
          </ac:spMkLst>
        </pc:spChg>
        <pc:picChg chg="mod">
          <ac:chgData name="vishesh devganiya" userId="7dad1968caf8d2cc" providerId="LiveId" clId="{5D0BD7ED-5BBC-4E65-9C4D-B1CA99C67DD5}" dt="2024-01-02T16:15:39.988" v="1600" actId="1076"/>
          <ac:picMkLst>
            <pc:docMk/>
            <pc:sldMk cId="653990213" sldId="308"/>
            <ac:picMk id="7" creationId="{AD84F538-C20D-867E-6EB5-22E55B06C7DC}"/>
          </ac:picMkLst>
        </pc:picChg>
      </pc:sldChg>
      <pc:sldChg chg="addSp delSp modSp mod">
        <pc:chgData name="vishesh devganiya" userId="7dad1968caf8d2cc" providerId="LiveId" clId="{5D0BD7ED-5BBC-4E65-9C4D-B1CA99C67DD5}" dt="2024-01-03T02:50:24.853" v="1724" actId="1076"/>
        <pc:sldMkLst>
          <pc:docMk/>
          <pc:sldMk cId="3479756580" sldId="309"/>
        </pc:sldMkLst>
        <pc:spChg chg="add mod">
          <ac:chgData name="vishesh devganiya" userId="7dad1968caf8d2cc" providerId="LiveId" clId="{5D0BD7ED-5BBC-4E65-9C4D-B1CA99C67DD5}" dt="2024-01-03T02:50:24.853" v="1724" actId="1076"/>
          <ac:spMkLst>
            <pc:docMk/>
            <pc:sldMk cId="3479756580" sldId="309"/>
            <ac:spMk id="2" creationId="{CF88F595-5C40-D457-13EB-C92A65483F9A}"/>
          </ac:spMkLst>
        </pc:spChg>
        <pc:spChg chg="del">
          <ac:chgData name="vishesh devganiya" userId="7dad1968caf8d2cc" providerId="LiveId" clId="{5D0BD7ED-5BBC-4E65-9C4D-B1CA99C67DD5}" dt="2024-01-03T02:50:18.173" v="1722" actId="478"/>
          <ac:spMkLst>
            <pc:docMk/>
            <pc:sldMk cId="3479756580" sldId="309"/>
            <ac:spMk id="7" creationId="{1BA6F0DE-5C87-CD01-EF34-D04C5FA3E5CE}"/>
          </ac:spMkLst>
        </pc:spChg>
      </pc:sldChg>
      <pc:sldChg chg="addSp delSp modSp mod">
        <pc:chgData name="vishesh devganiya" userId="7dad1968caf8d2cc" providerId="LiveId" clId="{5D0BD7ED-5BBC-4E65-9C4D-B1CA99C67DD5}" dt="2024-01-03T02:51:02.615" v="1730" actId="1076"/>
        <pc:sldMkLst>
          <pc:docMk/>
          <pc:sldMk cId="3310940620" sldId="310"/>
        </pc:sldMkLst>
        <pc:spChg chg="add mod">
          <ac:chgData name="vishesh devganiya" userId="7dad1968caf8d2cc" providerId="LiveId" clId="{5D0BD7ED-5BBC-4E65-9C4D-B1CA99C67DD5}" dt="2024-01-03T02:51:02.615" v="1730" actId="1076"/>
          <ac:spMkLst>
            <pc:docMk/>
            <pc:sldMk cId="3310940620" sldId="310"/>
            <ac:spMk id="2" creationId="{711B47B0-0F65-B30E-C47B-BF6BA9E9445E}"/>
          </ac:spMkLst>
        </pc:spChg>
        <pc:spChg chg="del">
          <ac:chgData name="vishesh devganiya" userId="7dad1968caf8d2cc" providerId="LiveId" clId="{5D0BD7ED-5BBC-4E65-9C4D-B1CA99C67DD5}" dt="2024-01-03T02:50:50.075" v="1727" actId="478"/>
          <ac:spMkLst>
            <pc:docMk/>
            <pc:sldMk cId="3310940620" sldId="310"/>
            <ac:spMk id="7" creationId="{464D0C9C-8719-4802-D23F-6F3FF0F679DB}"/>
          </ac:spMkLst>
        </pc:spChg>
      </pc:sldChg>
      <pc:sldChg chg="addSp delSp modSp mod">
        <pc:chgData name="vishesh devganiya" userId="7dad1968caf8d2cc" providerId="LiveId" clId="{5D0BD7ED-5BBC-4E65-9C4D-B1CA99C67DD5}" dt="2024-01-03T02:51:34.886" v="1735" actId="1076"/>
        <pc:sldMkLst>
          <pc:docMk/>
          <pc:sldMk cId="3929053352" sldId="311"/>
        </pc:sldMkLst>
        <pc:spChg chg="add mod">
          <ac:chgData name="vishesh devganiya" userId="7dad1968caf8d2cc" providerId="LiveId" clId="{5D0BD7ED-5BBC-4E65-9C4D-B1CA99C67DD5}" dt="2024-01-03T02:51:34.886" v="1735" actId="1076"/>
          <ac:spMkLst>
            <pc:docMk/>
            <pc:sldMk cId="3929053352" sldId="311"/>
            <ac:spMk id="3" creationId="{C68BCB7E-80E1-2F73-C9C8-91EB0A92EF75}"/>
          </ac:spMkLst>
        </pc:spChg>
        <pc:spChg chg="del">
          <ac:chgData name="vishesh devganiya" userId="7dad1968caf8d2cc" providerId="LiveId" clId="{5D0BD7ED-5BBC-4E65-9C4D-B1CA99C67DD5}" dt="2024-01-03T02:51:29.170" v="1734" actId="478"/>
          <ac:spMkLst>
            <pc:docMk/>
            <pc:sldMk cId="3929053352" sldId="311"/>
            <ac:spMk id="5" creationId="{0CEC91A3-E750-F6CD-1495-E588F5F776E5}"/>
          </ac:spMkLst>
        </pc:spChg>
      </pc:sldChg>
      <pc:sldChg chg="addSp delSp modSp mod">
        <pc:chgData name="vishesh devganiya" userId="7dad1968caf8d2cc" providerId="LiveId" clId="{5D0BD7ED-5BBC-4E65-9C4D-B1CA99C67DD5}" dt="2024-01-03T02:52:34.568" v="1744" actId="1076"/>
        <pc:sldMkLst>
          <pc:docMk/>
          <pc:sldMk cId="1623421649" sldId="312"/>
        </pc:sldMkLst>
        <pc:spChg chg="add mod">
          <ac:chgData name="vishesh devganiya" userId="7dad1968caf8d2cc" providerId="LiveId" clId="{5D0BD7ED-5BBC-4E65-9C4D-B1CA99C67DD5}" dt="2024-01-03T02:52:34.568" v="1744" actId="1076"/>
          <ac:spMkLst>
            <pc:docMk/>
            <pc:sldMk cId="1623421649" sldId="312"/>
            <ac:spMk id="2" creationId="{EB9F7FD6-EBD8-2B88-8302-A68E5E392A0C}"/>
          </ac:spMkLst>
        </pc:spChg>
        <pc:spChg chg="del mod">
          <ac:chgData name="vishesh devganiya" userId="7dad1968caf8d2cc" providerId="LiveId" clId="{5D0BD7ED-5BBC-4E65-9C4D-B1CA99C67DD5}" dt="2024-01-03T02:52:12.095" v="1740" actId="478"/>
          <ac:spMkLst>
            <pc:docMk/>
            <pc:sldMk cId="1623421649" sldId="312"/>
            <ac:spMk id="5" creationId="{A99C00BD-D6F1-77F7-D4FD-CE503B0ADA6A}"/>
          </ac:spMkLst>
        </pc:spChg>
      </pc:sldChg>
      <pc:sldChg chg="addSp delSp modSp mod">
        <pc:chgData name="vishesh devganiya" userId="7dad1968caf8d2cc" providerId="LiveId" clId="{5D0BD7ED-5BBC-4E65-9C4D-B1CA99C67DD5}" dt="2024-01-03T02:53:15.562" v="1765" actId="1038"/>
        <pc:sldMkLst>
          <pc:docMk/>
          <pc:sldMk cId="995463996" sldId="313"/>
        </pc:sldMkLst>
        <pc:spChg chg="add mod">
          <ac:chgData name="vishesh devganiya" userId="7dad1968caf8d2cc" providerId="LiveId" clId="{5D0BD7ED-5BBC-4E65-9C4D-B1CA99C67DD5}" dt="2024-01-03T02:53:10.373" v="1749" actId="1076"/>
          <ac:spMkLst>
            <pc:docMk/>
            <pc:sldMk cId="995463996" sldId="313"/>
            <ac:spMk id="2" creationId="{744DF35F-1D8D-FA26-0A22-425CF343D4A0}"/>
          </ac:spMkLst>
        </pc:spChg>
        <pc:spChg chg="del">
          <ac:chgData name="vishesh devganiya" userId="7dad1968caf8d2cc" providerId="LiveId" clId="{5D0BD7ED-5BBC-4E65-9C4D-B1CA99C67DD5}" dt="2024-01-03T02:53:05.156" v="1748" actId="478"/>
          <ac:spMkLst>
            <pc:docMk/>
            <pc:sldMk cId="995463996" sldId="313"/>
            <ac:spMk id="4" creationId="{12977890-112C-BF27-CD63-66BD1244728E}"/>
          </ac:spMkLst>
        </pc:spChg>
        <pc:picChg chg="mod">
          <ac:chgData name="vishesh devganiya" userId="7dad1968caf8d2cc" providerId="LiveId" clId="{5D0BD7ED-5BBC-4E65-9C4D-B1CA99C67DD5}" dt="2024-01-03T02:53:15.562" v="1765" actId="1038"/>
          <ac:picMkLst>
            <pc:docMk/>
            <pc:sldMk cId="995463996" sldId="313"/>
            <ac:picMk id="3" creationId="{360AB8CA-9F57-ABE1-8D9E-D6307C862820}"/>
          </ac:picMkLst>
        </pc:picChg>
      </pc:sldChg>
      <pc:sldChg chg="addSp delSp modSp mod">
        <pc:chgData name="vishesh devganiya" userId="7dad1968caf8d2cc" providerId="LiveId" clId="{5D0BD7ED-5BBC-4E65-9C4D-B1CA99C67DD5}" dt="2024-01-03T02:54:19.877" v="1813" actId="1038"/>
        <pc:sldMkLst>
          <pc:docMk/>
          <pc:sldMk cId="915304575" sldId="314"/>
        </pc:sldMkLst>
        <pc:spChg chg="add mod">
          <ac:chgData name="vishesh devganiya" userId="7dad1968caf8d2cc" providerId="LiveId" clId="{5D0BD7ED-5BBC-4E65-9C4D-B1CA99C67DD5}" dt="2024-01-03T02:54:15.480" v="1800" actId="1035"/>
          <ac:spMkLst>
            <pc:docMk/>
            <pc:sldMk cId="915304575" sldId="314"/>
            <ac:spMk id="2" creationId="{03E828C0-8305-DCEC-1B76-98C320BC05EE}"/>
          </ac:spMkLst>
        </pc:spChg>
        <pc:spChg chg="del">
          <ac:chgData name="vishesh devganiya" userId="7dad1968caf8d2cc" providerId="LiveId" clId="{5D0BD7ED-5BBC-4E65-9C4D-B1CA99C67DD5}" dt="2024-01-03T02:53:45.892" v="1769" actId="478"/>
          <ac:spMkLst>
            <pc:docMk/>
            <pc:sldMk cId="915304575" sldId="314"/>
            <ac:spMk id="6" creationId="{D1E16685-E786-A281-5CFD-6D71159375BF}"/>
          </ac:spMkLst>
        </pc:spChg>
        <pc:picChg chg="mod">
          <ac:chgData name="vishesh devganiya" userId="7dad1968caf8d2cc" providerId="LiveId" clId="{5D0BD7ED-5BBC-4E65-9C4D-B1CA99C67DD5}" dt="2024-01-03T02:54:19.877" v="1813" actId="1038"/>
          <ac:picMkLst>
            <pc:docMk/>
            <pc:sldMk cId="915304575" sldId="314"/>
            <ac:picMk id="8" creationId="{0148827E-2A20-E5A1-F36D-9761AF086735}"/>
          </ac:picMkLst>
        </pc:picChg>
      </pc:sldChg>
      <pc:sldChg chg="addSp delSp modSp mod">
        <pc:chgData name="vishesh devganiya" userId="7dad1968caf8d2cc" providerId="LiveId" clId="{5D0BD7ED-5BBC-4E65-9C4D-B1CA99C67DD5}" dt="2024-01-03T02:55:04.695" v="1826" actId="1076"/>
        <pc:sldMkLst>
          <pc:docMk/>
          <pc:sldMk cId="3757986182" sldId="315"/>
        </pc:sldMkLst>
        <pc:spChg chg="add mod">
          <ac:chgData name="vishesh devganiya" userId="7dad1968caf8d2cc" providerId="LiveId" clId="{5D0BD7ED-5BBC-4E65-9C4D-B1CA99C67DD5}" dt="2024-01-03T02:54:56.487" v="1818" actId="1076"/>
          <ac:spMkLst>
            <pc:docMk/>
            <pc:sldMk cId="3757986182" sldId="315"/>
            <ac:spMk id="2" creationId="{49BF88CF-5909-939F-26C9-2EA886170E3C}"/>
          </ac:spMkLst>
        </pc:spChg>
        <pc:spChg chg="del">
          <ac:chgData name="vishesh devganiya" userId="7dad1968caf8d2cc" providerId="LiveId" clId="{5D0BD7ED-5BBC-4E65-9C4D-B1CA99C67DD5}" dt="2024-01-03T02:54:49.366" v="1817" actId="478"/>
          <ac:spMkLst>
            <pc:docMk/>
            <pc:sldMk cId="3757986182" sldId="315"/>
            <ac:spMk id="6" creationId="{D8195DA0-3E4A-5605-C6D9-CF0A4B1A2C0D}"/>
          </ac:spMkLst>
        </pc:spChg>
        <pc:picChg chg="mod">
          <ac:chgData name="vishesh devganiya" userId="7dad1968caf8d2cc" providerId="LiveId" clId="{5D0BD7ED-5BBC-4E65-9C4D-B1CA99C67DD5}" dt="2024-01-03T02:55:04.695" v="1826" actId="1076"/>
          <ac:picMkLst>
            <pc:docMk/>
            <pc:sldMk cId="3757986182" sldId="315"/>
            <ac:picMk id="5" creationId="{4C10BB29-6709-DDC2-DB28-CF2FABB4AF93}"/>
          </ac:picMkLst>
        </pc:picChg>
      </pc:sldChg>
      <pc:sldChg chg="addSp delSp modSp mod">
        <pc:chgData name="vishesh devganiya" userId="7dad1968caf8d2cc" providerId="LiveId" clId="{5D0BD7ED-5BBC-4E65-9C4D-B1CA99C67DD5}" dt="2024-01-03T02:55:37.638" v="1831" actId="1076"/>
        <pc:sldMkLst>
          <pc:docMk/>
          <pc:sldMk cId="1906583713" sldId="316"/>
        </pc:sldMkLst>
        <pc:spChg chg="add mod">
          <ac:chgData name="vishesh devganiya" userId="7dad1968caf8d2cc" providerId="LiveId" clId="{5D0BD7ED-5BBC-4E65-9C4D-B1CA99C67DD5}" dt="2024-01-03T02:55:37.638" v="1831" actId="1076"/>
          <ac:spMkLst>
            <pc:docMk/>
            <pc:sldMk cId="1906583713" sldId="316"/>
            <ac:spMk id="2" creationId="{FE45B4EE-1AB5-2D91-97E7-15527D986A64}"/>
          </ac:spMkLst>
        </pc:spChg>
        <pc:spChg chg="del">
          <ac:chgData name="vishesh devganiya" userId="7dad1968caf8d2cc" providerId="LiveId" clId="{5D0BD7ED-5BBC-4E65-9C4D-B1CA99C67DD5}" dt="2024-01-03T02:55:30.579" v="1829" actId="478"/>
          <ac:spMkLst>
            <pc:docMk/>
            <pc:sldMk cId="1906583713" sldId="316"/>
            <ac:spMk id="6" creationId="{BD8CC5B6-0FBD-8AEA-F70E-8AF56C0CCD52}"/>
          </ac:spMkLst>
        </pc:spChg>
        <pc:picChg chg="mod">
          <ac:chgData name="vishesh devganiya" userId="7dad1968caf8d2cc" providerId="LiveId" clId="{5D0BD7ED-5BBC-4E65-9C4D-B1CA99C67DD5}" dt="2024-01-02T15:38:48.922" v="469" actId="1035"/>
          <ac:picMkLst>
            <pc:docMk/>
            <pc:sldMk cId="1906583713" sldId="316"/>
            <ac:picMk id="5" creationId="{AF899BCC-9CE0-50FA-165E-4C779324E492}"/>
          </ac:picMkLst>
        </pc:picChg>
      </pc:sldChg>
      <pc:sldChg chg="addSp delSp modSp mod">
        <pc:chgData name="vishesh devganiya" userId="7dad1968caf8d2cc" providerId="LiveId" clId="{5D0BD7ED-5BBC-4E65-9C4D-B1CA99C67DD5}" dt="2024-01-03T02:56:39.204" v="1854" actId="1036"/>
        <pc:sldMkLst>
          <pc:docMk/>
          <pc:sldMk cId="3121073341" sldId="317"/>
        </pc:sldMkLst>
        <pc:spChg chg="add mod">
          <ac:chgData name="vishesh devganiya" userId="7dad1968caf8d2cc" providerId="LiveId" clId="{5D0BD7ED-5BBC-4E65-9C4D-B1CA99C67DD5}" dt="2024-01-03T02:56:29.789" v="1836" actId="1076"/>
          <ac:spMkLst>
            <pc:docMk/>
            <pc:sldMk cId="3121073341" sldId="317"/>
            <ac:spMk id="2" creationId="{7DAC4DCA-D918-15D6-F63B-CFF81B0F04BF}"/>
          </ac:spMkLst>
        </pc:spChg>
        <pc:spChg chg="mod">
          <ac:chgData name="vishesh devganiya" userId="7dad1968caf8d2cc" providerId="LiveId" clId="{5D0BD7ED-5BBC-4E65-9C4D-B1CA99C67DD5}" dt="2024-01-03T02:56:34.288" v="1837" actId="1076"/>
          <ac:spMkLst>
            <pc:docMk/>
            <pc:sldMk cId="3121073341" sldId="317"/>
            <ac:spMk id="3" creationId="{22213C5D-84D0-D8D4-2494-F6A44C52D687}"/>
          </ac:spMkLst>
        </pc:spChg>
        <pc:spChg chg="del">
          <ac:chgData name="vishesh devganiya" userId="7dad1968caf8d2cc" providerId="LiveId" clId="{5D0BD7ED-5BBC-4E65-9C4D-B1CA99C67DD5}" dt="2024-01-03T02:56:24.241" v="1835" actId="478"/>
          <ac:spMkLst>
            <pc:docMk/>
            <pc:sldMk cId="3121073341" sldId="317"/>
            <ac:spMk id="6" creationId="{DF2432C2-0627-A54C-B166-1A0FA59028B3}"/>
          </ac:spMkLst>
        </pc:spChg>
        <pc:picChg chg="mod">
          <ac:chgData name="vishesh devganiya" userId="7dad1968caf8d2cc" providerId="LiveId" clId="{5D0BD7ED-5BBC-4E65-9C4D-B1CA99C67DD5}" dt="2024-01-03T02:56:39.204" v="1854" actId="1036"/>
          <ac:picMkLst>
            <pc:docMk/>
            <pc:sldMk cId="3121073341" sldId="317"/>
            <ac:picMk id="5" creationId="{C63D3156-775D-F8A4-2376-3A71AEAAE239}"/>
          </ac:picMkLst>
        </pc:picChg>
      </pc:sldChg>
      <pc:sldChg chg="addSp delSp modSp mod">
        <pc:chgData name="vishesh devganiya" userId="7dad1968caf8d2cc" providerId="LiveId" clId="{5D0BD7ED-5BBC-4E65-9C4D-B1CA99C67DD5}" dt="2024-01-03T02:57:25.071" v="1863" actId="1076"/>
        <pc:sldMkLst>
          <pc:docMk/>
          <pc:sldMk cId="3537741050" sldId="318"/>
        </pc:sldMkLst>
        <pc:spChg chg="add mod">
          <ac:chgData name="vishesh devganiya" userId="7dad1968caf8d2cc" providerId="LiveId" clId="{5D0BD7ED-5BBC-4E65-9C4D-B1CA99C67DD5}" dt="2024-01-03T02:57:25.071" v="1863" actId="1076"/>
          <ac:spMkLst>
            <pc:docMk/>
            <pc:sldMk cId="3537741050" sldId="318"/>
            <ac:spMk id="2" creationId="{DB970316-E65F-8E4C-3A58-E27E7E207FA2}"/>
          </ac:spMkLst>
        </pc:spChg>
        <pc:spChg chg="del">
          <ac:chgData name="vishesh devganiya" userId="7dad1968caf8d2cc" providerId="LiveId" clId="{5D0BD7ED-5BBC-4E65-9C4D-B1CA99C67DD5}" dt="2024-01-03T02:56:59.251" v="1858" actId="478"/>
          <ac:spMkLst>
            <pc:docMk/>
            <pc:sldMk cId="3537741050" sldId="318"/>
            <ac:spMk id="6" creationId="{5D3CCEE5-A363-D354-2956-15909847622A}"/>
          </ac:spMkLst>
        </pc:spChg>
        <pc:picChg chg="mod">
          <ac:chgData name="vishesh devganiya" userId="7dad1968caf8d2cc" providerId="LiveId" clId="{5D0BD7ED-5BBC-4E65-9C4D-B1CA99C67DD5}" dt="2024-01-03T02:57:17.205" v="1862" actId="1076"/>
          <ac:picMkLst>
            <pc:docMk/>
            <pc:sldMk cId="3537741050" sldId="318"/>
            <ac:picMk id="5" creationId="{FB20838B-A3C4-3C62-8441-88353B44FD36}"/>
          </ac:picMkLst>
        </pc:picChg>
      </pc:sldChg>
      <pc:sldChg chg="addSp delSp modSp mod">
        <pc:chgData name="vishesh devganiya" userId="7dad1968caf8d2cc" providerId="LiveId" clId="{5D0BD7ED-5BBC-4E65-9C4D-B1CA99C67DD5}" dt="2024-01-03T02:58:24.585" v="1868" actId="1076"/>
        <pc:sldMkLst>
          <pc:docMk/>
          <pc:sldMk cId="286080764" sldId="319"/>
        </pc:sldMkLst>
        <pc:spChg chg="add mod">
          <ac:chgData name="vishesh devganiya" userId="7dad1968caf8d2cc" providerId="LiveId" clId="{5D0BD7ED-5BBC-4E65-9C4D-B1CA99C67DD5}" dt="2024-01-03T02:58:24.585" v="1868" actId="1076"/>
          <ac:spMkLst>
            <pc:docMk/>
            <pc:sldMk cId="286080764" sldId="319"/>
            <ac:spMk id="2" creationId="{445638AD-E3FC-6B51-EC00-80F0CD9B7F43}"/>
          </ac:spMkLst>
        </pc:spChg>
        <pc:spChg chg="del">
          <ac:chgData name="vishesh devganiya" userId="7dad1968caf8d2cc" providerId="LiveId" clId="{5D0BD7ED-5BBC-4E65-9C4D-B1CA99C67DD5}" dt="2024-01-03T02:58:12.556" v="1867" actId="478"/>
          <ac:spMkLst>
            <pc:docMk/>
            <pc:sldMk cId="286080764" sldId="319"/>
            <ac:spMk id="4" creationId="{FDCAEEC3-9AEA-BF4F-DB67-901AFEE49F44}"/>
          </ac:spMkLst>
        </pc:spChg>
      </pc:sldChg>
      <pc:sldChg chg="addSp delSp modSp mod">
        <pc:chgData name="vishesh devganiya" userId="7dad1968caf8d2cc" providerId="LiveId" clId="{5D0BD7ED-5BBC-4E65-9C4D-B1CA99C67DD5}" dt="2024-01-03T02:59:11.736" v="1875" actId="1076"/>
        <pc:sldMkLst>
          <pc:docMk/>
          <pc:sldMk cId="3618344431" sldId="320"/>
        </pc:sldMkLst>
        <pc:spChg chg="add mod">
          <ac:chgData name="vishesh devganiya" userId="7dad1968caf8d2cc" providerId="LiveId" clId="{5D0BD7ED-5BBC-4E65-9C4D-B1CA99C67DD5}" dt="2024-01-03T02:59:11.736" v="1875" actId="1076"/>
          <ac:spMkLst>
            <pc:docMk/>
            <pc:sldMk cId="3618344431" sldId="320"/>
            <ac:spMk id="2" creationId="{1A3CE68D-6749-849F-042B-E5FCE2317A5C}"/>
          </ac:spMkLst>
        </pc:spChg>
        <pc:spChg chg="del">
          <ac:chgData name="vishesh devganiya" userId="7dad1968caf8d2cc" providerId="LiveId" clId="{5D0BD7ED-5BBC-4E65-9C4D-B1CA99C67DD5}" dt="2024-01-03T02:59:06.409" v="1874" actId="478"/>
          <ac:spMkLst>
            <pc:docMk/>
            <pc:sldMk cId="3618344431" sldId="320"/>
            <ac:spMk id="4" creationId="{7031177E-8AB1-3585-7400-FAB9045D86D9}"/>
          </ac:spMkLst>
        </pc:spChg>
      </pc:sldChg>
      <pc:sldChg chg="addSp delSp modSp mod">
        <pc:chgData name="vishesh devganiya" userId="7dad1968caf8d2cc" providerId="LiveId" clId="{5D0BD7ED-5BBC-4E65-9C4D-B1CA99C67DD5}" dt="2024-01-03T03:00:15.773" v="1928" actId="1076"/>
        <pc:sldMkLst>
          <pc:docMk/>
          <pc:sldMk cId="284233339" sldId="321"/>
        </pc:sldMkLst>
        <pc:spChg chg="add mod">
          <ac:chgData name="vishesh devganiya" userId="7dad1968caf8d2cc" providerId="LiveId" clId="{5D0BD7ED-5BBC-4E65-9C4D-B1CA99C67DD5}" dt="2024-01-03T03:00:15.773" v="1928" actId="1076"/>
          <ac:spMkLst>
            <pc:docMk/>
            <pc:sldMk cId="284233339" sldId="321"/>
            <ac:spMk id="2" creationId="{65CBCF3A-D650-F1AC-7EBF-5E8C958332D1}"/>
          </ac:spMkLst>
        </pc:spChg>
        <pc:spChg chg="mod">
          <ac:chgData name="vishesh devganiya" userId="7dad1968caf8d2cc" providerId="LiveId" clId="{5D0BD7ED-5BBC-4E65-9C4D-B1CA99C67DD5}" dt="2024-01-03T03:00:08.268" v="1906" actId="1076"/>
          <ac:spMkLst>
            <pc:docMk/>
            <pc:sldMk cId="284233339" sldId="321"/>
            <ac:spMk id="3" creationId="{BD57F1D4-91CA-BD93-81A8-0F1B51FA5704}"/>
          </ac:spMkLst>
        </pc:spChg>
        <pc:spChg chg="del">
          <ac:chgData name="vishesh devganiya" userId="7dad1968caf8d2cc" providerId="LiveId" clId="{5D0BD7ED-5BBC-4E65-9C4D-B1CA99C67DD5}" dt="2024-01-03T02:59:57.439" v="1879" actId="478"/>
          <ac:spMkLst>
            <pc:docMk/>
            <pc:sldMk cId="284233339" sldId="321"/>
            <ac:spMk id="4" creationId="{F8688778-69F2-10C3-6DC0-E1DE3CD2EDC1}"/>
          </ac:spMkLst>
        </pc:spChg>
        <pc:picChg chg="mod">
          <ac:chgData name="vishesh devganiya" userId="7dad1968caf8d2cc" providerId="LiveId" clId="{5D0BD7ED-5BBC-4E65-9C4D-B1CA99C67DD5}" dt="2024-01-03T03:00:10.914" v="1927" actId="1036"/>
          <ac:picMkLst>
            <pc:docMk/>
            <pc:sldMk cId="284233339" sldId="321"/>
            <ac:picMk id="6" creationId="{10B65F6A-F157-2AB9-2AD3-A35E76E6B455}"/>
          </ac:picMkLst>
        </pc:picChg>
      </pc:sldChg>
      <pc:sldChg chg="addSp delSp modSp mod">
        <pc:chgData name="vishesh devganiya" userId="7dad1968caf8d2cc" providerId="LiveId" clId="{5D0BD7ED-5BBC-4E65-9C4D-B1CA99C67DD5}" dt="2024-01-03T03:00:40.599" v="1933" actId="1076"/>
        <pc:sldMkLst>
          <pc:docMk/>
          <pc:sldMk cId="1124918636" sldId="322"/>
        </pc:sldMkLst>
        <pc:spChg chg="add mod">
          <ac:chgData name="vishesh devganiya" userId="7dad1968caf8d2cc" providerId="LiveId" clId="{5D0BD7ED-5BBC-4E65-9C4D-B1CA99C67DD5}" dt="2024-01-03T03:00:40.599" v="1933" actId="1076"/>
          <ac:spMkLst>
            <pc:docMk/>
            <pc:sldMk cId="1124918636" sldId="322"/>
            <ac:spMk id="2" creationId="{C60198A6-098D-98AB-ECEB-B9F19DBA5E72}"/>
          </ac:spMkLst>
        </pc:spChg>
        <pc:spChg chg="mod">
          <ac:chgData name="vishesh devganiya" userId="7dad1968caf8d2cc" providerId="LiveId" clId="{5D0BD7ED-5BBC-4E65-9C4D-B1CA99C67DD5}" dt="2024-01-02T14:56:00.579" v="82" actId="1036"/>
          <ac:spMkLst>
            <pc:docMk/>
            <pc:sldMk cId="1124918636" sldId="322"/>
            <ac:spMk id="3" creationId="{8ED101E5-7F3F-05DC-637C-B9608685E76F}"/>
          </ac:spMkLst>
        </pc:spChg>
        <pc:spChg chg="del mod">
          <ac:chgData name="vishesh devganiya" userId="7dad1968caf8d2cc" providerId="LiveId" clId="{5D0BD7ED-5BBC-4E65-9C4D-B1CA99C67DD5}" dt="2024-01-03T03:00:36.278" v="1932" actId="478"/>
          <ac:spMkLst>
            <pc:docMk/>
            <pc:sldMk cId="1124918636" sldId="322"/>
            <ac:spMk id="6" creationId="{EC2C4D79-71DC-CEC2-2A32-06D8C27968DE}"/>
          </ac:spMkLst>
        </pc:spChg>
        <pc:picChg chg="mod">
          <ac:chgData name="vishesh devganiya" userId="7dad1968caf8d2cc" providerId="LiveId" clId="{5D0BD7ED-5BBC-4E65-9C4D-B1CA99C67DD5}" dt="2024-01-02T14:56:04.821" v="110" actId="1036"/>
          <ac:picMkLst>
            <pc:docMk/>
            <pc:sldMk cId="1124918636" sldId="322"/>
            <ac:picMk id="5" creationId="{E65B35DD-83D9-2612-E823-1B00373668C2}"/>
          </ac:picMkLst>
        </pc:picChg>
      </pc:sldChg>
      <pc:sldChg chg="addSp delSp modSp mod">
        <pc:chgData name="vishesh devganiya" userId="7dad1968caf8d2cc" providerId="LiveId" clId="{5D0BD7ED-5BBC-4E65-9C4D-B1CA99C67DD5}" dt="2024-01-02T15:04:40.495" v="224" actId="14100"/>
        <pc:sldMkLst>
          <pc:docMk/>
          <pc:sldMk cId="1646603681" sldId="324"/>
        </pc:sldMkLst>
        <pc:spChg chg="del">
          <ac:chgData name="vishesh devganiya" userId="7dad1968caf8d2cc" providerId="LiveId" clId="{5D0BD7ED-5BBC-4E65-9C4D-B1CA99C67DD5}" dt="2024-01-02T15:00:10.812" v="212" actId="478"/>
          <ac:spMkLst>
            <pc:docMk/>
            <pc:sldMk cId="1646603681" sldId="324"/>
            <ac:spMk id="2" creationId="{31C583F2-14C9-440C-D3A7-3B7BB1CDF910}"/>
          </ac:spMkLst>
        </pc:spChg>
        <pc:spChg chg="del">
          <ac:chgData name="vishesh devganiya" userId="7dad1968caf8d2cc" providerId="LiveId" clId="{5D0BD7ED-5BBC-4E65-9C4D-B1CA99C67DD5}" dt="2024-01-02T15:00:13.540" v="213" actId="478"/>
          <ac:spMkLst>
            <pc:docMk/>
            <pc:sldMk cId="1646603681" sldId="324"/>
            <ac:spMk id="3" creationId="{3984E15F-676E-3D34-4613-9E835BBD6291}"/>
          </ac:spMkLst>
        </pc:spChg>
        <pc:picChg chg="del">
          <ac:chgData name="vishesh devganiya" userId="7dad1968caf8d2cc" providerId="LiveId" clId="{5D0BD7ED-5BBC-4E65-9C4D-B1CA99C67DD5}" dt="2024-01-02T15:00:04.408" v="211" actId="478"/>
          <ac:picMkLst>
            <pc:docMk/>
            <pc:sldMk cId="1646603681" sldId="324"/>
            <ac:picMk id="5" creationId="{2F0F02A0-B7D7-BEFF-E9FB-E555A5372C82}"/>
          </ac:picMkLst>
        </pc:picChg>
        <pc:picChg chg="add mod">
          <ac:chgData name="vishesh devganiya" userId="7dad1968caf8d2cc" providerId="LiveId" clId="{5D0BD7ED-5BBC-4E65-9C4D-B1CA99C67DD5}" dt="2024-01-02T15:04:40.495" v="224" actId="14100"/>
          <ac:picMkLst>
            <pc:docMk/>
            <pc:sldMk cId="1646603681" sldId="324"/>
            <ac:picMk id="6" creationId="{F5D8001A-17CF-31C1-08EF-211DCCEF2E36}"/>
          </ac:picMkLst>
        </pc:picChg>
      </pc:sldChg>
      <pc:sldChg chg="addSp delSp modSp new mod">
        <pc:chgData name="vishesh devganiya" userId="7dad1968caf8d2cc" providerId="LiveId" clId="{5D0BD7ED-5BBC-4E65-9C4D-B1CA99C67DD5}" dt="2024-01-03T02:45:15.743" v="1703" actId="1036"/>
        <pc:sldMkLst>
          <pc:docMk/>
          <pc:sldMk cId="4278783549" sldId="326"/>
        </pc:sldMkLst>
        <pc:spChg chg="del">
          <ac:chgData name="vishesh devganiya" userId="7dad1968caf8d2cc" providerId="LiveId" clId="{5D0BD7ED-5BBC-4E65-9C4D-B1CA99C67DD5}" dt="2024-01-02T14:42:23.350" v="44" actId="478"/>
          <ac:spMkLst>
            <pc:docMk/>
            <pc:sldMk cId="4278783549" sldId="326"/>
            <ac:spMk id="2" creationId="{B93BAA13-AFCC-E7CC-D8BA-3CC80378DA81}"/>
          </ac:spMkLst>
        </pc:spChg>
        <pc:spChg chg="del">
          <ac:chgData name="vishesh devganiya" userId="7dad1968caf8d2cc" providerId="LiveId" clId="{5D0BD7ED-5BBC-4E65-9C4D-B1CA99C67DD5}" dt="2024-01-02T14:42:26.037" v="45" actId="478"/>
          <ac:spMkLst>
            <pc:docMk/>
            <pc:sldMk cId="4278783549" sldId="326"/>
            <ac:spMk id="3" creationId="{4E2C89F9-98F1-B90A-5089-8ECE538B7A28}"/>
          </ac:spMkLst>
        </pc:spChg>
        <pc:spChg chg="add del mod">
          <ac:chgData name="vishesh devganiya" userId="7dad1968caf8d2cc" providerId="LiveId" clId="{5D0BD7ED-5BBC-4E65-9C4D-B1CA99C67DD5}" dt="2024-01-02T15:28:20.775" v="257" actId="478"/>
          <ac:spMkLst>
            <pc:docMk/>
            <pc:sldMk cId="4278783549" sldId="326"/>
            <ac:spMk id="6" creationId="{C8157212-5C01-B3AF-5B71-CF7DA6B7FD1F}"/>
          </ac:spMkLst>
        </pc:spChg>
        <pc:spChg chg="add mod">
          <ac:chgData name="vishesh devganiya" userId="7dad1968caf8d2cc" providerId="LiveId" clId="{5D0BD7ED-5BBC-4E65-9C4D-B1CA99C67DD5}" dt="2024-01-02T15:28:32.935" v="260" actId="1076"/>
          <ac:spMkLst>
            <pc:docMk/>
            <pc:sldMk cId="4278783549" sldId="326"/>
            <ac:spMk id="7" creationId="{A6AE098F-C7E2-6A4B-0406-BF0AFBDB269E}"/>
          </ac:spMkLst>
        </pc:spChg>
        <pc:picChg chg="add mod">
          <ac:chgData name="vishesh devganiya" userId="7dad1968caf8d2cc" providerId="LiveId" clId="{5D0BD7ED-5BBC-4E65-9C4D-B1CA99C67DD5}" dt="2024-01-03T02:45:15.743" v="1703" actId="1036"/>
          <ac:picMkLst>
            <pc:docMk/>
            <pc:sldMk cId="4278783549" sldId="326"/>
            <ac:picMk id="5" creationId="{0AD58076-C06A-C87E-6B4B-A39925125982}"/>
          </ac:picMkLst>
        </pc:picChg>
      </pc:sldChg>
      <pc:sldChg chg="addSp delSp modSp new mod ord">
        <pc:chgData name="vishesh devganiya" userId="7dad1968caf8d2cc" providerId="LiveId" clId="{5D0BD7ED-5BBC-4E65-9C4D-B1CA99C67DD5}" dt="2024-01-03T02:44:53.358" v="1700" actId="20577"/>
        <pc:sldMkLst>
          <pc:docMk/>
          <pc:sldMk cId="2068384926" sldId="327"/>
        </pc:sldMkLst>
        <pc:spChg chg="mod">
          <ac:chgData name="vishesh devganiya" userId="7dad1968caf8d2cc" providerId="LiveId" clId="{5D0BD7ED-5BBC-4E65-9C4D-B1CA99C67DD5}" dt="2024-01-02T15:28:53.231" v="282" actId="1038"/>
          <ac:spMkLst>
            <pc:docMk/>
            <pc:sldMk cId="2068384926" sldId="327"/>
            <ac:spMk id="2" creationId="{09FD2C03-433C-5753-9A29-94180394D99D}"/>
          </ac:spMkLst>
        </pc:spChg>
        <pc:spChg chg="del">
          <ac:chgData name="vishesh devganiya" userId="7dad1968caf8d2cc" providerId="LiveId" clId="{5D0BD7ED-5BBC-4E65-9C4D-B1CA99C67DD5}" dt="2024-01-02T15:25:24.064" v="226" actId="478"/>
          <ac:spMkLst>
            <pc:docMk/>
            <pc:sldMk cId="2068384926" sldId="327"/>
            <ac:spMk id="3" creationId="{FB877E6F-9386-54E5-7E0A-C54C56D90083}"/>
          </ac:spMkLst>
        </pc:spChg>
        <pc:spChg chg="del">
          <ac:chgData name="vishesh devganiya" userId="7dad1968caf8d2cc" providerId="LiveId" clId="{5D0BD7ED-5BBC-4E65-9C4D-B1CA99C67DD5}" dt="2024-01-02T15:25:26.108" v="227" actId="478"/>
          <ac:spMkLst>
            <pc:docMk/>
            <pc:sldMk cId="2068384926" sldId="327"/>
            <ac:spMk id="4" creationId="{5164E0A7-3586-4843-0AC2-B341C926CF30}"/>
          </ac:spMkLst>
        </pc:spChg>
        <pc:spChg chg="add mod">
          <ac:chgData name="vishesh devganiya" userId="7dad1968caf8d2cc" providerId="LiveId" clId="{5D0BD7ED-5BBC-4E65-9C4D-B1CA99C67DD5}" dt="2024-01-03T02:44:53.358" v="1700" actId="20577"/>
          <ac:spMkLst>
            <pc:docMk/>
            <pc:sldMk cId="2068384926" sldId="327"/>
            <ac:spMk id="5" creationId="{792745DF-33F8-40FA-DED2-3B8409028C92}"/>
          </ac:spMkLst>
        </pc:spChg>
      </pc:sldChg>
    </pc:docChg>
  </pc:docChgLst>
  <pc:docChgLst>
    <pc:chgData name="vishesh devganiya" userId="7dad1968caf8d2cc" providerId="LiveId" clId="{311A95EA-B5F2-4305-B870-22954A1BED38}"/>
    <pc:docChg chg="undo custSel addSld modSld">
      <pc:chgData name="vishesh devganiya" userId="7dad1968caf8d2cc" providerId="LiveId" clId="{311A95EA-B5F2-4305-B870-22954A1BED38}" dt="2024-01-01T09:46:13.342" v="3470" actId="14100"/>
      <pc:docMkLst>
        <pc:docMk/>
      </pc:docMkLst>
      <pc:sldChg chg="delSp modSp mod">
        <pc:chgData name="vishesh devganiya" userId="7dad1968caf8d2cc" providerId="LiveId" clId="{311A95EA-B5F2-4305-B870-22954A1BED38}" dt="2024-01-01T02:50:06.488" v="1063" actId="1037"/>
        <pc:sldMkLst>
          <pc:docMk/>
          <pc:sldMk cId="2131568492" sldId="278"/>
        </pc:sldMkLst>
        <pc:spChg chg="mod">
          <ac:chgData name="vishesh devganiya" userId="7dad1968caf8d2cc" providerId="LiveId" clId="{311A95EA-B5F2-4305-B870-22954A1BED38}" dt="2024-01-01T02:50:06.488" v="1063" actId="1037"/>
          <ac:spMkLst>
            <pc:docMk/>
            <pc:sldMk cId="2131568492" sldId="278"/>
            <ac:spMk id="2" creationId="{516860D9-9D47-C0BB-B2B4-4B6F2B36CFCC}"/>
          </ac:spMkLst>
        </pc:spChg>
        <pc:picChg chg="del">
          <ac:chgData name="vishesh devganiya" userId="7dad1968caf8d2cc" providerId="LiveId" clId="{311A95EA-B5F2-4305-B870-22954A1BED38}" dt="2024-01-01T02:49:50.008" v="1058" actId="478"/>
          <ac:picMkLst>
            <pc:docMk/>
            <pc:sldMk cId="2131568492" sldId="278"/>
            <ac:picMk id="4" creationId="{E2A0A0EB-9A62-4D84-8811-50397B3E3772}"/>
          </ac:picMkLst>
        </pc:picChg>
      </pc:sldChg>
      <pc:sldChg chg="addSp modSp mod">
        <pc:chgData name="vishesh devganiya" userId="7dad1968caf8d2cc" providerId="LiveId" clId="{311A95EA-B5F2-4305-B870-22954A1BED38}" dt="2024-01-01T03:38:22.906" v="1242" actId="20577"/>
        <pc:sldMkLst>
          <pc:docMk/>
          <pc:sldMk cId="3855531800" sldId="279"/>
        </pc:sldMkLst>
        <pc:spChg chg="mod">
          <ac:chgData name="vishesh devganiya" userId="7dad1968caf8d2cc" providerId="LiveId" clId="{311A95EA-B5F2-4305-B870-22954A1BED38}" dt="2024-01-01T02:51:22.047" v="1082" actId="14100"/>
          <ac:spMkLst>
            <pc:docMk/>
            <pc:sldMk cId="3855531800" sldId="279"/>
            <ac:spMk id="4" creationId="{AF98CF8F-9C79-815F-2066-B26F25A0B8AC}"/>
          </ac:spMkLst>
        </pc:spChg>
        <pc:spChg chg="add mod">
          <ac:chgData name="vishesh devganiya" userId="7dad1968caf8d2cc" providerId="LiveId" clId="{311A95EA-B5F2-4305-B870-22954A1BED38}" dt="2024-01-01T03:17:29.705" v="1205" actId="5793"/>
          <ac:spMkLst>
            <pc:docMk/>
            <pc:sldMk cId="3855531800" sldId="279"/>
            <ac:spMk id="5" creationId="{270940A8-A17C-CF7F-5CF2-75D7A73E2584}"/>
          </ac:spMkLst>
        </pc:spChg>
        <pc:spChg chg="add mod">
          <ac:chgData name="vishesh devganiya" userId="7dad1968caf8d2cc" providerId="LiveId" clId="{311A95EA-B5F2-4305-B870-22954A1BED38}" dt="2024-01-01T03:38:22.906" v="1242" actId="20577"/>
          <ac:spMkLst>
            <pc:docMk/>
            <pc:sldMk cId="3855531800" sldId="279"/>
            <ac:spMk id="6" creationId="{10C1693E-67EC-CC10-9336-CB9776334F95}"/>
          </ac:spMkLst>
        </pc:spChg>
      </pc:sldChg>
      <pc:sldChg chg="modSp mod">
        <pc:chgData name="vishesh devganiya" userId="7dad1968caf8d2cc" providerId="LiveId" clId="{311A95EA-B5F2-4305-B870-22954A1BED38}" dt="2024-01-01T09:14:11.912" v="2384" actId="12"/>
        <pc:sldMkLst>
          <pc:docMk/>
          <pc:sldMk cId="2318118438" sldId="294"/>
        </pc:sldMkLst>
        <pc:spChg chg="mod">
          <ac:chgData name="vishesh devganiya" userId="7dad1968caf8d2cc" providerId="LiveId" clId="{311A95EA-B5F2-4305-B870-22954A1BED38}" dt="2024-01-01T09:14:11.912" v="2384" actId="12"/>
          <ac:spMkLst>
            <pc:docMk/>
            <pc:sldMk cId="2318118438" sldId="294"/>
            <ac:spMk id="8" creationId="{2F096F6A-7FCC-88C4-506C-3C9343C299BA}"/>
          </ac:spMkLst>
        </pc:spChg>
      </pc:sldChg>
      <pc:sldChg chg="modSp mod">
        <pc:chgData name="vishesh devganiya" userId="7dad1968caf8d2cc" providerId="LiveId" clId="{311A95EA-B5F2-4305-B870-22954A1BED38}" dt="2024-01-01T09:15:48.251" v="2389" actId="1076"/>
        <pc:sldMkLst>
          <pc:docMk/>
          <pc:sldMk cId="1350583047" sldId="295"/>
        </pc:sldMkLst>
        <pc:spChg chg="mod">
          <ac:chgData name="vishesh devganiya" userId="7dad1968caf8d2cc" providerId="LiveId" clId="{311A95EA-B5F2-4305-B870-22954A1BED38}" dt="2024-01-01T09:15:48.251" v="2389" actId="1076"/>
          <ac:spMkLst>
            <pc:docMk/>
            <pc:sldMk cId="1350583047" sldId="295"/>
            <ac:spMk id="5" creationId="{C40D5E29-FA13-D336-1E19-7EABD64B6A70}"/>
          </ac:spMkLst>
        </pc:spChg>
      </pc:sldChg>
      <pc:sldChg chg="modSp mod">
        <pc:chgData name="vishesh devganiya" userId="7dad1968caf8d2cc" providerId="LiveId" clId="{311A95EA-B5F2-4305-B870-22954A1BED38}" dt="2024-01-01T03:03:42.755" v="1146" actId="1076"/>
        <pc:sldMkLst>
          <pc:docMk/>
          <pc:sldMk cId="4126446823" sldId="296"/>
        </pc:sldMkLst>
        <pc:spChg chg="mod">
          <ac:chgData name="vishesh devganiya" userId="7dad1968caf8d2cc" providerId="LiveId" clId="{311A95EA-B5F2-4305-B870-22954A1BED38}" dt="2024-01-01T03:03:42.755" v="1146" actId="1076"/>
          <ac:spMkLst>
            <pc:docMk/>
            <pc:sldMk cId="4126446823" sldId="296"/>
            <ac:spMk id="5" creationId="{7DB526CC-4451-84D4-5DA5-5F26232B49BA}"/>
          </ac:spMkLst>
        </pc:spChg>
      </pc:sldChg>
      <pc:sldChg chg="modSp mod">
        <pc:chgData name="vishesh devganiya" userId="7dad1968caf8d2cc" providerId="LiveId" clId="{311A95EA-B5F2-4305-B870-22954A1BED38}" dt="2024-01-01T03:03:56.637" v="1148" actId="1076"/>
        <pc:sldMkLst>
          <pc:docMk/>
          <pc:sldMk cId="3959444112" sldId="297"/>
        </pc:sldMkLst>
        <pc:spChg chg="mod">
          <ac:chgData name="vishesh devganiya" userId="7dad1968caf8d2cc" providerId="LiveId" clId="{311A95EA-B5F2-4305-B870-22954A1BED38}" dt="2024-01-01T03:03:56.637" v="1148" actId="1076"/>
          <ac:spMkLst>
            <pc:docMk/>
            <pc:sldMk cId="3959444112" sldId="297"/>
            <ac:spMk id="5" creationId="{8E7A299E-61C9-2387-8F8A-ADC44F618759}"/>
          </ac:spMkLst>
        </pc:spChg>
      </pc:sldChg>
      <pc:sldChg chg="modSp mod">
        <pc:chgData name="vishesh devganiya" userId="7dad1968caf8d2cc" providerId="LiveId" clId="{311A95EA-B5F2-4305-B870-22954A1BED38}" dt="2024-01-01T09:16:14.166" v="2391" actId="20577"/>
        <pc:sldMkLst>
          <pc:docMk/>
          <pc:sldMk cId="1755301581" sldId="298"/>
        </pc:sldMkLst>
        <pc:spChg chg="mod">
          <ac:chgData name="vishesh devganiya" userId="7dad1968caf8d2cc" providerId="LiveId" clId="{311A95EA-B5F2-4305-B870-22954A1BED38}" dt="2024-01-01T09:16:14.166" v="2391" actId="20577"/>
          <ac:spMkLst>
            <pc:docMk/>
            <pc:sldMk cId="1755301581" sldId="298"/>
            <ac:spMk id="6" creationId="{65037C2B-9190-7333-FD0E-BAC0533B0B78}"/>
          </ac:spMkLst>
        </pc:spChg>
      </pc:sldChg>
      <pc:sldChg chg="modSp mod">
        <pc:chgData name="vishesh devganiya" userId="7dad1968caf8d2cc" providerId="LiveId" clId="{311A95EA-B5F2-4305-B870-22954A1BED38}" dt="2024-01-01T09:16:30.209" v="2395" actId="1037"/>
        <pc:sldMkLst>
          <pc:docMk/>
          <pc:sldMk cId="795444903" sldId="299"/>
        </pc:sldMkLst>
        <pc:spChg chg="mod">
          <ac:chgData name="vishesh devganiya" userId="7dad1968caf8d2cc" providerId="LiveId" clId="{311A95EA-B5F2-4305-B870-22954A1BED38}" dt="2024-01-01T09:16:25.205" v="2392" actId="12"/>
          <ac:spMkLst>
            <pc:docMk/>
            <pc:sldMk cId="795444903" sldId="299"/>
            <ac:spMk id="8" creationId="{8CA1074D-2984-4AE9-0DE3-0B0D75C6FBC4}"/>
          </ac:spMkLst>
        </pc:spChg>
        <pc:picChg chg="mod">
          <ac:chgData name="vishesh devganiya" userId="7dad1968caf8d2cc" providerId="LiveId" clId="{311A95EA-B5F2-4305-B870-22954A1BED38}" dt="2024-01-01T09:16:30.209" v="2395" actId="1037"/>
          <ac:picMkLst>
            <pc:docMk/>
            <pc:sldMk cId="795444903" sldId="299"/>
            <ac:picMk id="7" creationId="{DB4918C6-FC4A-5E7A-7FA1-4BFC4B618294}"/>
          </ac:picMkLst>
        </pc:picChg>
      </pc:sldChg>
      <pc:sldChg chg="modSp mod">
        <pc:chgData name="vishesh devganiya" userId="7dad1968caf8d2cc" providerId="LiveId" clId="{311A95EA-B5F2-4305-B870-22954A1BED38}" dt="2024-01-01T09:17:20.737" v="2398" actId="12"/>
        <pc:sldMkLst>
          <pc:docMk/>
          <pc:sldMk cId="3753091157" sldId="300"/>
        </pc:sldMkLst>
        <pc:spChg chg="mod">
          <ac:chgData name="vishesh devganiya" userId="7dad1968caf8d2cc" providerId="LiveId" clId="{311A95EA-B5F2-4305-B870-22954A1BED38}" dt="2024-01-01T09:17:20.737" v="2398" actId="12"/>
          <ac:spMkLst>
            <pc:docMk/>
            <pc:sldMk cId="3753091157" sldId="300"/>
            <ac:spMk id="6" creationId="{0BBD7DD5-B0E5-96B9-58CB-973228CE5909}"/>
          </ac:spMkLst>
        </pc:spChg>
      </pc:sldChg>
      <pc:sldChg chg="modSp mod">
        <pc:chgData name="vishesh devganiya" userId="7dad1968caf8d2cc" providerId="LiveId" clId="{311A95EA-B5F2-4305-B870-22954A1BED38}" dt="2024-01-01T03:06:51.653" v="1184" actId="20577"/>
        <pc:sldMkLst>
          <pc:docMk/>
          <pc:sldMk cId="995237704" sldId="301"/>
        </pc:sldMkLst>
        <pc:spChg chg="mod">
          <ac:chgData name="vishesh devganiya" userId="7dad1968caf8d2cc" providerId="LiveId" clId="{311A95EA-B5F2-4305-B870-22954A1BED38}" dt="2024-01-01T03:06:51.653" v="1184" actId="20577"/>
          <ac:spMkLst>
            <pc:docMk/>
            <pc:sldMk cId="995237704" sldId="301"/>
            <ac:spMk id="6" creationId="{8BF7EAF8-2F67-3A87-D6AC-B7B63D1BC1F1}"/>
          </ac:spMkLst>
        </pc:spChg>
      </pc:sldChg>
      <pc:sldChg chg="modSp mod">
        <pc:chgData name="vishesh devganiya" userId="7dad1968caf8d2cc" providerId="LiveId" clId="{311A95EA-B5F2-4305-B870-22954A1BED38}" dt="2024-01-01T03:10:04.724" v="1204" actId="20577"/>
        <pc:sldMkLst>
          <pc:docMk/>
          <pc:sldMk cId="3868866713" sldId="302"/>
        </pc:sldMkLst>
        <pc:spChg chg="mod">
          <ac:chgData name="vishesh devganiya" userId="7dad1968caf8d2cc" providerId="LiveId" clId="{311A95EA-B5F2-4305-B870-22954A1BED38}" dt="2024-01-01T03:10:04.724" v="1204" actId="20577"/>
          <ac:spMkLst>
            <pc:docMk/>
            <pc:sldMk cId="3868866713" sldId="302"/>
            <ac:spMk id="7" creationId="{15164FA6-F855-59A7-A9DC-ACC1E9306BA9}"/>
          </ac:spMkLst>
        </pc:spChg>
      </pc:sldChg>
      <pc:sldChg chg="addSp delSp modSp new mod">
        <pc:chgData name="vishesh devganiya" userId="7dad1968caf8d2cc" providerId="LiveId" clId="{311A95EA-B5F2-4305-B870-22954A1BED38}" dt="2024-01-01T09:09:05.925" v="2321" actId="20577"/>
        <pc:sldMkLst>
          <pc:docMk/>
          <pc:sldMk cId="554596736" sldId="303"/>
        </pc:sldMkLst>
        <pc:spChg chg="del mod">
          <ac:chgData name="vishesh devganiya" userId="7dad1968caf8d2cc" providerId="LiveId" clId="{311A95EA-B5F2-4305-B870-22954A1BED38}" dt="2023-12-30T09:30:55.560" v="10" actId="478"/>
          <ac:spMkLst>
            <pc:docMk/>
            <pc:sldMk cId="554596736" sldId="303"/>
            <ac:spMk id="2" creationId="{CEA3357F-21DE-2E84-25B4-18CAE2002431}"/>
          </ac:spMkLst>
        </pc:spChg>
        <pc:spChg chg="del">
          <ac:chgData name="vishesh devganiya" userId="7dad1968caf8d2cc" providerId="LiveId" clId="{311A95EA-B5F2-4305-B870-22954A1BED38}" dt="2023-12-30T09:30:57.939" v="11" actId="478"/>
          <ac:spMkLst>
            <pc:docMk/>
            <pc:sldMk cId="554596736" sldId="303"/>
            <ac:spMk id="3" creationId="{DDC49B6A-48DE-7374-4340-C03BB451DE97}"/>
          </ac:spMkLst>
        </pc:spChg>
        <pc:spChg chg="add mod">
          <ac:chgData name="vishesh devganiya" userId="7dad1968caf8d2cc" providerId="LiveId" clId="{311A95EA-B5F2-4305-B870-22954A1BED38}" dt="2023-12-30T09:51:03.011" v="47" actId="1076"/>
          <ac:spMkLst>
            <pc:docMk/>
            <pc:sldMk cId="554596736" sldId="303"/>
            <ac:spMk id="6" creationId="{243B1A4C-8342-D608-C815-575976573EB9}"/>
          </ac:spMkLst>
        </pc:spChg>
        <pc:spChg chg="add mod">
          <ac:chgData name="vishesh devganiya" userId="7dad1968caf8d2cc" providerId="LiveId" clId="{311A95EA-B5F2-4305-B870-22954A1BED38}" dt="2024-01-01T09:09:05.925" v="2321" actId="20577"/>
          <ac:spMkLst>
            <pc:docMk/>
            <pc:sldMk cId="554596736" sldId="303"/>
            <ac:spMk id="8" creationId="{6A20B78D-6C00-FE6A-E5C1-492A5C35EF38}"/>
          </ac:spMkLst>
        </pc:spChg>
        <pc:spChg chg="add del mod">
          <ac:chgData name="vishesh devganiya" userId="7dad1968caf8d2cc" providerId="LiveId" clId="{311A95EA-B5F2-4305-B870-22954A1BED38}" dt="2023-12-30T09:50:01.007" v="44" actId="478"/>
          <ac:spMkLst>
            <pc:docMk/>
            <pc:sldMk cId="554596736" sldId="303"/>
            <ac:spMk id="10" creationId="{38D4CEA6-D315-1C02-785A-0855571FE477}"/>
          </ac:spMkLst>
        </pc:spChg>
        <pc:picChg chg="add del">
          <ac:chgData name="vishesh devganiya" userId="7dad1968caf8d2cc" providerId="LiveId" clId="{311A95EA-B5F2-4305-B870-22954A1BED38}" dt="2024-01-01T07:16:49.864" v="1299" actId="22"/>
          <ac:picMkLst>
            <pc:docMk/>
            <pc:sldMk cId="554596736" sldId="303"/>
            <ac:picMk id="3" creationId="{34E59139-D9F5-442B-F419-3BEDCAE91641}"/>
          </ac:picMkLst>
        </pc:picChg>
        <pc:picChg chg="add del mod">
          <ac:chgData name="vishesh devganiya" userId="7dad1968caf8d2cc" providerId="LiveId" clId="{311A95EA-B5F2-4305-B870-22954A1BED38}" dt="2024-01-01T07:17:04.107" v="1305" actId="478"/>
          <ac:picMkLst>
            <pc:docMk/>
            <pc:sldMk cId="554596736" sldId="303"/>
            <ac:picMk id="5" creationId="{9BB0E34E-0AFA-BF68-BAF3-0A49DEA7F41F}"/>
          </ac:picMkLst>
        </pc:picChg>
        <pc:picChg chg="add mod">
          <ac:chgData name="vishesh devganiya" userId="7dad1968caf8d2cc" providerId="LiveId" clId="{311A95EA-B5F2-4305-B870-22954A1BED38}" dt="2024-01-01T07:17:07.595" v="1306" actId="1076"/>
          <ac:picMkLst>
            <pc:docMk/>
            <pc:sldMk cId="554596736" sldId="303"/>
            <ac:picMk id="7" creationId="{D5781288-83A1-7BEB-CA09-8EAC645E37E8}"/>
          </ac:picMkLst>
        </pc:picChg>
      </pc:sldChg>
      <pc:sldChg chg="addSp delSp modSp new mod">
        <pc:chgData name="vishesh devganiya" userId="7dad1968caf8d2cc" providerId="LiveId" clId="{311A95EA-B5F2-4305-B870-22954A1BED38}" dt="2024-01-01T09:09:29.942" v="2323" actId="1076"/>
        <pc:sldMkLst>
          <pc:docMk/>
          <pc:sldMk cId="866306385" sldId="304"/>
        </pc:sldMkLst>
        <pc:spChg chg="del">
          <ac:chgData name="vishesh devganiya" userId="7dad1968caf8d2cc" providerId="LiveId" clId="{311A95EA-B5F2-4305-B870-22954A1BED38}" dt="2023-12-30T09:55:56.563" v="49" actId="478"/>
          <ac:spMkLst>
            <pc:docMk/>
            <pc:sldMk cId="866306385" sldId="304"/>
            <ac:spMk id="2" creationId="{BC01B564-238D-1C28-C7D1-40193206B9AE}"/>
          </ac:spMkLst>
        </pc:spChg>
        <pc:spChg chg="del">
          <ac:chgData name="vishesh devganiya" userId="7dad1968caf8d2cc" providerId="LiveId" clId="{311A95EA-B5F2-4305-B870-22954A1BED38}" dt="2023-12-30T09:56:02.003" v="50" actId="478"/>
          <ac:spMkLst>
            <pc:docMk/>
            <pc:sldMk cId="866306385" sldId="304"/>
            <ac:spMk id="3" creationId="{72F30273-7B96-EB06-BA3B-F58B012F4AD3}"/>
          </ac:spMkLst>
        </pc:spChg>
        <pc:spChg chg="add mod">
          <ac:chgData name="vishesh devganiya" userId="7dad1968caf8d2cc" providerId="LiveId" clId="{311A95EA-B5F2-4305-B870-22954A1BED38}" dt="2023-12-30T09:57:24.814" v="61" actId="1076"/>
          <ac:spMkLst>
            <pc:docMk/>
            <pc:sldMk cId="866306385" sldId="304"/>
            <ac:spMk id="7" creationId="{6B646C9F-C21A-5C5E-4471-67DA0BE0F1DD}"/>
          </ac:spMkLst>
        </pc:spChg>
        <pc:spChg chg="add mod">
          <ac:chgData name="vishesh devganiya" userId="7dad1968caf8d2cc" providerId="LiveId" clId="{311A95EA-B5F2-4305-B870-22954A1BED38}" dt="2024-01-01T09:09:29.942" v="2323" actId="1076"/>
          <ac:spMkLst>
            <pc:docMk/>
            <pc:sldMk cId="866306385" sldId="304"/>
            <ac:spMk id="8" creationId="{E7A18581-9885-1DB4-DDF9-B82B0AE529AE}"/>
          </ac:spMkLst>
        </pc:spChg>
        <pc:picChg chg="add mod">
          <ac:chgData name="vishesh devganiya" userId="7dad1968caf8d2cc" providerId="LiveId" clId="{311A95EA-B5F2-4305-B870-22954A1BED38}" dt="2024-01-01T09:09:21.131" v="2322" actId="1076"/>
          <ac:picMkLst>
            <pc:docMk/>
            <pc:sldMk cId="866306385" sldId="304"/>
            <ac:picMk id="3" creationId="{DF4C0D2C-3132-CA05-5F69-2F45B6D410A4}"/>
          </ac:picMkLst>
        </pc:picChg>
        <pc:picChg chg="add del mod">
          <ac:chgData name="vishesh devganiya" userId="7dad1968caf8d2cc" providerId="LiveId" clId="{311A95EA-B5F2-4305-B870-22954A1BED38}" dt="2024-01-01T07:21:54.482" v="1307" actId="478"/>
          <ac:picMkLst>
            <pc:docMk/>
            <pc:sldMk cId="866306385" sldId="304"/>
            <ac:picMk id="5" creationId="{CF10EE34-9F63-F1A1-EA26-A0CB1422CDE1}"/>
          </ac:picMkLst>
        </pc:picChg>
      </pc:sldChg>
      <pc:sldChg chg="addSp delSp modSp new mod">
        <pc:chgData name="vishesh devganiya" userId="7dad1968caf8d2cc" providerId="LiveId" clId="{311A95EA-B5F2-4305-B870-22954A1BED38}" dt="2024-01-01T09:10:49.020" v="2349" actId="1035"/>
        <pc:sldMkLst>
          <pc:docMk/>
          <pc:sldMk cId="1270752639" sldId="305"/>
        </pc:sldMkLst>
        <pc:spChg chg="del">
          <ac:chgData name="vishesh devganiya" userId="7dad1968caf8d2cc" providerId="LiveId" clId="{311A95EA-B5F2-4305-B870-22954A1BED38}" dt="2023-12-30T10:11:01.988" v="210" actId="478"/>
          <ac:spMkLst>
            <pc:docMk/>
            <pc:sldMk cId="1270752639" sldId="305"/>
            <ac:spMk id="2" creationId="{651AD6FF-AA6F-BB27-F6AC-618087546042}"/>
          </ac:spMkLst>
        </pc:spChg>
        <pc:spChg chg="del mod">
          <ac:chgData name="vishesh devganiya" userId="7dad1968caf8d2cc" providerId="LiveId" clId="{311A95EA-B5F2-4305-B870-22954A1BED38}" dt="2023-12-30T10:11:04.711" v="212" actId="478"/>
          <ac:spMkLst>
            <pc:docMk/>
            <pc:sldMk cId="1270752639" sldId="305"/>
            <ac:spMk id="3" creationId="{092D8BF7-E123-D92B-BAB3-9D87A645E2F3}"/>
          </ac:spMkLst>
        </pc:spChg>
        <pc:spChg chg="add mod">
          <ac:chgData name="vishesh devganiya" userId="7dad1968caf8d2cc" providerId="LiveId" clId="{311A95EA-B5F2-4305-B870-22954A1BED38}" dt="2023-12-30T10:13:06.215" v="227" actId="20577"/>
          <ac:spMkLst>
            <pc:docMk/>
            <pc:sldMk cId="1270752639" sldId="305"/>
            <ac:spMk id="7" creationId="{C3A5E7B6-9EEC-E7D5-AD0A-48E7A39C44D4}"/>
          </ac:spMkLst>
        </pc:spChg>
        <pc:spChg chg="add mod">
          <ac:chgData name="vishesh devganiya" userId="7dad1968caf8d2cc" providerId="LiveId" clId="{311A95EA-B5F2-4305-B870-22954A1BED38}" dt="2024-01-01T09:10:40.252" v="2324" actId="20577"/>
          <ac:spMkLst>
            <pc:docMk/>
            <pc:sldMk cId="1270752639" sldId="305"/>
            <ac:spMk id="12" creationId="{842F9EB9-BA55-8680-296B-696EC5F6CFFB}"/>
          </ac:spMkLst>
        </pc:spChg>
        <pc:picChg chg="add mod">
          <ac:chgData name="vishesh devganiya" userId="7dad1968caf8d2cc" providerId="LiveId" clId="{311A95EA-B5F2-4305-B870-22954A1BED38}" dt="2024-01-01T09:10:45.248" v="2335" actId="1035"/>
          <ac:picMkLst>
            <pc:docMk/>
            <pc:sldMk cId="1270752639" sldId="305"/>
            <ac:picMk id="3" creationId="{051A1690-F77B-26BD-420C-32A1EC87B14E}"/>
          </ac:picMkLst>
        </pc:picChg>
        <pc:picChg chg="add del mod">
          <ac:chgData name="vishesh devganiya" userId="7dad1968caf8d2cc" providerId="LiveId" clId="{311A95EA-B5F2-4305-B870-22954A1BED38}" dt="2024-01-01T07:24:40.420" v="1327" actId="478"/>
          <ac:picMkLst>
            <pc:docMk/>
            <pc:sldMk cId="1270752639" sldId="305"/>
            <ac:picMk id="5" creationId="{E50AA6DE-1EB8-AE14-EC22-87F40BE7FE25}"/>
          </ac:picMkLst>
        </pc:picChg>
        <pc:picChg chg="add mod">
          <ac:chgData name="vishesh devganiya" userId="7dad1968caf8d2cc" providerId="LiveId" clId="{311A95EA-B5F2-4305-B870-22954A1BED38}" dt="2024-01-01T09:10:49.020" v="2349" actId="1035"/>
          <ac:picMkLst>
            <pc:docMk/>
            <pc:sldMk cId="1270752639" sldId="305"/>
            <ac:picMk id="6" creationId="{A65AF228-14BE-E086-AA37-5FD2DBCDBD0F}"/>
          </ac:picMkLst>
        </pc:picChg>
        <pc:picChg chg="add del mod">
          <ac:chgData name="vishesh devganiya" userId="7dad1968caf8d2cc" providerId="LiveId" clId="{311A95EA-B5F2-4305-B870-22954A1BED38}" dt="2023-12-30T10:26:27.894" v="469" actId="478"/>
          <ac:picMkLst>
            <pc:docMk/>
            <pc:sldMk cId="1270752639" sldId="305"/>
            <ac:picMk id="9" creationId="{EB6607F2-5D69-A710-BFF6-3945D49A1A31}"/>
          </ac:picMkLst>
        </pc:picChg>
        <pc:picChg chg="add del">
          <ac:chgData name="vishesh devganiya" userId="7dad1968caf8d2cc" providerId="LiveId" clId="{311A95EA-B5F2-4305-B870-22954A1BED38}" dt="2023-12-30T10:15:13.270" v="253" actId="478"/>
          <ac:picMkLst>
            <pc:docMk/>
            <pc:sldMk cId="1270752639" sldId="305"/>
            <ac:picMk id="11" creationId="{CE17BB2D-0CB0-7A31-E243-5DA3A93FC3BC}"/>
          </ac:picMkLst>
        </pc:picChg>
        <pc:picChg chg="add del mod">
          <ac:chgData name="vishesh devganiya" userId="7dad1968caf8d2cc" providerId="LiveId" clId="{311A95EA-B5F2-4305-B870-22954A1BED38}" dt="2024-01-01T07:23:11.533" v="1315" actId="478"/>
          <ac:picMkLst>
            <pc:docMk/>
            <pc:sldMk cId="1270752639" sldId="305"/>
            <ac:picMk id="14" creationId="{8B134E36-13CA-3A03-2260-83B1A43763B5}"/>
          </ac:picMkLst>
        </pc:picChg>
      </pc:sldChg>
      <pc:sldChg chg="addSp delSp modSp new mod">
        <pc:chgData name="vishesh devganiya" userId="7dad1968caf8d2cc" providerId="LiveId" clId="{311A95EA-B5F2-4305-B870-22954A1BED38}" dt="2024-01-01T07:26:35.054" v="1343" actId="1076"/>
        <pc:sldMkLst>
          <pc:docMk/>
          <pc:sldMk cId="2181398398" sldId="306"/>
        </pc:sldMkLst>
        <pc:spChg chg="del">
          <ac:chgData name="vishesh devganiya" userId="7dad1968caf8d2cc" providerId="LiveId" clId="{311A95EA-B5F2-4305-B870-22954A1BED38}" dt="2023-12-30T10:19:31.142" v="460" actId="478"/>
          <ac:spMkLst>
            <pc:docMk/>
            <pc:sldMk cId="2181398398" sldId="306"/>
            <ac:spMk id="2" creationId="{4B1478ED-EE8B-51BE-539E-6A827CB40D80}"/>
          </ac:spMkLst>
        </pc:spChg>
        <pc:spChg chg="del">
          <ac:chgData name="vishesh devganiya" userId="7dad1968caf8d2cc" providerId="LiveId" clId="{311A95EA-B5F2-4305-B870-22954A1BED38}" dt="2023-12-30T10:19:33.563" v="461" actId="478"/>
          <ac:spMkLst>
            <pc:docMk/>
            <pc:sldMk cId="2181398398" sldId="306"/>
            <ac:spMk id="3" creationId="{1FA6E5F1-4CA5-F9A7-77E4-F90BA55D6525}"/>
          </ac:spMkLst>
        </pc:spChg>
        <pc:spChg chg="add mod">
          <ac:chgData name="vishesh devganiya" userId="7dad1968caf8d2cc" providerId="LiveId" clId="{311A95EA-B5F2-4305-B870-22954A1BED38}" dt="2023-12-30T10:24:30.894" v="468" actId="1076"/>
          <ac:spMkLst>
            <pc:docMk/>
            <pc:sldMk cId="2181398398" sldId="306"/>
            <ac:spMk id="5" creationId="{4B91C720-C547-2514-55AD-D3659F2114B5}"/>
          </ac:spMkLst>
        </pc:spChg>
        <pc:spChg chg="add mod">
          <ac:chgData name="vishesh devganiya" userId="7dad1968caf8d2cc" providerId="LiveId" clId="{311A95EA-B5F2-4305-B870-22954A1BED38}" dt="2023-12-30T10:32:34.914" v="600" actId="20577"/>
          <ac:spMkLst>
            <pc:docMk/>
            <pc:sldMk cId="2181398398" sldId="306"/>
            <ac:spMk id="8" creationId="{79CFDE7E-776D-91BE-B390-60C9AC60BD9A}"/>
          </ac:spMkLst>
        </pc:spChg>
        <pc:picChg chg="add mod">
          <ac:chgData name="vishesh devganiya" userId="7dad1968caf8d2cc" providerId="LiveId" clId="{311A95EA-B5F2-4305-B870-22954A1BED38}" dt="2024-01-01T07:26:35.054" v="1343" actId="1076"/>
          <ac:picMkLst>
            <pc:docMk/>
            <pc:sldMk cId="2181398398" sldId="306"/>
            <ac:picMk id="3" creationId="{DF6F5F75-8717-892A-3330-6566EAB45468}"/>
          </ac:picMkLst>
        </pc:picChg>
        <pc:picChg chg="add del mod">
          <ac:chgData name="vishesh devganiya" userId="7dad1968caf8d2cc" providerId="LiveId" clId="{311A95EA-B5F2-4305-B870-22954A1BED38}" dt="2024-01-01T07:26:17.485" v="1334" actId="478"/>
          <ac:picMkLst>
            <pc:docMk/>
            <pc:sldMk cId="2181398398" sldId="306"/>
            <ac:picMk id="7" creationId="{D953830B-93BF-021F-22FC-AE745107CAE6}"/>
          </ac:picMkLst>
        </pc:picChg>
      </pc:sldChg>
      <pc:sldChg chg="addSp delSp modSp new mod">
        <pc:chgData name="vishesh devganiya" userId="7dad1968caf8d2cc" providerId="LiveId" clId="{311A95EA-B5F2-4305-B870-22954A1BED38}" dt="2023-12-30T10:41:20.549" v="744" actId="1076"/>
        <pc:sldMkLst>
          <pc:docMk/>
          <pc:sldMk cId="2385771891" sldId="307"/>
        </pc:sldMkLst>
        <pc:spChg chg="del">
          <ac:chgData name="vishesh devganiya" userId="7dad1968caf8d2cc" providerId="LiveId" clId="{311A95EA-B5F2-4305-B870-22954A1BED38}" dt="2023-12-30T10:32:48.385" v="602" actId="478"/>
          <ac:spMkLst>
            <pc:docMk/>
            <pc:sldMk cId="2385771891" sldId="307"/>
            <ac:spMk id="2" creationId="{0964901F-9D3B-8CE3-CCD6-94ABA5E254BD}"/>
          </ac:spMkLst>
        </pc:spChg>
        <pc:spChg chg="del">
          <ac:chgData name="vishesh devganiya" userId="7dad1968caf8d2cc" providerId="LiveId" clId="{311A95EA-B5F2-4305-B870-22954A1BED38}" dt="2023-12-30T10:32:49.399" v="603" actId="478"/>
          <ac:spMkLst>
            <pc:docMk/>
            <pc:sldMk cId="2385771891" sldId="307"/>
            <ac:spMk id="3" creationId="{82FBF548-9053-3702-0D7E-5BF85CB05971}"/>
          </ac:spMkLst>
        </pc:spChg>
        <pc:spChg chg="add mod">
          <ac:chgData name="vishesh devganiya" userId="7dad1968caf8d2cc" providerId="LiveId" clId="{311A95EA-B5F2-4305-B870-22954A1BED38}" dt="2023-12-30T10:41:16.096" v="743" actId="255"/>
          <ac:spMkLst>
            <pc:docMk/>
            <pc:sldMk cId="2385771891" sldId="307"/>
            <ac:spMk id="7" creationId="{A8C7DEE5-1987-8ACE-C9AD-82D21DE4FF08}"/>
          </ac:spMkLst>
        </pc:spChg>
        <pc:spChg chg="add mod">
          <ac:chgData name="vishesh devganiya" userId="7dad1968caf8d2cc" providerId="LiveId" clId="{311A95EA-B5F2-4305-B870-22954A1BED38}" dt="2023-12-30T10:41:04.819" v="740" actId="20577"/>
          <ac:spMkLst>
            <pc:docMk/>
            <pc:sldMk cId="2385771891" sldId="307"/>
            <ac:spMk id="9" creationId="{95D060EC-B29E-CF6E-3A88-10A4BAA6A03E}"/>
          </ac:spMkLst>
        </pc:spChg>
        <pc:picChg chg="add mod">
          <ac:chgData name="vishesh devganiya" userId="7dad1968caf8d2cc" providerId="LiveId" clId="{311A95EA-B5F2-4305-B870-22954A1BED38}" dt="2023-12-30T10:41:20.549" v="744" actId="1076"/>
          <ac:picMkLst>
            <pc:docMk/>
            <pc:sldMk cId="2385771891" sldId="307"/>
            <ac:picMk id="5" creationId="{C7C9463B-9008-BB10-75BC-0903D74D100A}"/>
          </ac:picMkLst>
        </pc:picChg>
      </pc:sldChg>
      <pc:sldChg chg="addSp delSp modSp new mod">
        <pc:chgData name="vishesh devganiya" userId="7dad1968caf8d2cc" providerId="LiveId" clId="{311A95EA-B5F2-4305-B870-22954A1BED38}" dt="2024-01-01T09:23:42.222" v="2609" actId="20577"/>
        <pc:sldMkLst>
          <pc:docMk/>
          <pc:sldMk cId="653990213" sldId="308"/>
        </pc:sldMkLst>
        <pc:spChg chg="del">
          <ac:chgData name="vishesh devganiya" userId="7dad1968caf8d2cc" providerId="LiveId" clId="{311A95EA-B5F2-4305-B870-22954A1BED38}" dt="2023-12-30T10:41:44.054" v="746" actId="478"/>
          <ac:spMkLst>
            <pc:docMk/>
            <pc:sldMk cId="653990213" sldId="308"/>
            <ac:spMk id="2" creationId="{1EBB1BDE-33A0-CD11-7444-822988137B1C}"/>
          </ac:spMkLst>
        </pc:spChg>
        <pc:spChg chg="del">
          <ac:chgData name="vishesh devganiya" userId="7dad1968caf8d2cc" providerId="LiveId" clId="{311A95EA-B5F2-4305-B870-22954A1BED38}" dt="2023-12-30T10:41:45.373" v="747" actId="478"/>
          <ac:spMkLst>
            <pc:docMk/>
            <pc:sldMk cId="653990213" sldId="308"/>
            <ac:spMk id="3" creationId="{AFC2E291-2472-2283-AD60-985EA68C1CC5}"/>
          </ac:spMkLst>
        </pc:spChg>
        <pc:spChg chg="add mod">
          <ac:chgData name="vishesh devganiya" userId="7dad1968caf8d2cc" providerId="LiveId" clId="{311A95EA-B5F2-4305-B870-22954A1BED38}" dt="2024-01-01T09:23:29.950" v="2607" actId="1076"/>
          <ac:spMkLst>
            <pc:docMk/>
            <pc:sldMk cId="653990213" sldId="308"/>
            <ac:spMk id="5" creationId="{AC58ECD5-CC51-D775-5C78-9A6F7DA8C0C8}"/>
          </ac:spMkLst>
        </pc:spChg>
        <pc:spChg chg="add del mod">
          <ac:chgData name="vishesh devganiya" userId="7dad1968caf8d2cc" providerId="LiveId" clId="{311A95EA-B5F2-4305-B870-22954A1BED38}" dt="2024-01-01T09:23:42.222" v="2609" actId="20577"/>
          <ac:spMkLst>
            <pc:docMk/>
            <pc:sldMk cId="653990213" sldId="308"/>
            <ac:spMk id="9" creationId="{FE8648BC-F0D4-EAE2-C804-FFA2FD7ECFE0}"/>
          </ac:spMkLst>
        </pc:spChg>
        <pc:picChg chg="add mod">
          <ac:chgData name="vishesh devganiya" userId="7dad1968caf8d2cc" providerId="LiveId" clId="{311A95EA-B5F2-4305-B870-22954A1BED38}" dt="2024-01-01T09:23:20.676" v="2605" actId="1076"/>
          <ac:picMkLst>
            <pc:docMk/>
            <pc:sldMk cId="653990213" sldId="308"/>
            <ac:picMk id="7" creationId="{AD84F538-C20D-867E-6EB5-22E55B06C7DC}"/>
          </ac:picMkLst>
        </pc:picChg>
      </pc:sldChg>
      <pc:sldChg chg="addSp delSp modSp new mod">
        <pc:chgData name="vishesh devganiya" userId="7dad1968caf8d2cc" providerId="LiveId" clId="{311A95EA-B5F2-4305-B870-22954A1BED38}" dt="2024-01-01T09:35:13.280" v="3032" actId="1035"/>
        <pc:sldMkLst>
          <pc:docMk/>
          <pc:sldMk cId="3479756580" sldId="309"/>
        </pc:sldMkLst>
        <pc:spChg chg="del">
          <ac:chgData name="vishesh devganiya" userId="7dad1968caf8d2cc" providerId="LiveId" clId="{311A95EA-B5F2-4305-B870-22954A1BED38}" dt="2023-12-30T10:57:25.033" v="932" actId="478"/>
          <ac:spMkLst>
            <pc:docMk/>
            <pc:sldMk cId="3479756580" sldId="309"/>
            <ac:spMk id="2" creationId="{8F24974B-1C98-0C28-6DDB-2F22528D74D5}"/>
          </ac:spMkLst>
        </pc:spChg>
        <pc:spChg chg="del">
          <ac:chgData name="vishesh devganiya" userId="7dad1968caf8d2cc" providerId="LiveId" clId="{311A95EA-B5F2-4305-B870-22954A1BED38}" dt="2023-12-30T10:57:27.065" v="933" actId="478"/>
          <ac:spMkLst>
            <pc:docMk/>
            <pc:sldMk cId="3479756580" sldId="309"/>
            <ac:spMk id="3" creationId="{52F6EB28-0866-73B5-9948-261F33E7D8B8}"/>
          </ac:spMkLst>
        </pc:spChg>
        <pc:spChg chg="add mod">
          <ac:chgData name="vishesh devganiya" userId="7dad1968caf8d2cc" providerId="LiveId" clId="{311A95EA-B5F2-4305-B870-22954A1BED38}" dt="2024-01-01T09:35:13.280" v="3032" actId="1035"/>
          <ac:spMkLst>
            <pc:docMk/>
            <pc:sldMk cId="3479756580" sldId="309"/>
            <ac:spMk id="4" creationId="{19FD8EA8-20D2-AAA5-D437-4005E625CD27}"/>
          </ac:spMkLst>
        </pc:spChg>
        <pc:spChg chg="add mod">
          <ac:chgData name="vishesh devganiya" userId="7dad1968caf8d2cc" providerId="LiveId" clId="{311A95EA-B5F2-4305-B870-22954A1BED38}" dt="2024-01-01T09:25:53.735" v="2623" actId="1035"/>
          <ac:spMkLst>
            <pc:docMk/>
            <pc:sldMk cId="3479756580" sldId="309"/>
            <ac:spMk id="7" creationId="{1BA6F0DE-5C87-CD01-EF34-D04C5FA3E5CE}"/>
          </ac:spMkLst>
        </pc:spChg>
        <pc:picChg chg="add mod">
          <ac:chgData name="vishesh devganiya" userId="7dad1968caf8d2cc" providerId="LiveId" clId="{311A95EA-B5F2-4305-B870-22954A1BED38}" dt="2024-01-01T09:35:06.210" v="3022" actId="1035"/>
          <ac:picMkLst>
            <pc:docMk/>
            <pc:sldMk cId="3479756580" sldId="309"/>
            <ac:picMk id="3" creationId="{AC19326C-7F6E-4602-B2C8-8B34BD332441}"/>
          </ac:picMkLst>
        </pc:picChg>
        <pc:picChg chg="add del mod">
          <ac:chgData name="vishesh devganiya" userId="7dad1968caf8d2cc" providerId="LiveId" clId="{311A95EA-B5F2-4305-B870-22954A1BED38}" dt="2024-01-01T07:27:39.933" v="1344" actId="478"/>
          <ac:picMkLst>
            <pc:docMk/>
            <pc:sldMk cId="3479756580" sldId="309"/>
            <ac:picMk id="5" creationId="{F12500D5-0231-A9B8-C263-0D822C45DBF6}"/>
          </ac:picMkLst>
        </pc:picChg>
      </pc:sldChg>
      <pc:sldChg chg="addSp delSp modSp new mod">
        <pc:chgData name="vishesh devganiya" userId="7dad1968caf8d2cc" providerId="LiveId" clId="{311A95EA-B5F2-4305-B870-22954A1BED38}" dt="2024-01-01T09:41:04.267" v="3238" actId="12"/>
        <pc:sldMkLst>
          <pc:docMk/>
          <pc:sldMk cId="3310940620" sldId="310"/>
        </pc:sldMkLst>
        <pc:spChg chg="del">
          <ac:chgData name="vishesh devganiya" userId="7dad1968caf8d2cc" providerId="LiveId" clId="{311A95EA-B5F2-4305-B870-22954A1BED38}" dt="2023-12-30T11:06:28.904" v="960" actId="478"/>
          <ac:spMkLst>
            <pc:docMk/>
            <pc:sldMk cId="3310940620" sldId="310"/>
            <ac:spMk id="2" creationId="{ABFC9CCE-A092-40F8-DD5B-021BFDE88807}"/>
          </ac:spMkLst>
        </pc:spChg>
        <pc:spChg chg="del">
          <ac:chgData name="vishesh devganiya" userId="7dad1968caf8d2cc" providerId="LiveId" clId="{311A95EA-B5F2-4305-B870-22954A1BED38}" dt="2023-12-30T11:06:30.753" v="961" actId="478"/>
          <ac:spMkLst>
            <pc:docMk/>
            <pc:sldMk cId="3310940620" sldId="310"/>
            <ac:spMk id="3" creationId="{21C00100-9D6F-9FE4-0935-1DF776F0658C}"/>
          </ac:spMkLst>
        </pc:spChg>
        <pc:spChg chg="add mod">
          <ac:chgData name="vishesh devganiya" userId="7dad1968caf8d2cc" providerId="LiveId" clId="{311A95EA-B5F2-4305-B870-22954A1BED38}" dt="2024-01-01T09:41:04.267" v="3238" actId="12"/>
          <ac:spMkLst>
            <pc:docMk/>
            <pc:sldMk cId="3310940620" sldId="310"/>
            <ac:spMk id="4" creationId="{01099085-D261-EAD4-A267-8818B97CC161}"/>
          </ac:spMkLst>
        </pc:spChg>
        <pc:spChg chg="add mod">
          <ac:chgData name="vishesh devganiya" userId="7dad1968caf8d2cc" providerId="LiveId" clId="{311A95EA-B5F2-4305-B870-22954A1BED38}" dt="2024-01-01T09:38:06.343" v="3088" actId="1076"/>
          <ac:spMkLst>
            <pc:docMk/>
            <pc:sldMk cId="3310940620" sldId="310"/>
            <ac:spMk id="7" creationId="{464D0C9C-8719-4802-D23F-6F3FF0F679DB}"/>
          </ac:spMkLst>
        </pc:spChg>
        <pc:picChg chg="add mod">
          <ac:chgData name="vishesh devganiya" userId="7dad1968caf8d2cc" providerId="LiveId" clId="{311A95EA-B5F2-4305-B870-22954A1BED38}" dt="2024-01-01T09:38:44.326" v="3112" actId="1035"/>
          <ac:picMkLst>
            <pc:docMk/>
            <pc:sldMk cId="3310940620" sldId="310"/>
            <ac:picMk id="3" creationId="{4E827E81-B9EC-480A-4A75-F66F7D89B215}"/>
          </ac:picMkLst>
        </pc:picChg>
        <pc:picChg chg="add del mod">
          <ac:chgData name="vishesh devganiya" userId="7dad1968caf8d2cc" providerId="LiveId" clId="{311A95EA-B5F2-4305-B870-22954A1BED38}" dt="2024-01-01T07:28:46.138" v="1352" actId="478"/>
          <ac:picMkLst>
            <pc:docMk/>
            <pc:sldMk cId="3310940620" sldId="310"/>
            <ac:picMk id="5" creationId="{CB628550-B0AA-06BA-6C8A-705360804B13}"/>
          </ac:picMkLst>
        </pc:picChg>
      </pc:sldChg>
      <pc:sldChg chg="addSp delSp modSp new mod">
        <pc:chgData name="vishesh devganiya" userId="7dad1968caf8d2cc" providerId="LiveId" clId="{311A95EA-B5F2-4305-B870-22954A1BED38}" dt="2024-01-01T09:45:49.378" v="3468" actId="1035"/>
        <pc:sldMkLst>
          <pc:docMk/>
          <pc:sldMk cId="3929053352" sldId="311"/>
        </pc:sldMkLst>
        <pc:spChg chg="del">
          <ac:chgData name="vishesh devganiya" userId="7dad1968caf8d2cc" providerId="LiveId" clId="{311A95EA-B5F2-4305-B870-22954A1BED38}" dt="2023-12-30T11:07:55.573" v="1009" actId="478"/>
          <ac:spMkLst>
            <pc:docMk/>
            <pc:sldMk cId="3929053352" sldId="311"/>
            <ac:spMk id="2" creationId="{0CF1E655-7763-16B6-F0FA-4E96402720CC}"/>
          </ac:spMkLst>
        </pc:spChg>
        <pc:spChg chg="add mod">
          <ac:chgData name="vishesh devganiya" userId="7dad1968caf8d2cc" providerId="LiveId" clId="{311A95EA-B5F2-4305-B870-22954A1BED38}" dt="2024-01-01T09:45:46.100" v="3467" actId="20577"/>
          <ac:spMkLst>
            <pc:docMk/>
            <pc:sldMk cId="3929053352" sldId="311"/>
            <ac:spMk id="2" creationId="{ED05B4A1-E6FD-73D2-9EB6-8041B1C74459}"/>
          </ac:spMkLst>
        </pc:spChg>
        <pc:spChg chg="del">
          <ac:chgData name="vishesh devganiya" userId="7dad1968caf8d2cc" providerId="LiveId" clId="{311A95EA-B5F2-4305-B870-22954A1BED38}" dt="2023-12-30T11:07:57.735" v="1010" actId="478"/>
          <ac:spMkLst>
            <pc:docMk/>
            <pc:sldMk cId="3929053352" sldId="311"/>
            <ac:spMk id="3" creationId="{9F741174-DB88-DD04-0157-99774E4A6DA8}"/>
          </ac:spMkLst>
        </pc:spChg>
        <pc:spChg chg="add mod">
          <ac:chgData name="vishesh devganiya" userId="7dad1968caf8d2cc" providerId="LiveId" clId="{311A95EA-B5F2-4305-B870-22954A1BED38}" dt="2023-12-30T11:10:21.365" v="1033" actId="1076"/>
          <ac:spMkLst>
            <pc:docMk/>
            <pc:sldMk cId="3929053352" sldId="311"/>
            <ac:spMk id="5" creationId="{0CEC91A3-E750-F6CD-1495-E588F5F776E5}"/>
          </ac:spMkLst>
        </pc:spChg>
        <pc:picChg chg="add del mod">
          <ac:chgData name="vishesh devganiya" userId="7dad1968caf8d2cc" providerId="LiveId" clId="{311A95EA-B5F2-4305-B870-22954A1BED38}" dt="2023-12-30T11:10:03.310" v="1026" actId="478"/>
          <ac:picMkLst>
            <pc:docMk/>
            <pc:sldMk cId="3929053352" sldId="311"/>
            <ac:picMk id="7" creationId="{15A89C9D-263F-13C9-8E1D-1BD3971C5813}"/>
          </ac:picMkLst>
        </pc:picChg>
        <pc:picChg chg="add mod">
          <ac:chgData name="vishesh devganiya" userId="7dad1968caf8d2cc" providerId="LiveId" clId="{311A95EA-B5F2-4305-B870-22954A1BED38}" dt="2024-01-01T09:45:49.378" v="3468" actId="1035"/>
          <ac:picMkLst>
            <pc:docMk/>
            <pc:sldMk cId="3929053352" sldId="311"/>
            <ac:picMk id="9" creationId="{DF8CA3E9-B30E-A89F-0315-C4CB74347CC4}"/>
          </ac:picMkLst>
        </pc:picChg>
      </pc:sldChg>
      <pc:sldChg chg="addSp delSp modSp new mod">
        <pc:chgData name="vishesh devganiya" userId="7dad1968caf8d2cc" providerId="LiveId" clId="{311A95EA-B5F2-4305-B870-22954A1BED38}" dt="2024-01-01T09:46:13.342" v="3470" actId="14100"/>
        <pc:sldMkLst>
          <pc:docMk/>
          <pc:sldMk cId="1623421649" sldId="312"/>
        </pc:sldMkLst>
        <pc:spChg chg="del">
          <ac:chgData name="vishesh devganiya" userId="7dad1968caf8d2cc" providerId="LiveId" clId="{311A95EA-B5F2-4305-B870-22954A1BED38}" dt="2023-12-30T11:10:31.207" v="1035" actId="478"/>
          <ac:spMkLst>
            <pc:docMk/>
            <pc:sldMk cId="1623421649" sldId="312"/>
            <ac:spMk id="2" creationId="{B22D3A70-80F3-67C6-24FD-71FBC8033C54}"/>
          </ac:spMkLst>
        </pc:spChg>
        <pc:spChg chg="del">
          <ac:chgData name="vishesh devganiya" userId="7dad1968caf8d2cc" providerId="LiveId" clId="{311A95EA-B5F2-4305-B870-22954A1BED38}" dt="2023-12-30T11:10:33.238" v="1036" actId="478"/>
          <ac:spMkLst>
            <pc:docMk/>
            <pc:sldMk cId="1623421649" sldId="312"/>
            <ac:spMk id="3" creationId="{38F03B25-8852-24E6-F94C-A1332B3E59CA}"/>
          </ac:spMkLst>
        </pc:spChg>
        <pc:spChg chg="add mod">
          <ac:chgData name="vishesh devganiya" userId="7dad1968caf8d2cc" providerId="LiveId" clId="{311A95EA-B5F2-4305-B870-22954A1BED38}" dt="2023-12-30T11:17:13.141" v="1050" actId="20577"/>
          <ac:spMkLst>
            <pc:docMk/>
            <pc:sldMk cId="1623421649" sldId="312"/>
            <ac:spMk id="5" creationId="{A99C00BD-D6F1-77F7-D4FD-CE503B0ADA6A}"/>
          </ac:spMkLst>
        </pc:spChg>
        <pc:picChg chg="add mod">
          <ac:chgData name="vishesh devganiya" userId="7dad1968caf8d2cc" providerId="LiveId" clId="{311A95EA-B5F2-4305-B870-22954A1BED38}" dt="2024-01-01T09:46:13.342" v="3470" actId="14100"/>
          <ac:picMkLst>
            <pc:docMk/>
            <pc:sldMk cId="1623421649" sldId="312"/>
            <ac:picMk id="3" creationId="{B6524040-92C5-16EB-D36B-ADB130B0E1A3}"/>
          </ac:picMkLst>
        </pc:picChg>
        <pc:picChg chg="add del mod">
          <ac:chgData name="vishesh devganiya" userId="7dad1968caf8d2cc" providerId="LiveId" clId="{311A95EA-B5F2-4305-B870-22954A1BED38}" dt="2024-01-01T07:29:55.875" v="1360" actId="478"/>
          <ac:picMkLst>
            <pc:docMk/>
            <pc:sldMk cId="1623421649" sldId="312"/>
            <ac:picMk id="7" creationId="{6DA13438-82C3-4820-4735-3AB939177C58}"/>
          </ac:picMkLst>
        </pc:picChg>
      </pc:sldChg>
      <pc:sldChg chg="addSp delSp modSp new mod">
        <pc:chgData name="vishesh devganiya" userId="7dad1968caf8d2cc" providerId="LiveId" clId="{311A95EA-B5F2-4305-B870-22954A1BED38}" dt="2024-01-01T08:00:06.239" v="1716" actId="1076"/>
        <pc:sldMkLst>
          <pc:docMk/>
          <pc:sldMk cId="995463996" sldId="313"/>
        </pc:sldMkLst>
        <pc:spChg chg="del">
          <ac:chgData name="vishesh devganiya" userId="7dad1968caf8d2cc" providerId="LiveId" clId="{311A95EA-B5F2-4305-B870-22954A1BED38}" dt="2024-01-01T03:58:07.472" v="1248" actId="478"/>
          <ac:spMkLst>
            <pc:docMk/>
            <pc:sldMk cId="995463996" sldId="313"/>
            <ac:spMk id="2" creationId="{DA74F7EA-CB5C-8221-E1B5-FD84B430DA3F}"/>
          </ac:spMkLst>
        </pc:spChg>
        <pc:spChg chg="del">
          <ac:chgData name="vishesh devganiya" userId="7dad1968caf8d2cc" providerId="LiveId" clId="{311A95EA-B5F2-4305-B870-22954A1BED38}" dt="2024-01-01T03:58:09.174" v="1249" actId="478"/>
          <ac:spMkLst>
            <pc:docMk/>
            <pc:sldMk cId="995463996" sldId="313"/>
            <ac:spMk id="3" creationId="{5AECE153-2DE6-ED0E-48E0-0D64F7135794}"/>
          </ac:spMkLst>
        </pc:spChg>
        <pc:spChg chg="add del mod">
          <ac:chgData name="vishesh devganiya" userId="7dad1968caf8d2cc" providerId="LiveId" clId="{311A95EA-B5F2-4305-B870-22954A1BED38}" dt="2024-01-01T07:33:52.852" v="1432" actId="1076"/>
          <ac:spMkLst>
            <pc:docMk/>
            <pc:sldMk cId="995463996" sldId="313"/>
            <ac:spMk id="4" creationId="{12977890-112C-BF27-CD63-66BD1244728E}"/>
          </ac:spMkLst>
        </pc:spChg>
        <pc:picChg chg="add mod">
          <ac:chgData name="vishesh devganiya" userId="7dad1968caf8d2cc" providerId="LiveId" clId="{311A95EA-B5F2-4305-B870-22954A1BED38}" dt="2024-01-01T08:00:06.239" v="1716" actId="1076"/>
          <ac:picMkLst>
            <pc:docMk/>
            <pc:sldMk cId="995463996" sldId="313"/>
            <ac:picMk id="3" creationId="{360AB8CA-9F57-ABE1-8D9E-D6307C862820}"/>
          </ac:picMkLst>
        </pc:picChg>
        <pc:picChg chg="add del mod">
          <ac:chgData name="vishesh devganiya" userId="7dad1968caf8d2cc" providerId="LiveId" clId="{311A95EA-B5F2-4305-B870-22954A1BED38}" dt="2024-01-01T07:31:27.644" v="1367" actId="478"/>
          <ac:picMkLst>
            <pc:docMk/>
            <pc:sldMk cId="995463996" sldId="313"/>
            <ac:picMk id="6" creationId="{4D7EB026-04AC-0639-9844-33B960065512}"/>
          </ac:picMkLst>
        </pc:picChg>
      </pc:sldChg>
      <pc:sldChg chg="addSp delSp modSp new mod">
        <pc:chgData name="vishesh devganiya" userId="7dad1968caf8d2cc" providerId="LiveId" clId="{311A95EA-B5F2-4305-B870-22954A1BED38}" dt="2024-01-01T07:44:32.126" v="1509" actId="1035"/>
        <pc:sldMkLst>
          <pc:docMk/>
          <pc:sldMk cId="915304575" sldId="314"/>
        </pc:sldMkLst>
        <pc:spChg chg="del">
          <ac:chgData name="vishesh devganiya" userId="7dad1968caf8d2cc" providerId="LiveId" clId="{311A95EA-B5F2-4305-B870-22954A1BED38}" dt="2024-01-01T04:03:08.086" v="1296" actId="478"/>
          <ac:spMkLst>
            <pc:docMk/>
            <pc:sldMk cId="915304575" sldId="314"/>
            <ac:spMk id="2" creationId="{95AA6D15-6C69-DFA3-EC04-1721A0991539}"/>
          </ac:spMkLst>
        </pc:spChg>
        <pc:spChg chg="del">
          <ac:chgData name="vishesh devganiya" userId="7dad1968caf8d2cc" providerId="LiveId" clId="{311A95EA-B5F2-4305-B870-22954A1BED38}" dt="2024-01-01T04:03:11.210" v="1297" actId="478"/>
          <ac:spMkLst>
            <pc:docMk/>
            <pc:sldMk cId="915304575" sldId="314"/>
            <ac:spMk id="3" creationId="{42C014CD-1CCD-FAEC-E78D-4809B06FDD81}"/>
          </ac:spMkLst>
        </pc:spChg>
        <pc:spChg chg="add mod">
          <ac:chgData name="vishesh devganiya" userId="7dad1968caf8d2cc" providerId="LiveId" clId="{311A95EA-B5F2-4305-B870-22954A1BED38}" dt="2024-01-01T07:44:05.015" v="1456" actId="20577"/>
          <ac:spMkLst>
            <pc:docMk/>
            <pc:sldMk cId="915304575" sldId="314"/>
            <ac:spMk id="6" creationId="{D1E16685-E786-A281-5CFD-6D71159375BF}"/>
          </ac:spMkLst>
        </pc:spChg>
        <pc:picChg chg="add mod">
          <ac:chgData name="vishesh devganiya" userId="7dad1968caf8d2cc" providerId="LiveId" clId="{311A95EA-B5F2-4305-B870-22954A1BED38}" dt="2024-01-01T07:44:29.714" v="1502" actId="1035"/>
          <ac:picMkLst>
            <pc:docMk/>
            <pc:sldMk cId="915304575" sldId="314"/>
            <ac:picMk id="3" creationId="{EDBBCBBF-0294-ACF5-E097-2F5C30C7A87D}"/>
          </ac:picMkLst>
        </pc:picChg>
        <pc:picChg chg="add mod">
          <ac:chgData name="vishesh devganiya" userId="7dad1968caf8d2cc" providerId="LiveId" clId="{311A95EA-B5F2-4305-B870-22954A1BED38}" dt="2024-01-01T07:44:32.126" v="1509" actId="1035"/>
          <ac:picMkLst>
            <pc:docMk/>
            <pc:sldMk cId="915304575" sldId="314"/>
            <ac:picMk id="5" creationId="{AF57EBD5-9F04-FF55-7DDE-FB93F6BE4F1D}"/>
          </ac:picMkLst>
        </pc:picChg>
      </pc:sldChg>
      <pc:sldChg chg="addSp delSp modSp new mod">
        <pc:chgData name="vishesh devganiya" userId="7dad1968caf8d2cc" providerId="LiveId" clId="{311A95EA-B5F2-4305-B870-22954A1BED38}" dt="2024-01-01T08:45:31.128" v="2182" actId="20577"/>
        <pc:sldMkLst>
          <pc:docMk/>
          <pc:sldMk cId="3757986182" sldId="315"/>
        </pc:sldMkLst>
        <pc:spChg chg="del">
          <ac:chgData name="vishesh devganiya" userId="7dad1968caf8d2cc" providerId="LiveId" clId="{311A95EA-B5F2-4305-B870-22954A1BED38}" dt="2024-01-01T07:44:42.164" v="1511" actId="478"/>
          <ac:spMkLst>
            <pc:docMk/>
            <pc:sldMk cId="3757986182" sldId="315"/>
            <ac:spMk id="2" creationId="{9A9B3226-4E5E-537A-8371-4BA50A242373}"/>
          </ac:spMkLst>
        </pc:spChg>
        <pc:spChg chg="del">
          <ac:chgData name="vishesh devganiya" userId="7dad1968caf8d2cc" providerId="LiveId" clId="{311A95EA-B5F2-4305-B870-22954A1BED38}" dt="2024-01-01T07:44:43.678" v="1512" actId="478"/>
          <ac:spMkLst>
            <pc:docMk/>
            <pc:sldMk cId="3757986182" sldId="315"/>
            <ac:spMk id="3" creationId="{B5C8779A-886B-25E8-D03A-9C1B09D675BA}"/>
          </ac:spMkLst>
        </pc:spChg>
        <pc:spChg chg="add mod">
          <ac:chgData name="vishesh devganiya" userId="7dad1968caf8d2cc" providerId="LiveId" clId="{311A95EA-B5F2-4305-B870-22954A1BED38}" dt="2024-01-01T08:45:31.128" v="2182" actId="20577"/>
          <ac:spMkLst>
            <pc:docMk/>
            <pc:sldMk cId="3757986182" sldId="315"/>
            <ac:spMk id="6" creationId="{D8195DA0-3E4A-5605-C6D9-CF0A4B1A2C0D}"/>
          </ac:spMkLst>
        </pc:spChg>
        <pc:picChg chg="add mod">
          <ac:chgData name="vishesh devganiya" userId="7dad1968caf8d2cc" providerId="LiveId" clId="{311A95EA-B5F2-4305-B870-22954A1BED38}" dt="2024-01-01T07:49:55.722" v="1632" actId="1076"/>
          <ac:picMkLst>
            <pc:docMk/>
            <pc:sldMk cId="3757986182" sldId="315"/>
            <ac:picMk id="5" creationId="{4C10BB29-6709-DDC2-DB28-CF2FABB4AF93}"/>
          </ac:picMkLst>
        </pc:picChg>
      </pc:sldChg>
      <pc:sldChg chg="addSp delSp modSp new mod">
        <pc:chgData name="vishesh devganiya" userId="7dad1968caf8d2cc" providerId="LiveId" clId="{311A95EA-B5F2-4305-B870-22954A1BED38}" dt="2024-01-01T08:45:34.913" v="2184" actId="20577"/>
        <pc:sldMkLst>
          <pc:docMk/>
          <pc:sldMk cId="1906583713" sldId="316"/>
        </pc:sldMkLst>
        <pc:spChg chg="del">
          <ac:chgData name="vishesh devganiya" userId="7dad1968caf8d2cc" providerId="LiveId" clId="{311A95EA-B5F2-4305-B870-22954A1BED38}" dt="2024-01-01T07:50:11.583" v="1634" actId="478"/>
          <ac:spMkLst>
            <pc:docMk/>
            <pc:sldMk cId="1906583713" sldId="316"/>
            <ac:spMk id="2" creationId="{360EADAF-530F-DEE8-753E-E9FAA932D9DE}"/>
          </ac:spMkLst>
        </pc:spChg>
        <pc:spChg chg="del">
          <ac:chgData name="vishesh devganiya" userId="7dad1968caf8d2cc" providerId="LiveId" clId="{311A95EA-B5F2-4305-B870-22954A1BED38}" dt="2024-01-01T07:50:15.558" v="1635" actId="478"/>
          <ac:spMkLst>
            <pc:docMk/>
            <pc:sldMk cId="1906583713" sldId="316"/>
            <ac:spMk id="3" creationId="{BA5C27E0-7699-07FD-5C68-866357AE5E04}"/>
          </ac:spMkLst>
        </pc:spChg>
        <pc:spChg chg="add mod">
          <ac:chgData name="vishesh devganiya" userId="7dad1968caf8d2cc" providerId="LiveId" clId="{311A95EA-B5F2-4305-B870-22954A1BED38}" dt="2024-01-01T08:45:34.913" v="2184" actId="20577"/>
          <ac:spMkLst>
            <pc:docMk/>
            <pc:sldMk cId="1906583713" sldId="316"/>
            <ac:spMk id="6" creationId="{BD8CC5B6-0FBD-8AEA-F70E-8AF56C0CCD52}"/>
          </ac:spMkLst>
        </pc:spChg>
        <pc:picChg chg="add mod">
          <ac:chgData name="vishesh devganiya" userId="7dad1968caf8d2cc" providerId="LiveId" clId="{311A95EA-B5F2-4305-B870-22954A1BED38}" dt="2024-01-01T07:52:49.682" v="1701" actId="1076"/>
          <ac:picMkLst>
            <pc:docMk/>
            <pc:sldMk cId="1906583713" sldId="316"/>
            <ac:picMk id="5" creationId="{AF899BCC-9CE0-50FA-165E-4C779324E492}"/>
          </ac:picMkLst>
        </pc:picChg>
      </pc:sldChg>
      <pc:sldChg chg="addSp delSp modSp new mod">
        <pc:chgData name="vishesh devganiya" userId="7dad1968caf8d2cc" providerId="LiveId" clId="{311A95EA-B5F2-4305-B870-22954A1BED38}" dt="2024-01-01T08:45:38.536" v="2186" actId="20577"/>
        <pc:sldMkLst>
          <pc:docMk/>
          <pc:sldMk cId="3121073341" sldId="317"/>
        </pc:sldMkLst>
        <pc:spChg chg="del">
          <ac:chgData name="vishesh devganiya" userId="7dad1968caf8d2cc" providerId="LiveId" clId="{311A95EA-B5F2-4305-B870-22954A1BED38}" dt="2024-01-01T07:52:55.280" v="1703" actId="478"/>
          <ac:spMkLst>
            <pc:docMk/>
            <pc:sldMk cId="3121073341" sldId="317"/>
            <ac:spMk id="2" creationId="{A37BA0F5-567F-C838-3813-5E381E6D325C}"/>
          </ac:spMkLst>
        </pc:spChg>
        <pc:spChg chg="del">
          <ac:chgData name="vishesh devganiya" userId="7dad1968caf8d2cc" providerId="LiveId" clId="{311A95EA-B5F2-4305-B870-22954A1BED38}" dt="2024-01-01T07:52:57.184" v="1704" actId="478"/>
          <ac:spMkLst>
            <pc:docMk/>
            <pc:sldMk cId="3121073341" sldId="317"/>
            <ac:spMk id="3" creationId="{B42B46C4-DB44-397D-68BB-C5808D9754D4}"/>
          </ac:spMkLst>
        </pc:spChg>
        <pc:spChg chg="add mod">
          <ac:chgData name="vishesh devganiya" userId="7dad1968caf8d2cc" providerId="LiveId" clId="{311A95EA-B5F2-4305-B870-22954A1BED38}" dt="2024-01-01T08:45:38.536" v="2186" actId="20577"/>
          <ac:spMkLst>
            <pc:docMk/>
            <pc:sldMk cId="3121073341" sldId="317"/>
            <ac:spMk id="6" creationId="{DF2432C2-0627-A54C-B166-1A0FA59028B3}"/>
          </ac:spMkLst>
        </pc:spChg>
        <pc:picChg chg="add mod">
          <ac:chgData name="vishesh devganiya" userId="7dad1968caf8d2cc" providerId="LiveId" clId="{311A95EA-B5F2-4305-B870-22954A1BED38}" dt="2024-01-01T08:01:19.100" v="1789" actId="1076"/>
          <ac:picMkLst>
            <pc:docMk/>
            <pc:sldMk cId="3121073341" sldId="317"/>
            <ac:picMk id="5" creationId="{C63D3156-775D-F8A4-2376-3A71AEAAE239}"/>
          </ac:picMkLst>
        </pc:picChg>
      </pc:sldChg>
      <pc:sldChg chg="addSp delSp modSp new mod">
        <pc:chgData name="vishesh devganiya" userId="7dad1968caf8d2cc" providerId="LiveId" clId="{311A95EA-B5F2-4305-B870-22954A1BED38}" dt="2024-01-01T08:45:50.351" v="2188" actId="20577"/>
        <pc:sldMkLst>
          <pc:docMk/>
          <pc:sldMk cId="3537741050" sldId="318"/>
        </pc:sldMkLst>
        <pc:spChg chg="del">
          <ac:chgData name="vishesh devganiya" userId="7dad1968caf8d2cc" providerId="LiveId" clId="{311A95EA-B5F2-4305-B870-22954A1BED38}" dt="2024-01-01T08:01:24.786" v="1791" actId="478"/>
          <ac:spMkLst>
            <pc:docMk/>
            <pc:sldMk cId="3537741050" sldId="318"/>
            <ac:spMk id="2" creationId="{C17A785D-FE13-F36F-FA7C-8FF627CB1832}"/>
          </ac:spMkLst>
        </pc:spChg>
        <pc:spChg chg="del">
          <ac:chgData name="vishesh devganiya" userId="7dad1968caf8d2cc" providerId="LiveId" clId="{311A95EA-B5F2-4305-B870-22954A1BED38}" dt="2024-01-01T08:01:26.664" v="1792" actId="478"/>
          <ac:spMkLst>
            <pc:docMk/>
            <pc:sldMk cId="3537741050" sldId="318"/>
            <ac:spMk id="3" creationId="{34069858-F5D9-7045-C3F7-1AF5A6085E1E}"/>
          </ac:spMkLst>
        </pc:spChg>
        <pc:spChg chg="add mod">
          <ac:chgData name="vishesh devganiya" userId="7dad1968caf8d2cc" providerId="LiveId" clId="{311A95EA-B5F2-4305-B870-22954A1BED38}" dt="2024-01-01T08:45:50.351" v="2188" actId="20577"/>
          <ac:spMkLst>
            <pc:docMk/>
            <pc:sldMk cId="3537741050" sldId="318"/>
            <ac:spMk id="6" creationId="{5D3CCEE5-A363-D354-2956-15909847622A}"/>
          </ac:spMkLst>
        </pc:spChg>
        <pc:picChg chg="add mod">
          <ac:chgData name="vishesh devganiya" userId="7dad1968caf8d2cc" providerId="LiveId" clId="{311A95EA-B5F2-4305-B870-22954A1BED38}" dt="2024-01-01T08:09:23.032" v="1907" actId="1076"/>
          <ac:picMkLst>
            <pc:docMk/>
            <pc:sldMk cId="3537741050" sldId="318"/>
            <ac:picMk id="5" creationId="{FB20838B-A3C4-3C62-8441-88353B44FD36}"/>
          </ac:picMkLst>
        </pc:picChg>
      </pc:sldChg>
      <pc:sldChg chg="addSp delSp modSp new mod">
        <pc:chgData name="vishesh devganiya" userId="7dad1968caf8d2cc" providerId="LiveId" clId="{311A95EA-B5F2-4305-B870-22954A1BED38}" dt="2024-01-01T08:45:55.154" v="2190" actId="20577"/>
        <pc:sldMkLst>
          <pc:docMk/>
          <pc:sldMk cId="286080764" sldId="319"/>
        </pc:sldMkLst>
        <pc:spChg chg="del">
          <ac:chgData name="vishesh devganiya" userId="7dad1968caf8d2cc" providerId="LiveId" clId="{311A95EA-B5F2-4305-B870-22954A1BED38}" dt="2024-01-01T08:09:28.950" v="1909" actId="478"/>
          <ac:spMkLst>
            <pc:docMk/>
            <pc:sldMk cId="286080764" sldId="319"/>
            <ac:spMk id="2" creationId="{25893FE5-2AAA-F3C0-8904-29332525A680}"/>
          </ac:spMkLst>
        </pc:spChg>
        <pc:spChg chg="del mod">
          <ac:chgData name="vishesh devganiya" userId="7dad1968caf8d2cc" providerId="LiveId" clId="{311A95EA-B5F2-4305-B870-22954A1BED38}" dt="2024-01-01T08:09:31.481" v="1911" actId="478"/>
          <ac:spMkLst>
            <pc:docMk/>
            <pc:sldMk cId="286080764" sldId="319"/>
            <ac:spMk id="3" creationId="{68336C46-3430-A2C7-F436-F7183D75CC8F}"/>
          </ac:spMkLst>
        </pc:spChg>
        <pc:spChg chg="add mod">
          <ac:chgData name="vishesh devganiya" userId="7dad1968caf8d2cc" providerId="LiveId" clId="{311A95EA-B5F2-4305-B870-22954A1BED38}" dt="2024-01-01T08:45:55.154" v="2190" actId="20577"/>
          <ac:spMkLst>
            <pc:docMk/>
            <pc:sldMk cId="286080764" sldId="319"/>
            <ac:spMk id="4" creationId="{FDCAEEC3-9AEA-BF4F-DB67-901AFEE49F44}"/>
          </ac:spMkLst>
        </pc:spChg>
        <pc:picChg chg="add mod">
          <ac:chgData name="vishesh devganiya" userId="7dad1968caf8d2cc" providerId="LiveId" clId="{311A95EA-B5F2-4305-B870-22954A1BED38}" dt="2024-01-01T08:20:56.650" v="2005" actId="1076"/>
          <ac:picMkLst>
            <pc:docMk/>
            <pc:sldMk cId="286080764" sldId="319"/>
            <ac:picMk id="6" creationId="{CFED9204-3984-298D-C11D-EB2B40FEB9AC}"/>
          </ac:picMkLst>
        </pc:picChg>
      </pc:sldChg>
      <pc:sldChg chg="addSp delSp modSp new mod">
        <pc:chgData name="vishesh devganiya" userId="7dad1968caf8d2cc" providerId="LiveId" clId="{311A95EA-B5F2-4305-B870-22954A1BED38}" dt="2024-01-01T08:46:00.101" v="2192" actId="20577"/>
        <pc:sldMkLst>
          <pc:docMk/>
          <pc:sldMk cId="3618344431" sldId="320"/>
        </pc:sldMkLst>
        <pc:spChg chg="del">
          <ac:chgData name="vishesh devganiya" userId="7dad1968caf8d2cc" providerId="LiveId" clId="{311A95EA-B5F2-4305-B870-22954A1BED38}" dt="2024-01-01T08:21:05.186" v="2007" actId="478"/>
          <ac:spMkLst>
            <pc:docMk/>
            <pc:sldMk cId="3618344431" sldId="320"/>
            <ac:spMk id="2" creationId="{A216CD8C-DB72-32B2-F48A-ADFDB10D682B}"/>
          </ac:spMkLst>
        </pc:spChg>
        <pc:spChg chg="del">
          <ac:chgData name="vishesh devganiya" userId="7dad1968caf8d2cc" providerId="LiveId" clId="{311A95EA-B5F2-4305-B870-22954A1BED38}" dt="2024-01-01T08:21:07.610" v="2008" actId="478"/>
          <ac:spMkLst>
            <pc:docMk/>
            <pc:sldMk cId="3618344431" sldId="320"/>
            <ac:spMk id="3" creationId="{2A63341A-3E11-E108-10D8-0219CE2E381B}"/>
          </ac:spMkLst>
        </pc:spChg>
        <pc:spChg chg="add mod">
          <ac:chgData name="vishesh devganiya" userId="7dad1968caf8d2cc" providerId="LiveId" clId="{311A95EA-B5F2-4305-B870-22954A1BED38}" dt="2024-01-01T08:46:00.101" v="2192" actId="20577"/>
          <ac:spMkLst>
            <pc:docMk/>
            <pc:sldMk cId="3618344431" sldId="320"/>
            <ac:spMk id="4" creationId="{7031177E-8AB1-3585-7400-FAB9045D86D9}"/>
          </ac:spMkLst>
        </pc:spChg>
        <pc:picChg chg="add mod">
          <ac:chgData name="vishesh devganiya" userId="7dad1968caf8d2cc" providerId="LiveId" clId="{311A95EA-B5F2-4305-B870-22954A1BED38}" dt="2024-01-01T08:36:35.198" v="2144" actId="1038"/>
          <ac:picMkLst>
            <pc:docMk/>
            <pc:sldMk cId="3618344431" sldId="320"/>
            <ac:picMk id="6" creationId="{202E1A98-EF01-F96D-B0D6-E6926F2F131D}"/>
          </ac:picMkLst>
        </pc:picChg>
        <pc:picChg chg="add mod">
          <ac:chgData name="vishesh devganiya" userId="7dad1968caf8d2cc" providerId="LiveId" clId="{311A95EA-B5F2-4305-B870-22954A1BED38}" dt="2024-01-01T08:36:27.033" v="2139" actId="1076"/>
          <ac:picMkLst>
            <pc:docMk/>
            <pc:sldMk cId="3618344431" sldId="320"/>
            <ac:picMk id="8" creationId="{3BD1D614-2DCC-F689-EBE5-62E31B38B363}"/>
          </ac:picMkLst>
        </pc:picChg>
      </pc:sldChg>
      <pc:sldChg chg="addSp delSp modSp new mod">
        <pc:chgData name="vishesh devganiya" userId="7dad1968caf8d2cc" providerId="LiveId" clId="{311A95EA-B5F2-4305-B870-22954A1BED38}" dt="2024-01-01T08:46:04.582" v="2194" actId="20577"/>
        <pc:sldMkLst>
          <pc:docMk/>
          <pc:sldMk cId="284233339" sldId="321"/>
        </pc:sldMkLst>
        <pc:spChg chg="del">
          <ac:chgData name="vishesh devganiya" userId="7dad1968caf8d2cc" providerId="LiveId" clId="{311A95EA-B5F2-4305-B870-22954A1BED38}" dt="2024-01-01T08:38:54.269" v="2167" actId="478"/>
          <ac:spMkLst>
            <pc:docMk/>
            <pc:sldMk cId="284233339" sldId="321"/>
            <ac:spMk id="2" creationId="{1771CA63-84BD-7C9A-C62B-AD87E85BB324}"/>
          </ac:spMkLst>
        </pc:spChg>
        <pc:spChg chg="del">
          <ac:chgData name="vishesh devganiya" userId="7dad1968caf8d2cc" providerId="LiveId" clId="{311A95EA-B5F2-4305-B870-22954A1BED38}" dt="2024-01-01T08:38:56.826" v="2168" actId="478"/>
          <ac:spMkLst>
            <pc:docMk/>
            <pc:sldMk cId="284233339" sldId="321"/>
            <ac:spMk id="3" creationId="{697841A7-2022-3D53-0040-D06EE915B047}"/>
          </ac:spMkLst>
        </pc:spChg>
        <pc:spChg chg="add mod">
          <ac:chgData name="vishesh devganiya" userId="7dad1968caf8d2cc" providerId="LiveId" clId="{311A95EA-B5F2-4305-B870-22954A1BED38}" dt="2024-01-01T08:46:04.582" v="2194" actId="20577"/>
          <ac:spMkLst>
            <pc:docMk/>
            <pc:sldMk cId="284233339" sldId="321"/>
            <ac:spMk id="4" creationId="{F8688778-69F2-10C3-6DC0-E1DE3CD2EDC1}"/>
          </ac:spMkLst>
        </pc:spChg>
        <pc:picChg chg="add mod">
          <ac:chgData name="vishesh devganiya" userId="7dad1968caf8d2cc" providerId="LiveId" clId="{311A95EA-B5F2-4305-B870-22954A1BED38}" dt="2024-01-01T08:44:00.378" v="2175" actId="1076"/>
          <ac:picMkLst>
            <pc:docMk/>
            <pc:sldMk cId="284233339" sldId="321"/>
            <ac:picMk id="6" creationId="{10B65F6A-F157-2AB9-2AD3-A35E76E6B455}"/>
          </ac:picMkLst>
        </pc:picChg>
      </pc:sldChg>
      <pc:sldChg chg="addSp delSp modSp new mod">
        <pc:chgData name="vishesh devganiya" userId="7dad1968caf8d2cc" providerId="LiveId" clId="{311A95EA-B5F2-4305-B870-22954A1BED38}" dt="2024-01-01T09:08:11.053" v="2309" actId="1076"/>
        <pc:sldMkLst>
          <pc:docMk/>
          <pc:sldMk cId="1124918636" sldId="322"/>
        </pc:sldMkLst>
        <pc:spChg chg="del">
          <ac:chgData name="vishesh devganiya" userId="7dad1968caf8d2cc" providerId="LiveId" clId="{311A95EA-B5F2-4305-B870-22954A1BED38}" dt="2024-01-01T08:44:11.900" v="2179" actId="478"/>
          <ac:spMkLst>
            <pc:docMk/>
            <pc:sldMk cId="1124918636" sldId="322"/>
            <ac:spMk id="2" creationId="{E12AAF75-B2E9-F748-31CC-65D28CCDE15A}"/>
          </ac:spMkLst>
        </pc:spChg>
        <pc:spChg chg="del">
          <ac:chgData name="vishesh devganiya" userId="7dad1968caf8d2cc" providerId="LiveId" clId="{311A95EA-B5F2-4305-B870-22954A1BED38}" dt="2024-01-01T08:44:13.641" v="2180" actId="478"/>
          <ac:spMkLst>
            <pc:docMk/>
            <pc:sldMk cId="1124918636" sldId="322"/>
            <ac:spMk id="3" creationId="{4CD01A3A-90A7-34B3-8643-8C58344A2E2F}"/>
          </ac:spMkLst>
        </pc:spChg>
        <pc:spChg chg="add mod">
          <ac:chgData name="vishesh devganiya" userId="7dad1968caf8d2cc" providerId="LiveId" clId="{311A95EA-B5F2-4305-B870-22954A1BED38}" dt="2024-01-01T09:07:45.934" v="2298" actId="1076"/>
          <ac:spMkLst>
            <pc:docMk/>
            <pc:sldMk cId="1124918636" sldId="322"/>
            <ac:spMk id="6" creationId="{EC2C4D79-71DC-CEC2-2A32-06D8C27968DE}"/>
          </ac:spMkLst>
        </pc:spChg>
        <pc:picChg chg="add mod">
          <ac:chgData name="vishesh devganiya" userId="7dad1968caf8d2cc" providerId="LiveId" clId="{311A95EA-B5F2-4305-B870-22954A1BED38}" dt="2024-01-01T09:08:11.053" v="2309" actId="1076"/>
          <ac:picMkLst>
            <pc:docMk/>
            <pc:sldMk cId="1124918636" sldId="322"/>
            <ac:picMk id="5" creationId="{E65B35DD-83D9-2612-E823-1B00373668C2}"/>
          </ac:picMkLst>
        </pc:picChg>
      </pc:sldChg>
      <pc:sldChg chg="addSp delSp modSp new mod">
        <pc:chgData name="vishesh devganiya" userId="7dad1968caf8d2cc" providerId="LiveId" clId="{311A95EA-B5F2-4305-B870-22954A1BED38}" dt="2024-01-01T09:14:19.172" v="2385" actId="12"/>
        <pc:sldMkLst>
          <pc:docMk/>
          <pc:sldMk cId="2956330128" sldId="323"/>
        </pc:sldMkLst>
        <pc:spChg chg="del">
          <ac:chgData name="vishesh devganiya" userId="7dad1968caf8d2cc" providerId="LiveId" clId="{311A95EA-B5F2-4305-B870-22954A1BED38}" dt="2024-01-01T09:13:05.312" v="2372" actId="478"/>
          <ac:spMkLst>
            <pc:docMk/>
            <pc:sldMk cId="2956330128" sldId="323"/>
            <ac:spMk id="2" creationId="{F2B683B2-22A5-C55C-DE42-D2CF8B536644}"/>
          </ac:spMkLst>
        </pc:spChg>
        <pc:spChg chg="del">
          <ac:chgData name="vishesh devganiya" userId="7dad1968caf8d2cc" providerId="LiveId" clId="{311A95EA-B5F2-4305-B870-22954A1BED38}" dt="2024-01-01T09:13:08.199" v="2373" actId="478"/>
          <ac:spMkLst>
            <pc:docMk/>
            <pc:sldMk cId="2956330128" sldId="323"/>
            <ac:spMk id="3" creationId="{63835175-8449-3B79-08AB-6F383FC1E83D}"/>
          </ac:spMkLst>
        </pc:spChg>
        <pc:spChg chg="add mod">
          <ac:chgData name="vishesh devganiya" userId="7dad1968caf8d2cc" providerId="LiveId" clId="{311A95EA-B5F2-4305-B870-22954A1BED38}" dt="2024-01-01T09:14:19.172" v="2385" actId="12"/>
          <ac:spMkLst>
            <pc:docMk/>
            <pc:sldMk cId="2956330128" sldId="323"/>
            <ac:spMk id="5" creationId="{471AF8FD-D65D-8030-DE24-C3382199D55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4183211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2778613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738990" y="1268962"/>
            <a:ext cx="5003793" cy="1856793"/>
          </a:xfrm>
        </p:spPr>
        <p:txBody>
          <a:bodyPr/>
          <a:lstStyle/>
          <a:p>
            <a:r>
              <a:rPr lang="en-US" dirty="0"/>
              <a:t>EDA</a:t>
            </a:r>
            <a:br>
              <a:rPr lang="en-US" dirty="0"/>
            </a:br>
            <a:r>
              <a:rPr lang="en-US" dirty="0"/>
              <a:t>Hotel booking</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BD7DD5-B0E5-96B9-58CB-973228CE5909}"/>
              </a:ext>
            </a:extLst>
          </p:cNvPr>
          <p:cNvSpPr txBox="1"/>
          <p:nvPr/>
        </p:nvSpPr>
        <p:spPr>
          <a:xfrm>
            <a:off x="1294234" y="233208"/>
            <a:ext cx="9603532" cy="6247864"/>
          </a:xfrm>
          <a:prstGeom prst="rect">
            <a:avLst/>
          </a:prstGeom>
          <a:noFill/>
        </p:spPr>
        <p:txBody>
          <a:bodyPr wrap="square">
            <a:spAutoFit/>
          </a:bodyPr>
          <a:lstStyle/>
          <a:p>
            <a:pPr marL="342900" indent="-342900">
              <a:buFont typeface="Wingdings" panose="05000000000000000000" pitchFamily="2" charset="2"/>
              <a:buChar char="Ø"/>
            </a:pPr>
            <a:r>
              <a:rPr lang="en-IN" sz="2000" dirty="0"/>
              <a:t>There are 4 columns in dataset which is having missing valuse and those columns are company, agent, country and children</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Count of null value in this Columns</a:t>
            </a:r>
          </a:p>
          <a:p>
            <a:endParaRPr lang="en-IN" sz="2000" dirty="0"/>
          </a:p>
          <a:p>
            <a:pPr marL="285750" indent="-285750">
              <a:buFont typeface="Arial" panose="020B0604020202020204" pitchFamily="34" charset="0"/>
              <a:buChar char="•"/>
            </a:pPr>
            <a:r>
              <a:rPr lang="en-IN" sz="2000" dirty="0"/>
              <a:t>Company = 82138</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Country = 452</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Children = 2</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Agent = 12193</a:t>
            </a:r>
          </a:p>
          <a:p>
            <a:endParaRPr lang="en-IN" sz="2000" dirty="0"/>
          </a:p>
          <a:p>
            <a:pPr marL="342900" indent="-342900">
              <a:buFont typeface="Wingdings" panose="05000000000000000000" pitchFamily="2" charset="2"/>
              <a:buChar char="Ø"/>
            </a:pPr>
            <a:r>
              <a:rPr lang="en-IN" sz="2000" dirty="0"/>
              <a:t>Out of these 4 columns the mostly likely null values is in Company column so we delete the entire column.</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There were a total of 12193 NULL values in the agent column so we replaced them with other values and we processed the same in country column.</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There are only 2 null values in the children column, so we remove those 2 values.</a:t>
            </a:r>
          </a:p>
        </p:txBody>
      </p:sp>
    </p:spTree>
    <p:extLst>
      <p:ext uri="{BB962C8B-B14F-4D97-AF65-F5344CB8AC3E}">
        <p14:creationId xmlns:p14="http://schemas.microsoft.com/office/powerpoint/2010/main" val="3753091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9144-1088-87FD-31BF-5C4EDE471C4B}"/>
              </a:ext>
            </a:extLst>
          </p:cNvPr>
          <p:cNvSpPr>
            <a:spLocks noGrp="1"/>
          </p:cNvSpPr>
          <p:nvPr>
            <p:ph type="title"/>
          </p:nvPr>
        </p:nvSpPr>
        <p:spPr>
          <a:xfrm>
            <a:off x="760476" y="494896"/>
            <a:ext cx="10671048" cy="768096"/>
          </a:xfrm>
        </p:spPr>
        <p:txBody>
          <a:bodyPr>
            <a:normAutofit/>
          </a:bodyPr>
          <a:lstStyle/>
          <a:p>
            <a:r>
              <a:rPr lang="en-IN" sz="3200" dirty="0"/>
              <a:t>After data cleaning overview</a:t>
            </a:r>
          </a:p>
        </p:txBody>
      </p:sp>
      <p:sp>
        <p:nvSpPr>
          <p:cNvPr id="6" name="TextBox 5">
            <a:extLst>
              <a:ext uri="{FF2B5EF4-FFF2-40B4-BE49-F238E27FC236}">
                <a16:creationId xmlns:a16="http://schemas.microsoft.com/office/drawing/2014/main" id="{8BF7EAF8-2F67-3A87-D6AC-B7B63D1BC1F1}"/>
              </a:ext>
            </a:extLst>
          </p:cNvPr>
          <p:cNvSpPr txBox="1"/>
          <p:nvPr/>
        </p:nvSpPr>
        <p:spPr>
          <a:xfrm>
            <a:off x="480559" y="1313080"/>
            <a:ext cx="11807858" cy="5324535"/>
          </a:xfrm>
          <a:prstGeom prst="rect">
            <a:avLst/>
          </a:prstGeom>
          <a:noFill/>
        </p:spPr>
        <p:txBody>
          <a:bodyPr wrap="square">
            <a:spAutoFit/>
          </a:bodyPr>
          <a:lstStyle/>
          <a:p>
            <a:pPr marL="285750" indent="-285750">
              <a:buFont typeface="Arial" panose="020B0604020202020204" pitchFamily="34" charset="0"/>
              <a:buChar char="•"/>
            </a:pPr>
            <a:r>
              <a:rPr lang="en-IN" sz="2000" b="1" dirty="0"/>
              <a:t>hotel :- Type of hotel(Resort or City).</a:t>
            </a:r>
          </a:p>
          <a:p>
            <a:pPr marL="285750" indent="-285750">
              <a:buFont typeface="Arial" panose="020B0604020202020204" pitchFamily="34" charset="0"/>
              <a:buChar char="•"/>
            </a:pPr>
            <a:r>
              <a:rPr lang="en-IN" sz="2000" b="1" dirty="0"/>
              <a:t>is_canceld :- If there was booking cancel(0) or not(1).</a:t>
            </a:r>
          </a:p>
          <a:p>
            <a:pPr marL="285750" indent="-285750">
              <a:buFont typeface="Arial" panose="020B0604020202020204" pitchFamily="34" charset="0"/>
              <a:buChar char="•"/>
            </a:pPr>
            <a:r>
              <a:rPr lang="en-IN" sz="2000" b="1" dirty="0"/>
              <a:t>lead time :- The number of days between time books their room to arrive hotel.</a:t>
            </a:r>
          </a:p>
          <a:p>
            <a:pPr marL="285750" indent="-285750">
              <a:buFont typeface="Arial" panose="020B0604020202020204" pitchFamily="34" charset="0"/>
              <a:buChar char="•"/>
            </a:pPr>
            <a:r>
              <a:rPr lang="en-IN" sz="2000" b="1" dirty="0"/>
              <a:t>arrival_date_year :- Year of arrival date.</a:t>
            </a:r>
          </a:p>
          <a:p>
            <a:pPr marL="285750" indent="-285750">
              <a:buFont typeface="Arial" panose="020B0604020202020204" pitchFamily="34" charset="0"/>
              <a:buChar char="•"/>
            </a:pPr>
            <a:r>
              <a:rPr lang="en-IN" sz="2000" b="1" dirty="0"/>
              <a:t>arrival_date_month :- Month of arrival date.</a:t>
            </a:r>
          </a:p>
          <a:p>
            <a:pPr marL="285750" indent="-285750">
              <a:buFont typeface="Arial" panose="020B0604020202020204" pitchFamily="34" charset="0"/>
              <a:buChar char="•"/>
            </a:pPr>
            <a:r>
              <a:rPr lang="en-IN" sz="2000" b="1" dirty="0"/>
              <a:t>arrival_date_week_number :- Week no. of year for arrival date.</a:t>
            </a:r>
          </a:p>
          <a:p>
            <a:pPr marL="285750" indent="-285750">
              <a:buFont typeface="Arial" panose="020B0604020202020204" pitchFamily="34" charset="0"/>
              <a:buChar char="•"/>
            </a:pPr>
            <a:r>
              <a:rPr lang="en-IN" sz="2000" b="1" dirty="0"/>
              <a:t>stays_in_weekend_nights :- No. of weekend nights(Saturday or sunday) spend by guest at hotel.</a:t>
            </a:r>
          </a:p>
          <a:p>
            <a:pPr marL="285750" indent="-285750">
              <a:buFont typeface="Arial" panose="020B0604020202020204" pitchFamily="34" charset="0"/>
              <a:buChar char="•"/>
            </a:pPr>
            <a:r>
              <a:rPr lang="en-IN" sz="2000" b="1" dirty="0" err="1"/>
              <a:t>stays_in_week_nights</a:t>
            </a:r>
            <a:r>
              <a:rPr lang="en-IN" sz="2000" b="1" dirty="0"/>
              <a:t> :-No. of weeknight( Mon to Fri) spend by guest at hotel.</a:t>
            </a:r>
          </a:p>
          <a:p>
            <a:pPr marL="285750" indent="-285750">
              <a:buFont typeface="Arial" panose="020B0604020202020204" pitchFamily="34" charset="0"/>
              <a:buChar char="•"/>
            </a:pPr>
            <a:r>
              <a:rPr lang="en-IN" sz="2000" b="1" dirty="0"/>
              <a:t>adults :- No. of adults among guest.</a:t>
            </a:r>
          </a:p>
          <a:p>
            <a:pPr marL="285750" indent="-285750">
              <a:buFont typeface="Arial" panose="020B0604020202020204" pitchFamily="34" charset="0"/>
              <a:buChar char="•"/>
            </a:pPr>
            <a:r>
              <a:rPr lang="en-IN" sz="2000" b="1" dirty="0"/>
              <a:t>children :- No. of children among guest.</a:t>
            </a:r>
          </a:p>
          <a:p>
            <a:pPr marL="285750" indent="-285750">
              <a:buFont typeface="Arial" panose="020B0604020202020204" pitchFamily="34" charset="0"/>
              <a:buChar char="•"/>
            </a:pPr>
            <a:r>
              <a:rPr lang="en-IN" sz="2000" b="1" dirty="0"/>
              <a:t>babies :- No. of babies among guest.</a:t>
            </a:r>
          </a:p>
          <a:p>
            <a:pPr marL="285750" indent="-285750">
              <a:buFont typeface="Arial" panose="020B0604020202020204" pitchFamily="34" charset="0"/>
              <a:buChar char="•"/>
            </a:pPr>
            <a:r>
              <a:rPr lang="en-IN" sz="2000" b="1" dirty="0"/>
              <a:t>meal :- Type of meal booked by guest.</a:t>
            </a:r>
          </a:p>
          <a:p>
            <a:pPr marL="285750" indent="-285750">
              <a:buFont typeface="Arial" panose="020B0604020202020204" pitchFamily="34" charset="0"/>
              <a:buChar char="•"/>
            </a:pPr>
            <a:r>
              <a:rPr lang="en-IN" sz="2000" b="1" dirty="0"/>
              <a:t>country :- Country of guest.</a:t>
            </a:r>
          </a:p>
          <a:p>
            <a:pPr marL="285750" indent="-285750">
              <a:buFont typeface="Arial" panose="020B0604020202020204" pitchFamily="34" charset="0"/>
              <a:buChar char="•"/>
            </a:pPr>
            <a:r>
              <a:rPr lang="en-IN" sz="2000" b="1" dirty="0"/>
              <a:t>market_segment :- grouping into categories based on their booking patterns and travel habits.</a:t>
            </a:r>
          </a:p>
          <a:p>
            <a:pPr marL="285750" indent="-285750">
              <a:buFont typeface="Arial" panose="020B0604020202020204" pitchFamily="34" charset="0"/>
              <a:buChar char="•"/>
            </a:pPr>
            <a:r>
              <a:rPr lang="en-IN" sz="2000" b="1" dirty="0"/>
              <a:t>distribution_channel :- Name of booking distribution channel.</a:t>
            </a:r>
          </a:p>
          <a:p>
            <a:pPr marL="285750" indent="-285750">
              <a:buFont typeface="Arial" panose="020B0604020202020204" pitchFamily="34" charset="0"/>
              <a:buChar char="•"/>
            </a:pPr>
            <a:r>
              <a:rPr lang="en-IN" sz="2000" b="1" dirty="0"/>
              <a:t>is_repeated_guest :- If the booking was from repeated by guest(1) or not(0).</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995237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164FA6-F855-59A7-A9DC-ACC1E9306BA9}"/>
              </a:ext>
            </a:extLst>
          </p:cNvPr>
          <p:cNvSpPr txBox="1"/>
          <p:nvPr/>
        </p:nvSpPr>
        <p:spPr>
          <a:xfrm>
            <a:off x="1166327" y="302359"/>
            <a:ext cx="9498563" cy="6555641"/>
          </a:xfrm>
          <a:prstGeom prst="rect">
            <a:avLst/>
          </a:prstGeom>
          <a:noFill/>
        </p:spPr>
        <p:txBody>
          <a:bodyPr wrap="square">
            <a:spAutoFit/>
          </a:bodyPr>
          <a:lstStyle/>
          <a:p>
            <a:pPr marL="285750" indent="-285750">
              <a:buFont typeface="Arial" panose="020B0604020202020204" pitchFamily="34" charset="0"/>
              <a:buChar char="•"/>
            </a:pPr>
            <a:r>
              <a:rPr lang="en-IN" sz="2000" b="1" dirty="0"/>
              <a:t>previous_cancelletions :- No. of previous booking that were cancelled by the customer prior to the customer booking.</a:t>
            </a:r>
          </a:p>
          <a:p>
            <a:pPr marL="285750" indent="-285750">
              <a:buFont typeface="Arial" panose="020B0604020202020204" pitchFamily="34" charset="0"/>
              <a:buChar char="•"/>
            </a:pPr>
            <a:r>
              <a:rPr lang="en-IN" sz="2000" b="1" dirty="0"/>
              <a:t>previous_booking_not_canceled :- No. of previous booking that were not cancelled by the customer prior to the customer booking.</a:t>
            </a:r>
          </a:p>
          <a:p>
            <a:pPr marL="285750" indent="-285750">
              <a:buFont typeface="Arial" panose="020B0604020202020204" pitchFamily="34" charset="0"/>
              <a:buChar char="•"/>
            </a:pPr>
            <a:r>
              <a:rPr lang="en-IN" sz="2000" b="1" dirty="0"/>
              <a:t>reserved_room_type :- Code of room type reserved.</a:t>
            </a:r>
          </a:p>
          <a:p>
            <a:pPr marL="285750" indent="-285750">
              <a:buFont typeface="Arial" panose="020B0604020202020204" pitchFamily="34" charset="0"/>
              <a:buChar char="•"/>
            </a:pPr>
            <a:r>
              <a:rPr lang="en-IN" sz="2000" b="1" dirty="0"/>
              <a:t>assigned_room_type :- code of room type reserved.</a:t>
            </a:r>
          </a:p>
          <a:p>
            <a:pPr marL="285750" indent="-285750">
              <a:buFont typeface="Arial" panose="020B0604020202020204" pitchFamily="34" charset="0"/>
              <a:buChar char="•"/>
            </a:pPr>
            <a:r>
              <a:rPr lang="en-IN" sz="2000" b="1" dirty="0"/>
              <a:t>booking_changes :- No. of changes made to the booking.</a:t>
            </a:r>
          </a:p>
          <a:p>
            <a:pPr marL="285750" indent="-285750">
              <a:buFont typeface="Arial" panose="020B0604020202020204" pitchFamily="34" charset="0"/>
              <a:buChar char="•"/>
            </a:pPr>
            <a:r>
              <a:rPr lang="en-IN" sz="2000" b="1" dirty="0"/>
              <a:t>deposit_type :- Type of the deposit made by the guest</a:t>
            </a:r>
          </a:p>
          <a:p>
            <a:pPr marL="285750" indent="-285750">
              <a:buFont typeface="Arial" panose="020B0604020202020204" pitchFamily="34" charset="0"/>
              <a:buChar char="•"/>
            </a:pPr>
            <a:r>
              <a:rPr lang="en-IN" sz="2000" b="1" dirty="0"/>
              <a:t>agent :- Id of the agent who made the booking.</a:t>
            </a:r>
          </a:p>
          <a:p>
            <a:pPr marL="285750" indent="-285750">
              <a:buFont typeface="Arial" panose="020B0604020202020204" pitchFamily="34" charset="0"/>
              <a:buChar char="•"/>
            </a:pPr>
            <a:r>
              <a:rPr lang="en-IN" sz="2000" b="1" dirty="0"/>
              <a:t>company :- Id of the company that made the booking.</a:t>
            </a:r>
          </a:p>
          <a:p>
            <a:pPr marL="285750" indent="-285750">
              <a:buFont typeface="Arial" panose="020B0604020202020204" pitchFamily="34" charset="0"/>
              <a:buChar char="•"/>
            </a:pPr>
            <a:r>
              <a:rPr lang="en-IN" sz="2000" b="1" dirty="0"/>
              <a:t>days_in_waiting_list :- No. of days the booking on the waiting list.</a:t>
            </a:r>
          </a:p>
          <a:p>
            <a:pPr marL="285750" indent="-285750">
              <a:buFont typeface="Arial" panose="020B0604020202020204" pitchFamily="34" charset="0"/>
              <a:buChar char="•"/>
            </a:pPr>
            <a:r>
              <a:rPr lang="en-IN" sz="2000" b="1" dirty="0"/>
              <a:t>customer_type :- Type of customer, assuming one of four categories.</a:t>
            </a:r>
          </a:p>
          <a:p>
            <a:pPr marL="285750" indent="-285750">
              <a:buFont typeface="Arial" panose="020B0604020202020204" pitchFamily="34" charset="0"/>
              <a:buChar char="•"/>
            </a:pPr>
            <a:r>
              <a:rPr lang="en-IN" sz="2000" b="1" dirty="0"/>
              <a:t>adr :- (Average Daily Rate) dividing the sum of </a:t>
            </a:r>
            <a:r>
              <a:rPr lang="en-IN" sz="2000" b="1" dirty="0" err="1"/>
              <a:t>lodgging</a:t>
            </a:r>
            <a:r>
              <a:rPr lang="en-IN" sz="2000" b="1" dirty="0"/>
              <a:t> transaction by the total number of staying night.</a:t>
            </a:r>
          </a:p>
          <a:p>
            <a:pPr marL="285750" indent="-285750">
              <a:buFont typeface="Arial" panose="020B0604020202020204" pitchFamily="34" charset="0"/>
              <a:buChar char="•"/>
            </a:pPr>
            <a:r>
              <a:rPr lang="en-IN" sz="2000" b="1" dirty="0"/>
              <a:t>required_car_parking_spaces :- No. of car parking spaces required by the customer.</a:t>
            </a:r>
          </a:p>
          <a:p>
            <a:pPr marL="285750" indent="-285750">
              <a:buFont typeface="Arial" panose="020B0604020202020204" pitchFamily="34" charset="0"/>
              <a:buChar char="•"/>
            </a:pPr>
            <a:r>
              <a:rPr lang="en-IN" sz="2000" b="1" dirty="0"/>
              <a:t>total_of_special_request :- No. of special request made by the customer.</a:t>
            </a:r>
          </a:p>
          <a:p>
            <a:pPr marL="285750" indent="-285750">
              <a:buFont typeface="Arial" panose="020B0604020202020204" pitchFamily="34" charset="0"/>
              <a:buChar char="•"/>
            </a:pPr>
            <a:r>
              <a:rPr lang="en-IN" sz="2000" b="1" dirty="0"/>
              <a:t>reservation_request :- Reservation status</a:t>
            </a:r>
          </a:p>
          <a:p>
            <a:pPr marL="285750" indent="-285750">
              <a:buFont typeface="Arial" panose="020B0604020202020204" pitchFamily="34" charset="0"/>
              <a:buChar char="•"/>
            </a:pPr>
            <a:r>
              <a:rPr lang="en-IN" sz="2000" b="1" dirty="0"/>
              <a:t>reservation_request_date :- Date of last reservation status updated.</a:t>
            </a:r>
            <a:endParaRPr lang="en-US" sz="2000" b="1" dirty="0"/>
          </a:p>
          <a:p>
            <a:pPr marL="285750" indent="-285750">
              <a:buFont typeface="Arial" panose="020B0604020202020204" pitchFamily="34" charset="0"/>
              <a:buChar char="•"/>
            </a:pPr>
            <a:r>
              <a:rPr lang="en-US" sz="2000" b="1" dirty="0"/>
              <a:t>Total_num_people :- sum of three column children,adults,babies </a:t>
            </a:r>
          </a:p>
          <a:p>
            <a:pPr marL="285750" indent="-285750">
              <a:buFont typeface="Arial" panose="020B0604020202020204" pitchFamily="34" charset="0"/>
              <a:buChar char="•"/>
            </a:pPr>
            <a:r>
              <a:rPr lang="en-US" sz="2000" b="1" dirty="0"/>
              <a:t>Total_stay -  sum of stay_in_weekend_nights and stay_in_week_Nights</a:t>
            </a:r>
            <a:endParaRPr lang="en-IN" sz="2000" b="1" dirty="0"/>
          </a:p>
        </p:txBody>
      </p:sp>
    </p:spTree>
    <p:extLst>
      <p:ext uri="{BB962C8B-B14F-4D97-AF65-F5344CB8AC3E}">
        <p14:creationId xmlns:p14="http://schemas.microsoft.com/office/powerpoint/2010/main" val="386886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A20B78D-6C00-FE6A-E5C1-492A5C35EF38}"/>
              </a:ext>
            </a:extLst>
          </p:cNvPr>
          <p:cNvSpPr txBox="1"/>
          <p:nvPr/>
        </p:nvSpPr>
        <p:spPr>
          <a:xfrm>
            <a:off x="2209025" y="5066525"/>
            <a:ext cx="8353230" cy="1477328"/>
          </a:xfrm>
          <a:prstGeom prst="rect">
            <a:avLst/>
          </a:prstGeom>
          <a:noFill/>
        </p:spPr>
        <p:txBody>
          <a:bodyPr wrap="square">
            <a:spAutoFit/>
          </a:bodyPr>
          <a:lstStyle/>
          <a:p>
            <a:r>
              <a:rPr lang="en-IN" dirty="0"/>
              <a:t>I have made a pie chart because there are not many categories in these questions.</a:t>
            </a:r>
          </a:p>
          <a:p>
            <a:endParaRPr lang="en-IN" dirty="0"/>
          </a:p>
          <a:p>
            <a:r>
              <a:rPr lang="en-US" b="0" i="0" dirty="0">
                <a:effectLst/>
              </a:rPr>
              <a:t>The majority of people, accounting for 60.84%, prefer staying in city hotels, while the remaining 39.16% opt for resort hotels</a:t>
            </a:r>
            <a:endParaRPr lang="en-IN" dirty="0"/>
          </a:p>
          <a:p>
            <a:endParaRPr lang="en-IN" dirty="0"/>
          </a:p>
        </p:txBody>
      </p:sp>
      <p:pic>
        <p:nvPicPr>
          <p:cNvPr id="7" name="Picture 6">
            <a:extLst>
              <a:ext uri="{FF2B5EF4-FFF2-40B4-BE49-F238E27FC236}">
                <a16:creationId xmlns:a16="http://schemas.microsoft.com/office/drawing/2014/main" id="{D5781288-83A1-7BEB-CA09-8EAC645E37E8}"/>
              </a:ext>
            </a:extLst>
          </p:cNvPr>
          <p:cNvPicPr>
            <a:picLocks noChangeAspect="1"/>
          </p:cNvPicPr>
          <p:nvPr/>
        </p:nvPicPr>
        <p:blipFill>
          <a:blip r:embed="rId2"/>
          <a:stretch>
            <a:fillRect/>
          </a:stretch>
        </p:blipFill>
        <p:spPr>
          <a:xfrm>
            <a:off x="3638939" y="858138"/>
            <a:ext cx="5764991" cy="3849061"/>
          </a:xfrm>
          <a:prstGeom prst="rect">
            <a:avLst/>
          </a:prstGeom>
        </p:spPr>
      </p:pic>
      <p:sp>
        <p:nvSpPr>
          <p:cNvPr id="2" name="Title 1">
            <a:extLst>
              <a:ext uri="{FF2B5EF4-FFF2-40B4-BE49-F238E27FC236}">
                <a16:creationId xmlns:a16="http://schemas.microsoft.com/office/drawing/2014/main" id="{FA4CD078-3122-97FF-D2F6-BA78B0D3133C}"/>
              </a:ext>
            </a:extLst>
          </p:cNvPr>
          <p:cNvSpPr txBox="1">
            <a:spLocks/>
          </p:cNvSpPr>
          <p:nvPr/>
        </p:nvSpPr>
        <p:spPr>
          <a:xfrm>
            <a:off x="564924" y="57463"/>
            <a:ext cx="10671048" cy="768096"/>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1800" dirty="0"/>
              <a:t>1.Number of peoples book resort hotel and city hotel?</a:t>
            </a:r>
            <a:endParaRPr lang="en-IN" sz="1800" dirty="0"/>
          </a:p>
        </p:txBody>
      </p:sp>
    </p:spTree>
    <p:extLst>
      <p:ext uri="{BB962C8B-B14F-4D97-AF65-F5344CB8AC3E}">
        <p14:creationId xmlns:p14="http://schemas.microsoft.com/office/powerpoint/2010/main" val="554596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A18581-9885-1DB4-DDF9-B82B0AE529AE}"/>
              </a:ext>
            </a:extLst>
          </p:cNvPr>
          <p:cNvSpPr txBox="1"/>
          <p:nvPr/>
        </p:nvSpPr>
        <p:spPr>
          <a:xfrm>
            <a:off x="3414226" y="5250413"/>
            <a:ext cx="6097554" cy="1015663"/>
          </a:xfrm>
          <a:prstGeom prst="rect">
            <a:avLst/>
          </a:prstGeom>
          <a:noFill/>
        </p:spPr>
        <p:txBody>
          <a:bodyPr wrap="square">
            <a:spAutoFit/>
          </a:bodyPr>
          <a:lstStyle/>
          <a:p>
            <a:pPr marL="285750" indent="-285750">
              <a:buFont typeface="Arial" panose="020B0604020202020204" pitchFamily="34" charset="0"/>
              <a:buChar char="•"/>
            </a:pPr>
            <a:r>
              <a:rPr lang="en-IN" sz="2000" dirty="0"/>
              <a:t>The highest booking is from PRT country </a:t>
            </a:r>
          </a:p>
          <a:p>
            <a:pPr marL="285750" indent="-285750">
              <a:buFont typeface="Arial" panose="020B0604020202020204" pitchFamily="34" charset="0"/>
              <a:buChar char="•"/>
            </a:pPr>
            <a:r>
              <a:rPr lang="en-IN" sz="2000" dirty="0"/>
              <a:t>PRT country has made the highest number of booking in resort hotels</a:t>
            </a:r>
          </a:p>
        </p:txBody>
      </p:sp>
      <p:pic>
        <p:nvPicPr>
          <p:cNvPr id="3" name="Picture 2">
            <a:extLst>
              <a:ext uri="{FF2B5EF4-FFF2-40B4-BE49-F238E27FC236}">
                <a16:creationId xmlns:a16="http://schemas.microsoft.com/office/drawing/2014/main" id="{DF4C0D2C-3132-CA05-5F69-2F45B6D410A4}"/>
              </a:ext>
            </a:extLst>
          </p:cNvPr>
          <p:cNvPicPr>
            <a:picLocks noChangeAspect="1"/>
          </p:cNvPicPr>
          <p:nvPr/>
        </p:nvPicPr>
        <p:blipFill>
          <a:blip r:embed="rId2"/>
          <a:stretch>
            <a:fillRect/>
          </a:stretch>
        </p:blipFill>
        <p:spPr>
          <a:xfrm>
            <a:off x="2251554" y="776678"/>
            <a:ext cx="8422897" cy="4220638"/>
          </a:xfrm>
          <a:prstGeom prst="rect">
            <a:avLst/>
          </a:prstGeom>
        </p:spPr>
      </p:pic>
      <p:sp>
        <p:nvSpPr>
          <p:cNvPr id="2" name="Title 1">
            <a:extLst>
              <a:ext uri="{FF2B5EF4-FFF2-40B4-BE49-F238E27FC236}">
                <a16:creationId xmlns:a16="http://schemas.microsoft.com/office/drawing/2014/main" id="{0D3BD126-0EFA-4E43-2FFB-436E414861EC}"/>
              </a:ext>
            </a:extLst>
          </p:cNvPr>
          <p:cNvSpPr txBox="1">
            <a:spLocks/>
          </p:cNvSpPr>
          <p:nvPr/>
        </p:nvSpPr>
        <p:spPr>
          <a:xfrm>
            <a:off x="564924" y="31164"/>
            <a:ext cx="10671048" cy="768096"/>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t>2. from which country we have getting more bookings?</a:t>
            </a:r>
          </a:p>
        </p:txBody>
      </p:sp>
    </p:spTree>
    <p:extLst>
      <p:ext uri="{BB962C8B-B14F-4D97-AF65-F5344CB8AC3E}">
        <p14:creationId xmlns:p14="http://schemas.microsoft.com/office/powerpoint/2010/main" val="866306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42F9EB9-BA55-8680-296B-696EC5F6CFFB}"/>
              </a:ext>
            </a:extLst>
          </p:cNvPr>
          <p:cNvSpPr txBox="1"/>
          <p:nvPr/>
        </p:nvSpPr>
        <p:spPr>
          <a:xfrm>
            <a:off x="500917" y="5334105"/>
            <a:ext cx="10997330" cy="1569660"/>
          </a:xfrm>
          <a:prstGeom prst="rect">
            <a:avLst/>
          </a:prstGeom>
          <a:noFill/>
        </p:spPr>
        <p:txBody>
          <a:bodyPr wrap="square">
            <a:spAutoFit/>
          </a:bodyPr>
          <a:lstStyle/>
          <a:p>
            <a:pPr marL="342900" indent="-342900">
              <a:buFont typeface="Arial" panose="020B0604020202020204" pitchFamily="34" charset="0"/>
              <a:buChar char="•"/>
            </a:pPr>
            <a:r>
              <a:rPr lang="en-IN" sz="2400" dirty="0"/>
              <a:t>Maximum booking have been done in the year 2016 and in the month of August</a:t>
            </a:r>
          </a:p>
          <a:p>
            <a:pPr marL="342900" indent="-342900">
              <a:buFont typeface="Arial" panose="020B0604020202020204" pitchFamily="34" charset="0"/>
              <a:buChar char="•"/>
            </a:pPr>
            <a:r>
              <a:rPr lang="en-IN" sz="2400" dirty="0"/>
              <a:t>Lowest booking have been done in the year 2015 and and in the month of January</a:t>
            </a:r>
          </a:p>
          <a:p>
            <a:pPr marL="342900" indent="-342900">
              <a:buFont typeface="Arial" panose="020B0604020202020204" pitchFamily="34" charset="0"/>
              <a:buChar char="•"/>
            </a:pPr>
            <a:endParaRPr lang="en-IN" sz="2400" dirty="0"/>
          </a:p>
        </p:txBody>
      </p:sp>
      <p:pic>
        <p:nvPicPr>
          <p:cNvPr id="3" name="Picture 2">
            <a:extLst>
              <a:ext uri="{FF2B5EF4-FFF2-40B4-BE49-F238E27FC236}">
                <a16:creationId xmlns:a16="http://schemas.microsoft.com/office/drawing/2014/main" id="{051A1690-F77B-26BD-420C-32A1EC87B14E}"/>
              </a:ext>
            </a:extLst>
          </p:cNvPr>
          <p:cNvPicPr>
            <a:picLocks noChangeAspect="1"/>
          </p:cNvPicPr>
          <p:nvPr/>
        </p:nvPicPr>
        <p:blipFill>
          <a:blip r:embed="rId2"/>
          <a:stretch>
            <a:fillRect/>
          </a:stretch>
        </p:blipFill>
        <p:spPr>
          <a:xfrm>
            <a:off x="233265" y="685793"/>
            <a:ext cx="5598367" cy="4369732"/>
          </a:xfrm>
          <a:prstGeom prst="rect">
            <a:avLst/>
          </a:prstGeom>
        </p:spPr>
      </p:pic>
      <p:pic>
        <p:nvPicPr>
          <p:cNvPr id="6" name="Picture 5">
            <a:extLst>
              <a:ext uri="{FF2B5EF4-FFF2-40B4-BE49-F238E27FC236}">
                <a16:creationId xmlns:a16="http://schemas.microsoft.com/office/drawing/2014/main" id="{A65AF228-14BE-E086-AA37-5FD2DBCDBD0F}"/>
              </a:ext>
            </a:extLst>
          </p:cNvPr>
          <p:cNvPicPr>
            <a:picLocks noChangeAspect="1"/>
          </p:cNvPicPr>
          <p:nvPr/>
        </p:nvPicPr>
        <p:blipFill>
          <a:blip r:embed="rId3"/>
          <a:stretch>
            <a:fillRect/>
          </a:stretch>
        </p:blipFill>
        <p:spPr>
          <a:xfrm>
            <a:off x="5999582" y="695121"/>
            <a:ext cx="6097555" cy="4369732"/>
          </a:xfrm>
          <a:prstGeom prst="rect">
            <a:avLst/>
          </a:prstGeom>
        </p:spPr>
      </p:pic>
      <p:sp>
        <p:nvSpPr>
          <p:cNvPr id="2" name="Title 1">
            <a:extLst>
              <a:ext uri="{FF2B5EF4-FFF2-40B4-BE49-F238E27FC236}">
                <a16:creationId xmlns:a16="http://schemas.microsoft.com/office/drawing/2014/main" id="{4270CDD3-8440-59F4-078A-97424A552508}"/>
              </a:ext>
            </a:extLst>
          </p:cNvPr>
          <p:cNvSpPr txBox="1">
            <a:spLocks/>
          </p:cNvSpPr>
          <p:nvPr/>
        </p:nvSpPr>
        <p:spPr>
          <a:xfrm>
            <a:off x="664058" y="-72975"/>
            <a:ext cx="10671048" cy="768096"/>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t>3.in which year or month are more hotels booked ?</a:t>
            </a:r>
          </a:p>
        </p:txBody>
      </p:sp>
    </p:spTree>
    <p:extLst>
      <p:ext uri="{BB962C8B-B14F-4D97-AF65-F5344CB8AC3E}">
        <p14:creationId xmlns:p14="http://schemas.microsoft.com/office/powerpoint/2010/main" val="127075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CFDE7E-776D-91BE-B390-60C9AC60BD9A}"/>
              </a:ext>
            </a:extLst>
          </p:cNvPr>
          <p:cNvSpPr txBox="1"/>
          <p:nvPr/>
        </p:nvSpPr>
        <p:spPr>
          <a:xfrm>
            <a:off x="2827954" y="5496122"/>
            <a:ext cx="6097554" cy="646331"/>
          </a:xfrm>
          <a:prstGeom prst="rect">
            <a:avLst/>
          </a:prstGeom>
          <a:noFill/>
        </p:spPr>
        <p:txBody>
          <a:bodyPr wrap="square">
            <a:spAutoFit/>
          </a:bodyPr>
          <a:lstStyle/>
          <a:p>
            <a:pPr marL="285750" indent="-285750">
              <a:buFont typeface="Arial" panose="020B0604020202020204" pitchFamily="34" charset="0"/>
              <a:buChar char="•"/>
            </a:pPr>
            <a:r>
              <a:rPr lang="en-IN" dirty="0"/>
              <a:t>Most of Booking in both hotel were done Online TA</a:t>
            </a:r>
          </a:p>
          <a:p>
            <a:pPr marL="285750" indent="-285750">
              <a:buFont typeface="Arial" panose="020B0604020202020204" pitchFamily="34" charset="0"/>
              <a:buChar char="•"/>
            </a:pPr>
            <a:r>
              <a:rPr lang="en-IN" dirty="0"/>
              <a:t>Highest booking in City Hotel</a:t>
            </a:r>
          </a:p>
        </p:txBody>
      </p:sp>
      <p:pic>
        <p:nvPicPr>
          <p:cNvPr id="3" name="Picture 2">
            <a:extLst>
              <a:ext uri="{FF2B5EF4-FFF2-40B4-BE49-F238E27FC236}">
                <a16:creationId xmlns:a16="http://schemas.microsoft.com/office/drawing/2014/main" id="{DF6F5F75-8717-892A-3330-6566EAB45468}"/>
              </a:ext>
            </a:extLst>
          </p:cNvPr>
          <p:cNvPicPr>
            <a:picLocks noChangeAspect="1"/>
          </p:cNvPicPr>
          <p:nvPr/>
        </p:nvPicPr>
        <p:blipFill>
          <a:blip r:embed="rId2"/>
          <a:stretch>
            <a:fillRect/>
          </a:stretch>
        </p:blipFill>
        <p:spPr>
          <a:xfrm>
            <a:off x="2267339" y="839755"/>
            <a:ext cx="7977673" cy="4282752"/>
          </a:xfrm>
          <a:prstGeom prst="rect">
            <a:avLst/>
          </a:prstGeom>
        </p:spPr>
      </p:pic>
      <p:sp>
        <p:nvSpPr>
          <p:cNvPr id="2" name="Title 1">
            <a:extLst>
              <a:ext uri="{FF2B5EF4-FFF2-40B4-BE49-F238E27FC236}">
                <a16:creationId xmlns:a16="http://schemas.microsoft.com/office/drawing/2014/main" id="{D5137E6A-D4C8-1942-062D-0F7AF4857B46}"/>
              </a:ext>
            </a:extLst>
          </p:cNvPr>
          <p:cNvSpPr txBox="1">
            <a:spLocks/>
          </p:cNvSpPr>
          <p:nvPr/>
        </p:nvSpPr>
        <p:spPr>
          <a:xfrm>
            <a:off x="760476" y="-7660"/>
            <a:ext cx="10671048" cy="768096"/>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t>4.from which kind of market we are getting more booking?</a:t>
            </a:r>
          </a:p>
        </p:txBody>
      </p:sp>
    </p:spTree>
    <p:extLst>
      <p:ext uri="{BB962C8B-B14F-4D97-AF65-F5344CB8AC3E}">
        <p14:creationId xmlns:p14="http://schemas.microsoft.com/office/powerpoint/2010/main" val="2181398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C9463B-9008-BB10-75BC-0903D74D100A}"/>
              </a:ext>
            </a:extLst>
          </p:cNvPr>
          <p:cNvPicPr>
            <a:picLocks noChangeAspect="1"/>
          </p:cNvPicPr>
          <p:nvPr/>
        </p:nvPicPr>
        <p:blipFill>
          <a:blip r:embed="rId2"/>
          <a:stretch>
            <a:fillRect/>
          </a:stretch>
        </p:blipFill>
        <p:spPr>
          <a:xfrm>
            <a:off x="3585059" y="975340"/>
            <a:ext cx="5559718" cy="4012164"/>
          </a:xfrm>
          <a:prstGeom prst="rect">
            <a:avLst/>
          </a:prstGeom>
        </p:spPr>
      </p:pic>
      <p:sp>
        <p:nvSpPr>
          <p:cNvPr id="9" name="TextBox 8">
            <a:extLst>
              <a:ext uri="{FF2B5EF4-FFF2-40B4-BE49-F238E27FC236}">
                <a16:creationId xmlns:a16="http://schemas.microsoft.com/office/drawing/2014/main" id="{95D060EC-B29E-CF6E-3A88-10A4BAA6A03E}"/>
              </a:ext>
            </a:extLst>
          </p:cNvPr>
          <p:cNvSpPr txBox="1"/>
          <p:nvPr/>
        </p:nvSpPr>
        <p:spPr>
          <a:xfrm>
            <a:off x="1508838" y="5249536"/>
            <a:ext cx="9174324" cy="923330"/>
          </a:xfrm>
          <a:prstGeom prst="rect">
            <a:avLst/>
          </a:prstGeom>
          <a:noFill/>
        </p:spPr>
        <p:txBody>
          <a:bodyPr wrap="square">
            <a:spAutoFit/>
          </a:bodyPr>
          <a:lstStyle/>
          <a:p>
            <a:pPr marL="285750" indent="-285750">
              <a:buFont typeface="Arial" panose="020B0604020202020204" pitchFamily="34" charset="0"/>
              <a:buChar char="•"/>
            </a:pPr>
            <a:r>
              <a:rPr lang="en-IN" dirty="0"/>
              <a:t>I have made a Dounut chart because there are not many categories in these questions.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City Hotel has the highest rate on the basis od dounut chart</a:t>
            </a:r>
          </a:p>
        </p:txBody>
      </p:sp>
      <p:sp>
        <p:nvSpPr>
          <p:cNvPr id="4" name="Title 1">
            <a:extLst>
              <a:ext uri="{FF2B5EF4-FFF2-40B4-BE49-F238E27FC236}">
                <a16:creationId xmlns:a16="http://schemas.microsoft.com/office/drawing/2014/main" id="{5C3DA3B8-3115-0ACE-DCD2-563E5B933194}"/>
              </a:ext>
            </a:extLst>
          </p:cNvPr>
          <p:cNvSpPr txBox="1">
            <a:spLocks/>
          </p:cNvSpPr>
          <p:nvPr/>
        </p:nvSpPr>
        <p:spPr>
          <a:xfrm>
            <a:off x="412131" y="0"/>
            <a:ext cx="10671048" cy="768096"/>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t>5.which hotel have higher Avg ADR ?</a:t>
            </a:r>
          </a:p>
        </p:txBody>
      </p:sp>
    </p:spTree>
    <p:extLst>
      <p:ext uri="{BB962C8B-B14F-4D97-AF65-F5344CB8AC3E}">
        <p14:creationId xmlns:p14="http://schemas.microsoft.com/office/powerpoint/2010/main" val="2385771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84F538-C20D-867E-6EB5-22E55B06C7DC}"/>
              </a:ext>
            </a:extLst>
          </p:cNvPr>
          <p:cNvPicPr>
            <a:picLocks noChangeAspect="1"/>
          </p:cNvPicPr>
          <p:nvPr/>
        </p:nvPicPr>
        <p:blipFill>
          <a:blip r:embed="rId2"/>
          <a:stretch>
            <a:fillRect/>
          </a:stretch>
        </p:blipFill>
        <p:spPr>
          <a:xfrm>
            <a:off x="3097763" y="758555"/>
            <a:ext cx="6251510" cy="4062426"/>
          </a:xfrm>
          <a:prstGeom prst="rect">
            <a:avLst/>
          </a:prstGeom>
        </p:spPr>
      </p:pic>
      <p:sp>
        <p:nvSpPr>
          <p:cNvPr id="9" name="TextBox 8">
            <a:extLst>
              <a:ext uri="{FF2B5EF4-FFF2-40B4-BE49-F238E27FC236}">
                <a16:creationId xmlns:a16="http://schemas.microsoft.com/office/drawing/2014/main" id="{FE8648BC-F0D4-EAE2-C804-FFA2FD7ECFE0}"/>
              </a:ext>
            </a:extLst>
          </p:cNvPr>
          <p:cNvSpPr txBox="1"/>
          <p:nvPr/>
        </p:nvSpPr>
        <p:spPr>
          <a:xfrm>
            <a:off x="1642187" y="5101314"/>
            <a:ext cx="8670471" cy="1477328"/>
          </a:xfrm>
          <a:prstGeom prst="rect">
            <a:avLst/>
          </a:prstGeom>
          <a:noFill/>
        </p:spPr>
        <p:txBody>
          <a:bodyPr wrap="square">
            <a:spAutoFit/>
          </a:bodyPr>
          <a:lstStyle/>
          <a:p>
            <a:pPr marL="285750" indent="-285750">
              <a:buFont typeface="Arial" panose="020B0604020202020204" pitchFamily="34" charset="0"/>
              <a:buChar char="•"/>
            </a:pPr>
            <a:r>
              <a:rPr lang="en-IN" dirty="0"/>
              <a:t>Resort Hotel have Longer Lead_time based on this pie chart</a:t>
            </a:r>
          </a:p>
          <a:p>
            <a:pPr marL="285750" indent="-285750">
              <a:buFont typeface="Arial" panose="020B0604020202020204" pitchFamily="34" charset="0"/>
              <a:buChar char="•"/>
            </a:pPr>
            <a:r>
              <a:rPr lang="en-IN" dirty="0"/>
              <a:t>City hotel owners will have to see what facilities a resort hotel provides due to which the lead time of resort hotel is more then that of city hotels .</a:t>
            </a:r>
          </a:p>
          <a:p>
            <a:pPr marL="285750" indent="-285750">
              <a:buFont typeface="Arial" panose="020B0604020202020204" pitchFamily="34" charset="0"/>
              <a:buChar char="•"/>
            </a:pPr>
            <a:endParaRPr lang="en-IN" dirty="0"/>
          </a:p>
          <a:p>
            <a:endParaRPr lang="en-IN" dirty="0"/>
          </a:p>
        </p:txBody>
      </p:sp>
      <p:sp>
        <p:nvSpPr>
          <p:cNvPr id="2" name="Title 1">
            <a:extLst>
              <a:ext uri="{FF2B5EF4-FFF2-40B4-BE49-F238E27FC236}">
                <a16:creationId xmlns:a16="http://schemas.microsoft.com/office/drawing/2014/main" id="{97D002A1-CBA1-9D2D-FAF5-DE1BE84C2139}"/>
              </a:ext>
            </a:extLst>
          </p:cNvPr>
          <p:cNvSpPr txBox="1">
            <a:spLocks/>
          </p:cNvSpPr>
          <p:nvPr/>
        </p:nvSpPr>
        <p:spPr>
          <a:xfrm>
            <a:off x="1408921" y="-20715"/>
            <a:ext cx="9726743" cy="600145"/>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t>6.which hotel has longer lead_time ?</a:t>
            </a:r>
          </a:p>
        </p:txBody>
      </p:sp>
    </p:spTree>
    <p:extLst>
      <p:ext uri="{BB962C8B-B14F-4D97-AF65-F5344CB8AC3E}">
        <p14:creationId xmlns:p14="http://schemas.microsoft.com/office/powerpoint/2010/main" val="653990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19326C-7F6E-4602-B2C8-8B34BD332441}"/>
              </a:ext>
            </a:extLst>
          </p:cNvPr>
          <p:cNvPicPr>
            <a:picLocks noChangeAspect="1"/>
          </p:cNvPicPr>
          <p:nvPr/>
        </p:nvPicPr>
        <p:blipFill>
          <a:blip r:embed="rId2"/>
          <a:stretch>
            <a:fillRect/>
          </a:stretch>
        </p:blipFill>
        <p:spPr>
          <a:xfrm>
            <a:off x="2910962" y="839752"/>
            <a:ext cx="6370075" cy="3860258"/>
          </a:xfrm>
          <a:prstGeom prst="rect">
            <a:avLst/>
          </a:prstGeom>
        </p:spPr>
      </p:pic>
      <p:sp>
        <p:nvSpPr>
          <p:cNvPr id="4" name="TextBox 3">
            <a:extLst>
              <a:ext uri="{FF2B5EF4-FFF2-40B4-BE49-F238E27FC236}">
                <a16:creationId xmlns:a16="http://schemas.microsoft.com/office/drawing/2014/main" id="{19FD8EA8-20D2-AAA5-D437-4005E625CD27}"/>
              </a:ext>
            </a:extLst>
          </p:cNvPr>
          <p:cNvSpPr txBox="1"/>
          <p:nvPr/>
        </p:nvSpPr>
        <p:spPr>
          <a:xfrm>
            <a:off x="1511559" y="4780675"/>
            <a:ext cx="8873412" cy="2031325"/>
          </a:xfrm>
          <a:prstGeom prst="rect">
            <a:avLst/>
          </a:prstGeom>
          <a:noFill/>
        </p:spPr>
        <p:txBody>
          <a:bodyPr wrap="square" rtlCol="0">
            <a:spAutoFit/>
          </a:bodyPr>
          <a:lstStyle/>
          <a:p>
            <a:pPr marL="285750" indent="-285750">
              <a:buFont typeface="Arial" panose="020B0604020202020204" pitchFamily="34" charset="0"/>
              <a:buChar char="•"/>
            </a:pPr>
            <a:r>
              <a:rPr lang="en-IN" dirty="0"/>
              <a:t>It can be seen from the chart that transient type customers book more hotels and group customers book less</a:t>
            </a:r>
          </a:p>
          <a:p>
            <a:pPr marL="285750" indent="-285750">
              <a:buFont typeface="Arial" panose="020B0604020202020204" pitchFamily="34" charset="0"/>
              <a:buChar char="•"/>
            </a:pPr>
            <a:r>
              <a:rPr lang="en-IN" dirty="0"/>
              <a:t>What are both the hotels not able to provide that group type customer are booking less?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 solve this problem , what facilities should be provided which will increase group and other types of customer booking</a:t>
            </a:r>
          </a:p>
          <a:p>
            <a:pPr marL="285750" indent="-285750">
              <a:buFont typeface="Arial" panose="020B0604020202020204" pitchFamily="34" charset="0"/>
              <a:buChar char="•"/>
            </a:pPr>
            <a:endParaRPr lang="en-IN" dirty="0"/>
          </a:p>
        </p:txBody>
      </p:sp>
      <p:sp>
        <p:nvSpPr>
          <p:cNvPr id="2" name="Title 1">
            <a:extLst>
              <a:ext uri="{FF2B5EF4-FFF2-40B4-BE49-F238E27FC236}">
                <a16:creationId xmlns:a16="http://schemas.microsoft.com/office/drawing/2014/main" id="{CF88F595-5C40-D457-13EB-C92A65483F9A}"/>
              </a:ext>
            </a:extLst>
          </p:cNvPr>
          <p:cNvSpPr txBox="1">
            <a:spLocks/>
          </p:cNvSpPr>
          <p:nvPr/>
        </p:nvSpPr>
        <p:spPr>
          <a:xfrm>
            <a:off x="1084893" y="43946"/>
            <a:ext cx="9726743" cy="600145"/>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t>7.which type of customer do you book more ?</a:t>
            </a:r>
          </a:p>
        </p:txBody>
      </p:sp>
    </p:spTree>
    <p:extLst>
      <p:ext uri="{BB962C8B-B14F-4D97-AF65-F5344CB8AC3E}">
        <p14:creationId xmlns:p14="http://schemas.microsoft.com/office/powerpoint/2010/main" val="347975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911788" y="819601"/>
            <a:ext cx="5693664"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Present by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061076" y="1716833"/>
            <a:ext cx="3604230" cy="1324947"/>
          </a:xfrm>
        </p:spPr>
        <p:txBody>
          <a:bodyPr/>
          <a:lstStyle/>
          <a:p>
            <a:pPr marL="342900" indent="-342900">
              <a:buFont typeface="Arial" panose="020B0604020202020204" pitchFamily="34" charset="0"/>
              <a:buChar char="•"/>
            </a:pPr>
            <a:r>
              <a:rPr lang="en-US" dirty="0"/>
              <a:t>Devganiya Vishesh</a:t>
            </a:r>
          </a:p>
          <a:p>
            <a:pPr marL="342900" indent="-342900">
              <a:buFont typeface="Arial" panose="020B0604020202020204" pitchFamily="34" charset="0"/>
              <a:buChar char="•"/>
            </a:pPr>
            <a:r>
              <a:rPr lang="en-US" dirty="0"/>
              <a:t>Devganiya Jay </a:t>
            </a:r>
          </a:p>
        </p:txBody>
      </p:sp>
      <p:sp>
        <p:nvSpPr>
          <p:cNvPr id="4" name="Title 1">
            <a:extLst>
              <a:ext uri="{FF2B5EF4-FFF2-40B4-BE49-F238E27FC236}">
                <a16:creationId xmlns:a16="http://schemas.microsoft.com/office/drawing/2014/main" id="{AF98CF8F-9C79-815F-2066-B26F25A0B8AC}"/>
              </a:ext>
            </a:extLst>
          </p:cNvPr>
          <p:cNvSpPr txBox="1">
            <a:spLocks/>
          </p:cNvSpPr>
          <p:nvPr/>
        </p:nvSpPr>
        <p:spPr>
          <a:xfrm>
            <a:off x="911788" y="3163203"/>
            <a:ext cx="5693664" cy="65301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dirty="0">
                <a:latin typeface="Arial Black" panose="020B0604020202020204" pitchFamily="34" charset="0"/>
                <a:ea typeface="Arial Regular" pitchFamily="34" charset="-122"/>
                <a:cs typeface="Arial Black" panose="020B0604020202020204" pitchFamily="34" charset="0"/>
              </a:rPr>
              <a:t>guided by :</a:t>
            </a:r>
          </a:p>
          <a:p>
            <a:endParaRPr lang="en-US" dirty="0">
              <a:latin typeface="Arial Black" panose="020B0604020202020204" pitchFamily="34" charset="0"/>
              <a:cs typeface="Arial Black" panose="020B0604020202020204" pitchFamily="34" charset="0"/>
            </a:endParaRPr>
          </a:p>
        </p:txBody>
      </p:sp>
      <p:sp>
        <p:nvSpPr>
          <p:cNvPr id="5" name="Content Placeholder 2">
            <a:extLst>
              <a:ext uri="{FF2B5EF4-FFF2-40B4-BE49-F238E27FC236}">
                <a16:creationId xmlns:a16="http://schemas.microsoft.com/office/drawing/2014/main" id="{270940A8-A17C-CF7F-5CF2-75D7A73E2584}"/>
              </a:ext>
            </a:extLst>
          </p:cNvPr>
          <p:cNvSpPr txBox="1">
            <a:spLocks/>
          </p:cNvSpPr>
          <p:nvPr/>
        </p:nvSpPr>
        <p:spPr>
          <a:xfrm>
            <a:off x="1148161" y="3962401"/>
            <a:ext cx="3604230" cy="1324947"/>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a:p>
            <a:r>
              <a:rPr lang="en-US" dirty="0"/>
              <a:t> </a:t>
            </a:r>
          </a:p>
        </p:txBody>
      </p:sp>
      <p:sp>
        <p:nvSpPr>
          <p:cNvPr id="6" name="Content Placeholder 2">
            <a:extLst>
              <a:ext uri="{FF2B5EF4-FFF2-40B4-BE49-F238E27FC236}">
                <a16:creationId xmlns:a16="http://schemas.microsoft.com/office/drawing/2014/main" id="{10C1693E-67EC-CC10-9336-CB9776334F95}"/>
              </a:ext>
            </a:extLst>
          </p:cNvPr>
          <p:cNvSpPr txBox="1">
            <a:spLocks/>
          </p:cNvSpPr>
          <p:nvPr/>
        </p:nvSpPr>
        <p:spPr>
          <a:xfrm>
            <a:off x="911788" y="4066780"/>
            <a:ext cx="3604230" cy="1324947"/>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Abhishek Wavhal</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827E81-B9EC-480A-4A75-F66F7D89B215}"/>
              </a:ext>
            </a:extLst>
          </p:cNvPr>
          <p:cNvPicPr>
            <a:picLocks noChangeAspect="1"/>
          </p:cNvPicPr>
          <p:nvPr/>
        </p:nvPicPr>
        <p:blipFill>
          <a:blip r:embed="rId2"/>
          <a:stretch>
            <a:fillRect/>
          </a:stretch>
        </p:blipFill>
        <p:spPr>
          <a:xfrm>
            <a:off x="2787055" y="830416"/>
            <a:ext cx="7047780" cy="4292083"/>
          </a:xfrm>
          <a:prstGeom prst="rect">
            <a:avLst/>
          </a:prstGeom>
        </p:spPr>
      </p:pic>
      <p:sp>
        <p:nvSpPr>
          <p:cNvPr id="4" name="TextBox 3">
            <a:extLst>
              <a:ext uri="{FF2B5EF4-FFF2-40B4-BE49-F238E27FC236}">
                <a16:creationId xmlns:a16="http://schemas.microsoft.com/office/drawing/2014/main" id="{01099085-D261-EAD4-A267-8818B97CC161}"/>
              </a:ext>
            </a:extLst>
          </p:cNvPr>
          <p:cNvSpPr txBox="1"/>
          <p:nvPr/>
        </p:nvSpPr>
        <p:spPr>
          <a:xfrm>
            <a:off x="1558211" y="5439746"/>
            <a:ext cx="9423919" cy="646331"/>
          </a:xfrm>
          <a:prstGeom prst="rect">
            <a:avLst/>
          </a:prstGeom>
          <a:noFill/>
        </p:spPr>
        <p:txBody>
          <a:bodyPr wrap="square" rtlCol="0">
            <a:spAutoFit/>
          </a:bodyPr>
          <a:lstStyle/>
          <a:p>
            <a:pPr marL="285750" indent="-285750">
              <a:buFont typeface="Arial" panose="020B0604020202020204" pitchFamily="34" charset="0"/>
              <a:buChar char="•"/>
            </a:pPr>
            <a:r>
              <a:rPr lang="en-IN" dirty="0"/>
              <a:t>From this chart it can be seen that the maximum number of reservations have been made in the year 2016</a:t>
            </a:r>
          </a:p>
        </p:txBody>
      </p:sp>
      <p:sp>
        <p:nvSpPr>
          <p:cNvPr id="2" name="Title 1">
            <a:extLst>
              <a:ext uri="{FF2B5EF4-FFF2-40B4-BE49-F238E27FC236}">
                <a16:creationId xmlns:a16="http://schemas.microsoft.com/office/drawing/2014/main" id="{711B47B0-0F65-B30E-C47B-BF6BA9E9445E}"/>
              </a:ext>
            </a:extLst>
          </p:cNvPr>
          <p:cNvSpPr txBox="1">
            <a:spLocks/>
          </p:cNvSpPr>
          <p:nvPr/>
        </p:nvSpPr>
        <p:spPr>
          <a:xfrm>
            <a:off x="1675264" y="0"/>
            <a:ext cx="9726743" cy="600145"/>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t>8.Which year has the maximum number of  reservations?</a:t>
            </a:r>
          </a:p>
        </p:txBody>
      </p:sp>
    </p:spTree>
    <p:extLst>
      <p:ext uri="{BB962C8B-B14F-4D97-AF65-F5344CB8AC3E}">
        <p14:creationId xmlns:p14="http://schemas.microsoft.com/office/powerpoint/2010/main" val="3310940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CA3E9-B30E-A89F-0315-C4CB74347CC4}"/>
              </a:ext>
            </a:extLst>
          </p:cNvPr>
          <p:cNvPicPr>
            <a:picLocks noChangeAspect="1"/>
          </p:cNvPicPr>
          <p:nvPr/>
        </p:nvPicPr>
        <p:blipFill>
          <a:blip r:embed="rId2"/>
          <a:stretch>
            <a:fillRect/>
          </a:stretch>
        </p:blipFill>
        <p:spPr>
          <a:xfrm>
            <a:off x="2026611" y="998376"/>
            <a:ext cx="8138777" cy="3956180"/>
          </a:xfrm>
          <a:prstGeom prst="rect">
            <a:avLst/>
          </a:prstGeom>
        </p:spPr>
      </p:pic>
      <p:sp>
        <p:nvSpPr>
          <p:cNvPr id="2" name="TextBox 1">
            <a:extLst>
              <a:ext uri="{FF2B5EF4-FFF2-40B4-BE49-F238E27FC236}">
                <a16:creationId xmlns:a16="http://schemas.microsoft.com/office/drawing/2014/main" id="{ED05B4A1-E6FD-73D2-9EB6-8041B1C74459}"/>
              </a:ext>
            </a:extLst>
          </p:cNvPr>
          <p:cNvSpPr txBox="1"/>
          <p:nvPr/>
        </p:nvSpPr>
        <p:spPr>
          <a:xfrm>
            <a:off x="1384039" y="5255020"/>
            <a:ext cx="9423919" cy="923330"/>
          </a:xfrm>
          <a:prstGeom prst="rect">
            <a:avLst/>
          </a:prstGeom>
          <a:noFill/>
        </p:spPr>
        <p:txBody>
          <a:bodyPr wrap="square" rtlCol="0">
            <a:spAutoFit/>
          </a:bodyPr>
          <a:lstStyle/>
          <a:p>
            <a:pPr marL="285750" indent="-285750">
              <a:buFont typeface="Arial" panose="020B0604020202020204" pitchFamily="34" charset="0"/>
              <a:buChar char="•"/>
            </a:pPr>
            <a:r>
              <a:rPr lang="en-IN" dirty="0"/>
              <a:t>It can be seen from the chart that there is more waiting time in city hotels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so the city hoteliers will have to work for waiting time ,which will increase their booking rate</a:t>
            </a:r>
          </a:p>
        </p:txBody>
      </p:sp>
      <p:sp>
        <p:nvSpPr>
          <p:cNvPr id="3" name="Title 1">
            <a:extLst>
              <a:ext uri="{FF2B5EF4-FFF2-40B4-BE49-F238E27FC236}">
                <a16:creationId xmlns:a16="http://schemas.microsoft.com/office/drawing/2014/main" id="{C68BCB7E-80E1-2F73-C9C8-91EB0A92EF75}"/>
              </a:ext>
            </a:extLst>
          </p:cNvPr>
          <p:cNvSpPr txBox="1">
            <a:spLocks/>
          </p:cNvSpPr>
          <p:nvPr/>
        </p:nvSpPr>
        <p:spPr>
          <a:xfrm>
            <a:off x="1384039" y="60844"/>
            <a:ext cx="9726743" cy="600145"/>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t>9.which hotel have higher waiting time ?</a:t>
            </a:r>
          </a:p>
        </p:txBody>
      </p:sp>
    </p:spTree>
    <p:extLst>
      <p:ext uri="{BB962C8B-B14F-4D97-AF65-F5344CB8AC3E}">
        <p14:creationId xmlns:p14="http://schemas.microsoft.com/office/powerpoint/2010/main" val="3929053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524040-92C5-16EB-D36B-ADB130B0E1A3}"/>
              </a:ext>
            </a:extLst>
          </p:cNvPr>
          <p:cNvPicPr>
            <a:picLocks noChangeAspect="1"/>
          </p:cNvPicPr>
          <p:nvPr/>
        </p:nvPicPr>
        <p:blipFill>
          <a:blip r:embed="rId2"/>
          <a:stretch>
            <a:fillRect/>
          </a:stretch>
        </p:blipFill>
        <p:spPr>
          <a:xfrm>
            <a:off x="2854277" y="666366"/>
            <a:ext cx="6830900" cy="4396346"/>
          </a:xfrm>
          <a:prstGeom prst="rect">
            <a:avLst/>
          </a:prstGeom>
        </p:spPr>
      </p:pic>
      <p:sp>
        <p:nvSpPr>
          <p:cNvPr id="9" name="TextBox 8">
            <a:extLst>
              <a:ext uri="{FF2B5EF4-FFF2-40B4-BE49-F238E27FC236}">
                <a16:creationId xmlns:a16="http://schemas.microsoft.com/office/drawing/2014/main" id="{1EC3739E-71BA-B7CB-28B4-711B53F8D6F8}"/>
              </a:ext>
            </a:extLst>
          </p:cNvPr>
          <p:cNvSpPr txBox="1"/>
          <p:nvPr/>
        </p:nvSpPr>
        <p:spPr>
          <a:xfrm>
            <a:off x="1865744" y="5201211"/>
            <a:ext cx="8340437" cy="2031325"/>
          </a:xfrm>
          <a:prstGeom prst="rect">
            <a:avLst/>
          </a:prstGeom>
          <a:noFill/>
        </p:spPr>
        <p:txBody>
          <a:bodyPr wrap="square">
            <a:spAutoFit/>
          </a:bodyPr>
          <a:lstStyle/>
          <a:p>
            <a:pPr marL="285750" indent="-285750">
              <a:buFont typeface="Arial" panose="020B0604020202020204" pitchFamily="34" charset="0"/>
              <a:buChar char="•"/>
            </a:pPr>
            <a:r>
              <a:rPr lang="en-US" dirty="0"/>
              <a:t>F</a:t>
            </a:r>
            <a:r>
              <a:rPr lang="en-IN" dirty="0"/>
              <a:t>rom this chart it can seen that people most preferred bb meal in both hotels.</a:t>
            </a:r>
          </a:p>
          <a:p>
            <a:pPr marL="285750" indent="-285750">
              <a:buFont typeface="Arial" panose="020B0604020202020204" pitchFamily="34" charset="0"/>
              <a:buChar char="•"/>
            </a:pPr>
            <a:r>
              <a:rPr lang="en-IN" dirty="0"/>
              <a:t>people are preferred bb meal in Resort hotels  more than city hotels.</a:t>
            </a:r>
          </a:p>
          <a:p>
            <a:pPr marL="285750" indent="-285750">
              <a:buFont typeface="Arial" panose="020B0604020202020204" pitchFamily="34" charset="0"/>
              <a:buChar char="•"/>
            </a:pPr>
            <a:r>
              <a:rPr lang="en-IN" dirty="0"/>
              <a:t>City hotels should see why their hotels bb meal are being preferred by less people than resort hotels and there should be a change in it.</a:t>
            </a:r>
          </a:p>
          <a:p>
            <a:pPr marL="285750" indent="-285750">
              <a:buFont typeface="Arial" panose="020B0604020202020204" pitchFamily="34" charset="0"/>
              <a:buChar char="•"/>
            </a:pPr>
            <a:r>
              <a:rPr lang="en-IN" dirty="0"/>
              <a:t>Both the hotels should be seen why are many people not preferred other  type of meal more.</a:t>
            </a:r>
          </a:p>
          <a:p>
            <a:pPr marL="285750" indent="-285750">
              <a:buFont typeface="Arial" panose="020B0604020202020204" pitchFamily="34" charset="0"/>
              <a:buChar char="•"/>
            </a:pPr>
            <a:endParaRPr lang="en-IN" sz="1800" dirty="0"/>
          </a:p>
        </p:txBody>
      </p:sp>
      <p:sp>
        <p:nvSpPr>
          <p:cNvPr id="2" name="Title 1">
            <a:extLst>
              <a:ext uri="{FF2B5EF4-FFF2-40B4-BE49-F238E27FC236}">
                <a16:creationId xmlns:a16="http://schemas.microsoft.com/office/drawing/2014/main" id="{EB9F7FD6-EBD8-2B88-8302-A68E5E392A0C}"/>
              </a:ext>
            </a:extLst>
          </p:cNvPr>
          <p:cNvSpPr txBox="1">
            <a:spLocks/>
          </p:cNvSpPr>
          <p:nvPr/>
        </p:nvSpPr>
        <p:spPr>
          <a:xfrm>
            <a:off x="1406355" y="-108075"/>
            <a:ext cx="9865025" cy="774441"/>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t>10.What kind of meal most preferred ?</a:t>
            </a:r>
          </a:p>
        </p:txBody>
      </p:sp>
    </p:spTree>
    <p:extLst>
      <p:ext uri="{BB962C8B-B14F-4D97-AF65-F5344CB8AC3E}">
        <p14:creationId xmlns:p14="http://schemas.microsoft.com/office/powerpoint/2010/main" val="1623421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0AB8CA-9F57-ABE1-8D9E-D6307C862820}"/>
              </a:ext>
            </a:extLst>
          </p:cNvPr>
          <p:cNvPicPr>
            <a:picLocks noChangeAspect="1"/>
          </p:cNvPicPr>
          <p:nvPr/>
        </p:nvPicPr>
        <p:blipFill>
          <a:blip r:embed="rId2"/>
          <a:stretch>
            <a:fillRect/>
          </a:stretch>
        </p:blipFill>
        <p:spPr>
          <a:xfrm>
            <a:off x="3016903" y="670044"/>
            <a:ext cx="6400800" cy="4363262"/>
          </a:xfrm>
          <a:prstGeom prst="rect">
            <a:avLst/>
          </a:prstGeom>
        </p:spPr>
      </p:pic>
      <p:sp>
        <p:nvSpPr>
          <p:cNvPr id="7" name="TextBox 6">
            <a:extLst>
              <a:ext uri="{FF2B5EF4-FFF2-40B4-BE49-F238E27FC236}">
                <a16:creationId xmlns:a16="http://schemas.microsoft.com/office/drawing/2014/main" id="{B9154FA4-F91D-FF18-BDEC-E3B0F3E62422}"/>
              </a:ext>
            </a:extLst>
          </p:cNvPr>
          <p:cNvSpPr txBox="1"/>
          <p:nvPr/>
        </p:nvSpPr>
        <p:spPr>
          <a:xfrm>
            <a:off x="2272146" y="5292619"/>
            <a:ext cx="7795490" cy="1200329"/>
          </a:xfrm>
          <a:prstGeom prst="rect">
            <a:avLst/>
          </a:prstGeom>
          <a:noFill/>
        </p:spPr>
        <p:txBody>
          <a:bodyPr wrap="square">
            <a:spAutoFit/>
          </a:bodyPr>
          <a:lstStyle/>
          <a:p>
            <a:pPr marL="285750" indent="-285750">
              <a:buFont typeface="Arial" panose="020B0604020202020204" pitchFamily="34" charset="0"/>
              <a:buChar char="•"/>
            </a:pPr>
            <a:r>
              <a:rPr lang="en-IN" dirty="0"/>
              <a:t>In this chart shows that most of the A type rooms are booked in both hotels.</a:t>
            </a:r>
          </a:p>
          <a:p>
            <a:pPr marL="285750" indent="-285750">
              <a:buFont typeface="Arial" panose="020B0604020202020204" pitchFamily="34" charset="0"/>
              <a:buChar char="•"/>
            </a:pPr>
            <a:r>
              <a:rPr lang="en-IN" sz="1800" dirty="0"/>
              <a:t>So both hotels should increase the number of A type room</a:t>
            </a:r>
            <a:r>
              <a:rPr lang="en-IN" dirty="0"/>
              <a:t>s.</a:t>
            </a:r>
          </a:p>
          <a:p>
            <a:pPr marL="285750" indent="-285750">
              <a:buFont typeface="Arial" panose="020B0604020202020204" pitchFamily="34" charset="0"/>
              <a:buChar char="•"/>
            </a:pPr>
            <a:r>
              <a:rPr lang="en-IN" sz="1800" dirty="0"/>
              <a:t>It should be seen what both the hotels do so that other types of r</a:t>
            </a:r>
            <a:r>
              <a:rPr lang="en-IN" dirty="0"/>
              <a:t>ooms are also booked more.</a:t>
            </a:r>
            <a:endParaRPr lang="en-IN" sz="1800" dirty="0"/>
          </a:p>
        </p:txBody>
      </p:sp>
      <p:sp>
        <p:nvSpPr>
          <p:cNvPr id="2" name="Title 1">
            <a:extLst>
              <a:ext uri="{FF2B5EF4-FFF2-40B4-BE49-F238E27FC236}">
                <a16:creationId xmlns:a16="http://schemas.microsoft.com/office/drawing/2014/main" id="{744DF35F-1D8D-FA26-0A22-425CF343D4A0}"/>
              </a:ext>
            </a:extLst>
          </p:cNvPr>
          <p:cNvSpPr txBox="1">
            <a:spLocks/>
          </p:cNvSpPr>
          <p:nvPr/>
        </p:nvSpPr>
        <p:spPr>
          <a:xfrm>
            <a:off x="1953206" y="-101747"/>
            <a:ext cx="9726743" cy="600145"/>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t>11.In which hotel which type of rooms are booked the most?</a:t>
            </a:r>
          </a:p>
        </p:txBody>
      </p:sp>
    </p:spTree>
    <p:extLst>
      <p:ext uri="{BB962C8B-B14F-4D97-AF65-F5344CB8AC3E}">
        <p14:creationId xmlns:p14="http://schemas.microsoft.com/office/powerpoint/2010/main" val="995463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148827E-2A20-E5A1-F36D-9761AF086735}"/>
              </a:ext>
            </a:extLst>
          </p:cNvPr>
          <p:cNvPicPr>
            <a:picLocks noChangeAspect="1"/>
          </p:cNvPicPr>
          <p:nvPr/>
        </p:nvPicPr>
        <p:blipFill>
          <a:blip r:embed="rId2"/>
          <a:stretch>
            <a:fillRect/>
          </a:stretch>
        </p:blipFill>
        <p:spPr>
          <a:xfrm>
            <a:off x="2235269" y="638947"/>
            <a:ext cx="7507070" cy="4110335"/>
          </a:xfrm>
          <a:prstGeom prst="rect">
            <a:avLst/>
          </a:prstGeom>
        </p:spPr>
      </p:pic>
      <p:sp>
        <p:nvSpPr>
          <p:cNvPr id="10" name="TextBox 9">
            <a:extLst>
              <a:ext uri="{FF2B5EF4-FFF2-40B4-BE49-F238E27FC236}">
                <a16:creationId xmlns:a16="http://schemas.microsoft.com/office/drawing/2014/main" id="{3E5AE285-2BF3-E2AB-6CC4-BC4B3CA30263}"/>
              </a:ext>
            </a:extLst>
          </p:cNvPr>
          <p:cNvSpPr txBox="1"/>
          <p:nvPr/>
        </p:nvSpPr>
        <p:spPr>
          <a:xfrm>
            <a:off x="1662546" y="4946220"/>
            <a:ext cx="8192654" cy="1477328"/>
          </a:xfrm>
          <a:prstGeom prst="rect">
            <a:avLst/>
          </a:prstGeom>
          <a:noFill/>
        </p:spPr>
        <p:txBody>
          <a:bodyPr wrap="square">
            <a:spAutoFit/>
          </a:bodyPr>
          <a:lstStyle/>
          <a:p>
            <a:pPr marL="285750" indent="-285750">
              <a:buFont typeface="Arial" panose="020B0604020202020204" pitchFamily="34" charset="0"/>
              <a:buChar char="•"/>
            </a:pPr>
            <a:r>
              <a:rPr lang="en-US" dirty="0"/>
              <a:t>From this graph it can be seen that on weekend nights maximum number of guests are stay in city hotels and on week nights also the maximum number of guests are in city hotels.</a:t>
            </a:r>
          </a:p>
          <a:p>
            <a:pPr marL="285750" indent="-285750">
              <a:buFont typeface="Arial" panose="020B0604020202020204" pitchFamily="34" charset="0"/>
              <a:buChar char="•"/>
            </a:pPr>
            <a:r>
              <a:rPr lang="en-IN" sz="1800" dirty="0"/>
              <a:t>City hotel and Resort hotels should see why stay on weekend nights is decreasing compared to week night.</a:t>
            </a:r>
          </a:p>
        </p:txBody>
      </p:sp>
      <p:sp>
        <p:nvSpPr>
          <p:cNvPr id="2" name="Title 1">
            <a:extLst>
              <a:ext uri="{FF2B5EF4-FFF2-40B4-BE49-F238E27FC236}">
                <a16:creationId xmlns:a16="http://schemas.microsoft.com/office/drawing/2014/main" id="{03E828C0-8305-DCEC-1B76-98C320BC05EE}"/>
              </a:ext>
            </a:extLst>
          </p:cNvPr>
          <p:cNvSpPr txBox="1">
            <a:spLocks/>
          </p:cNvSpPr>
          <p:nvPr/>
        </p:nvSpPr>
        <p:spPr>
          <a:xfrm>
            <a:off x="1292874" y="-87660"/>
            <a:ext cx="9726743" cy="600145"/>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t>12.</a:t>
            </a:r>
            <a:r>
              <a:rPr lang="en-US" sz="1800" dirty="0"/>
              <a:t> Find no of people stay in Weekend an week ?</a:t>
            </a:r>
            <a:endParaRPr lang="en-IN" sz="1800" dirty="0"/>
          </a:p>
        </p:txBody>
      </p:sp>
    </p:spTree>
    <p:extLst>
      <p:ext uri="{BB962C8B-B14F-4D97-AF65-F5344CB8AC3E}">
        <p14:creationId xmlns:p14="http://schemas.microsoft.com/office/powerpoint/2010/main" val="915304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10BB29-6709-DDC2-DB28-CF2FABB4AF93}"/>
              </a:ext>
            </a:extLst>
          </p:cNvPr>
          <p:cNvPicPr>
            <a:picLocks noChangeAspect="1"/>
          </p:cNvPicPr>
          <p:nvPr/>
        </p:nvPicPr>
        <p:blipFill>
          <a:blip r:embed="rId2"/>
          <a:stretch>
            <a:fillRect/>
          </a:stretch>
        </p:blipFill>
        <p:spPr>
          <a:xfrm>
            <a:off x="3592665" y="642051"/>
            <a:ext cx="6036527" cy="4276599"/>
          </a:xfrm>
          <a:prstGeom prst="rect">
            <a:avLst/>
          </a:prstGeom>
        </p:spPr>
      </p:pic>
      <p:sp>
        <p:nvSpPr>
          <p:cNvPr id="3" name="TextBox 2">
            <a:extLst>
              <a:ext uri="{FF2B5EF4-FFF2-40B4-BE49-F238E27FC236}">
                <a16:creationId xmlns:a16="http://schemas.microsoft.com/office/drawing/2014/main" id="{D8833C49-34C8-B033-94BC-814C1C59E512}"/>
              </a:ext>
            </a:extLst>
          </p:cNvPr>
          <p:cNvSpPr txBox="1"/>
          <p:nvPr/>
        </p:nvSpPr>
        <p:spPr>
          <a:xfrm>
            <a:off x="2260389" y="5255367"/>
            <a:ext cx="8028920" cy="1200329"/>
          </a:xfrm>
          <a:prstGeom prst="rect">
            <a:avLst/>
          </a:prstGeom>
          <a:noFill/>
        </p:spPr>
        <p:txBody>
          <a:bodyPr wrap="square">
            <a:spAutoFit/>
          </a:bodyPr>
          <a:lstStyle/>
          <a:p>
            <a:pPr marL="285750" indent="-285750">
              <a:buFont typeface="Arial" panose="020B0604020202020204" pitchFamily="34" charset="0"/>
              <a:buChar char="•"/>
            </a:pPr>
            <a:r>
              <a:rPr lang="en-IN" dirty="0"/>
              <a:t>City hotels have received more special requests then resort hotels.</a:t>
            </a:r>
          </a:p>
          <a:p>
            <a:pPr marL="285750" indent="-285750">
              <a:buFont typeface="Arial" panose="020B0604020202020204" pitchFamily="34" charset="0"/>
              <a:buChar char="•"/>
            </a:pPr>
            <a:r>
              <a:rPr lang="en-IN" sz="1800" dirty="0"/>
              <a:t>City hotels have received 62.22% special request and resort hotels received 37.78% special request.</a:t>
            </a:r>
          </a:p>
          <a:p>
            <a:pPr marL="285750" indent="-285750">
              <a:buFont typeface="Arial" panose="020B0604020202020204" pitchFamily="34" charset="0"/>
              <a:buChar char="•"/>
            </a:pPr>
            <a:endParaRPr lang="en-IN" sz="1800" dirty="0"/>
          </a:p>
        </p:txBody>
      </p:sp>
      <p:sp>
        <p:nvSpPr>
          <p:cNvPr id="2" name="Title 1">
            <a:extLst>
              <a:ext uri="{FF2B5EF4-FFF2-40B4-BE49-F238E27FC236}">
                <a16:creationId xmlns:a16="http://schemas.microsoft.com/office/drawing/2014/main" id="{49BF88CF-5909-939F-26C9-2EA886170E3C}"/>
              </a:ext>
            </a:extLst>
          </p:cNvPr>
          <p:cNvSpPr txBox="1">
            <a:spLocks/>
          </p:cNvSpPr>
          <p:nvPr/>
        </p:nvSpPr>
        <p:spPr>
          <a:xfrm>
            <a:off x="1654073" y="-73582"/>
            <a:ext cx="9726743" cy="600145"/>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t>13.</a:t>
            </a:r>
            <a:r>
              <a:rPr lang="en-US" sz="1800" dirty="0"/>
              <a:t> Which hotel has received the most special requests?</a:t>
            </a:r>
            <a:endParaRPr lang="en-IN" sz="1800" dirty="0"/>
          </a:p>
        </p:txBody>
      </p:sp>
    </p:spTree>
    <p:extLst>
      <p:ext uri="{BB962C8B-B14F-4D97-AF65-F5344CB8AC3E}">
        <p14:creationId xmlns:p14="http://schemas.microsoft.com/office/powerpoint/2010/main" val="3757986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899BCC-9CE0-50FA-165E-4C779324E492}"/>
              </a:ext>
            </a:extLst>
          </p:cNvPr>
          <p:cNvPicPr>
            <a:picLocks noChangeAspect="1"/>
          </p:cNvPicPr>
          <p:nvPr/>
        </p:nvPicPr>
        <p:blipFill>
          <a:blip r:embed="rId2"/>
          <a:stretch>
            <a:fillRect/>
          </a:stretch>
        </p:blipFill>
        <p:spPr>
          <a:xfrm>
            <a:off x="3282044" y="886407"/>
            <a:ext cx="6223374" cy="4198774"/>
          </a:xfrm>
          <a:prstGeom prst="rect">
            <a:avLst/>
          </a:prstGeom>
        </p:spPr>
      </p:pic>
      <p:sp>
        <p:nvSpPr>
          <p:cNvPr id="3" name="TextBox 2">
            <a:extLst>
              <a:ext uri="{FF2B5EF4-FFF2-40B4-BE49-F238E27FC236}">
                <a16:creationId xmlns:a16="http://schemas.microsoft.com/office/drawing/2014/main" id="{AB36C626-00F3-8FF2-A71B-065B97446E85}"/>
              </a:ext>
            </a:extLst>
          </p:cNvPr>
          <p:cNvSpPr txBox="1"/>
          <p:nvPr/>
        </p:nvSpPr>
        <p:spPr>
          <a:xfrm>
            <a:off x="1856507" y="5315587"/>
            <a:ext cx="9180947" cy="1477328"/>
          </a:xfrm>
          <a:prstGeom prst="rect">
            <a:avLst/>
          </a:prstGeom>
          <a:noFill/>
        </p:spPr>
        <p:txBody>
          <a:bodyPr wrap="square">
            <a:spAutoFit/>
          </a:bodyPr>
          <a:lstStyle/>
          <a:p>
            <a:pPr marL="285750" indent="-285750">
              <a:buFont typeface="Arial" panose="020B0604020202020204" pitchFamily="34" charset="0"/>
              <a:buChar char="•"/>
            </a:pPr>
            <a:r>
              <a:rPr lang="en-IN" dirty="0"/>
              <a:t>It appears from the chart that most of the bookings have been cancelled at city  hotel.</a:t>
            </a:r>
          </a:p>
          <a:p>
            <a:pPr marL="285750" indent="-285750">
              <a:buFont typeface="Arial" panose="020B0604020202020204" pitchFamily="34" charset="0"/>
              <a:buChar char="•"/>
            </a:pPr>
            <a:r>
              <a:rPr lang="en-IN" dirty="0"/>
              <a:t>66.8% booking in city hotel has been cancelled or  33.2% booking in resort hotel has been cancelled.</a:t>
            </a:r>
          </a:p>
          <a:p>
            <a:pPr marL="285750" indent="-285750">
              <a:buFont typeface="Arial" panose="020B0604020202020204" pitchFamily="34" charset="0"/>
              <a:buChar char="•"/>
            </a:pPr>
            <a:r>
              <a:rPr lang="en-IN" dirty="0"/>
              <a:t>City hotel should see what is happening due to which so many booking are being cancelled. </a:t>
            </a:r>
            <a:endParaRPr lang="en-IN" sz="1800" dirty="0"/>
          </a:p>
        </p:txBody>
      </p:sp>
      <p:sp>
        <p:nvSpPr>
          <p:cNvPr id="2" name="Title 1">
            <a:extLst>
              <a:ext uri="{FF2B5EF4-FFF2-40B4-BE49-F238E27FC236}">
                <a16:creationId xmlns:a16="http://schemas.microsoft.com/office/drawing/2014/main" id="{FE45B4EE-1AB5-2D91-97E7-15527D986A64}"/>
              </a:ext>
            </a:extLst>
          </p:cNvPr>
          <p:cNvSpPr txBox="1">
            <a:spLocks/>
          </p:cNvSpPr>
          <p:nvPr/>
        </p:nvSpPr>
        <p:spPr>
          <a:xfrm>
            <a:off x="1583608" y="55856"/>
            <a:ext cx="9726743" cy="600145"/>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t>14.</a:t>
            </a:r>
            <a:r>
              <a:rPr lang="en-US" sz="1800" dirty="0"/>
              <a:t> Which hotel has the most booking cancelled ?</a:t>
            </a:r>
            <a:endParaRPr lang="en-IN" sz="1800" dirty="0"/>
          </a:p>
        </p:txBody>
      </p:sp>
    </p:spTree>
    <p:extLst>
      <p:ext uri="{BB962C8B-B14F-4D97-AF65-F5344CB8AC3E}">
        <p14:creationId xmlns:p14="http://schemas.microsoft.com/office/powerpoint/2010/main" val="1906583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3D3156-775D-F8A4-2376-3A71AEAAE239}"/>
              </a:ext>
            </a:extLst>
          </p:cNvPr>
          <p:cNvPicPr>
            <a:picLocks noChangeAspect="1"/>
          </p:cNvPicPr>
          <p:nvPr/>
        </p:nvPicPr>
        <p:blipFill>
          <a:blip r:embed="rId2"/>
          <a:stretch>
            <a:fillRect/>
          </a:stretch>
        </p:blipFill>
        <p:spPr>
          <a:xfrm>
            <a:off x="2422850" y="691286"/>
            <a:ext cx="7250554" cy="3806890"/>
          </a:xfrm>
          <a:prstGeom prst="rect">
            <a:avLst/>
          </a:prstGeom>
        </p:spPr>
      </p:pic>
      <p:sp>
        <p:nvSpPr>
          <p:cNvPr id="3" name="TextBox 2">
            <a:extLst>
              <a:ext uri="{FF2B5EF4-FFF2-40B4-BE49-F238E27FC236}">
                <a16:creationId xmlns:a16="http://schemas.microsoft.com/office/drawing/2014/main" id="{22213C5D-84D0-D8D4-2494-F6A44C52D687}"/>
              </a:ext>
            </a:extLst>
          </p:cNvPr>
          <p:cNvSpPr txBox="1"/>
          <p:nvPr/>
        </p:nvSpPr>
        <p:spPr>
          <a:xfrm>
            <a:off x="1690255" y="4751937"/>
            <a:ext cx="8137236" cy="1200329"/>
          </a:xfrm>
          <a:prstGeom prst="rect">
            <a:avLst/>
          </a:prstGeom>
          <a:noFill/>
        </p:spPr>
        <p:txBody>
          <a:bodyPr wrap="square">
            <a:spAutoFit/>
          </a:bodyPr>
          <a:lstStyle/>
          <a:p>
            <a:pPr marL="285750" indent="-285750">
              <a:buFont typeface="Arial" panose="020B0604020202020204" pitchFamily="34" charset="0"/>
              <a:buChar char="•"/>
            </a:pPr>
            <a:r>
              <a:rPr lang="en-IN" dirty="0"/>
              <a:t>From this graph it can be seen that maximum booking has been done in change city hotel.</a:t>
            </a:r>
          </a:p>
          <a:p>
            <a:pPr marL="285750" indent="-285750">
              <a:buFont typeface="Arial" panose="020B0604020202020204" pitchFamily="34" charset="0"/>
              <a:buChar char="•"/>
            </a:pPr>
            <a:r>
              <a:rPr lang="en-IN" sz="1800" dirty="0"/>
              <a:t>City hotels should see which facilities are not being provided by many , due to which most of </a:t>
            </a:r>
            <a:r>
              <a:rPr lang="en-IN" dirty="0"/>
              <a:t>the bookings are changing.</a:t>
            </a:r>
            <a:endParaRPr lang="en-IN" sz="1800" dirty="0"/>
          </a:p>
        </p:txBody>
      </p:sp>
      <p:sp>
        <p:nvSpPr>
          <p:cNvPr id="2" name="Title 1">
            <a:extLst>
              <a:ext uri="{FF2B5EF4-FFF2-40B4-BE49-F238E27FC236}">
                <a16:creationId xmlns:a16="http://schemas.microsoft.com/office/drawing/2014/main" id="{7DAC4DCA-D918-15D6-F63B-CFF81B0F04BF}"/>
              </a:ext>
            </a:extLst>
          </p:cNvPr>
          <p:cNvSpPr txBox="1">
            <a:spLocks/>
          </p:cNvSpPr>
          <p:nvPr/>
        </p:nvSpPr>
        <p:spPr>
          <a:xfrm>
            <a:off x="1690255" y="-97440"/>
            <a:ext cx="9726743" cy="600145"/>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t>15.</a:t>
            </a:r>
            <a:r>
              <a:rPr lang="en-US" sz="1800" dirty="0"/>
              <a:t> Which hotel has seen the most booking changes?</a:t>
            </a:r>
            <a:endParaRPr lang="en-IN" sz="1800" dirty="0"/>
          </a:p>
        </p:txBody>
      </p:sp>
    </p:spTree>
    <p:extLst>
      <p:ext uri="{BB962C8B-B14F-4D97-AF65-F5344CB8AC3E}">
        <p14:creationId xmlns:p14="http://schemas.microsoft.com/office/powerpoint/2010/main" val="3121073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20838B-A3C4-3C62-8441-88353B44FD36}"/>
              </a:ext>
            </a:extLst>
          </p:cNvPr>
          <p:cNvPicPr>
            <a:picLocks noChangeAspect="1"/>
          </p:cNvPicPr>
          <p:nvPr/>
        </p:nvPicPr>
        <p:blipFill>
          <a:blip r:embed="rId2"/>
          <a:stretch>
            <a:fillRect/>
          </a:stretch>
        </p:blipFill>
        <p:spPr>
          <a:xfrm>
            <a:off x="3321698" y="706876"/>
            <a:ext cx="6118458" cy="4186037"/>
          </a:xfrm>
          <a:prstGeom prst="rect">
            <a:avLst/>
          </a:prstGeom>
        </p:spPr>
      </p:pic>
      <p:sp>
        <p:nvSpPr>
          <p:cNvPr id="3" name="TextBox 2">
            <a:extLst>
              <a:ext uri="{FF2B5EF4-FFF2-40B4-BE49-F238E27FC236}">
                <a16:creationId xmlns:a16="http://schemas.microsoft.com/office/drawing/2014/main" id="{06072D11-7ADC-E94D-674F-2325F0D43BF4}"/>
              </a:ext>
            </a:extLst>
          </p:cNvPr>
          <p:cNvSpPr txBox="1"/>
          <p:nvPr/>
        </p:nvSpPr>
        <p:spPr>
          <a:xfrm>
            <a:off x="2318327" y="4967363"/>
            <a:ext cx="7758546" cy="1754326"/>
          </a:xfrm>
          <a:prstGeom prst="rect">
            <a:avLst/>
          </a:prstGeom>
          <a:noFill/>
        </p:spPr>
        <p:txBody>
          <a:bodyPr wrap="square">
            <a:spAutoFit/>
          </a:bodyPr>
          <a:lstStyle/>
          <a:p>
            <a:pPr marL="285750" indent="-285750">
              <a:buFont typeface="Arial" panose="020B0604020202020204" pitchFamily="34" charset="0"/>
              <a:buChar char="•"/>
            </a:pPr>
            <a:r>
              <a:rPr lang="en-IN" dirty="0"/>
              <a:t>In this chart shows that most of the A type and D type rooms are assign in both hotels.</a:t>
            </a:r>
          </a:p>
          <a:p>
            <a:pPr marL="285750" indent="-285750">
              <a:buFont typeface="Arial" panose="020B0604020202020204" pitchFamily="34" charset="0"/>
              <a:buChar char="•"/>
            </a:pPr>
            <a:r>
              <a:rPr lang="en-IN" sz="1800" dirty="0"/>
              <a:t>So both hotels should increase the number of A type room</a:t>
            </a:r>
            <a:r>
              <a:rPr lang="en-IN" dirty="0"/>
              <a:t>s and D type rooms.</a:t>
            </a:r>
          </a:p>
          <a:p>
            <a:pPr marL="285750" indent="-285750">
              <a:buFont typeface="Arial" panose="020B0604020202020204" pitchFamily="34" charset="0"/>
              <a:buChar char="•"/>
            </a:pPr>
            <a:r>
              <a:rPr lang="en-IN" sz="1800" dirty="0"/>
              <a:t>It should be seen what both the hotels do so that other types of r</a:t>
            </a:r>
            <a:r>
              <a:rPr lang="en-IN" dirty="0"/>
              <a:t>ooms are also assign more.</a:t>
            </a:r>
            <a:endParaRPr lang="en-IN" sz="1800" dirty="0"/>
          </a:p>
        </p:txBody>
      </p:sp>
      <p:sp>
        <p:nvSpPr>
          <p:cNvPr id="2" name="Title 1">
            <a:extLst>
              <a:ext uri="{FF2B5EF4-FFF2-40B4-BE49-F238E27FC236}">
                <a16:creationId xmlns:a16="http://schemas.microsoft.com/office/drawing/2014/main" id="{DB970316-E65F-8E4C-3A58-E27E7E207FA2}"/>
              </a:ext>
            </a:extLst>
          </p:cNvPr>
          <p:cNvSpPr txBox="1">
            <a:spLocks/>
          </p:cNvSpPr>
          <p:nvPr/>
        </p:nvSpPr>
        <p:spPr>
          <a:xfrm>
            <a:off x="1517555" y="-76700"/>
            <a:ext cx="9726743" cy="681134"/>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t>16.</a:t>
            </a:r>
            <a:r>
              <a:rPr lang="en-US" sz="1800" dirty="0"/>
              <a:t> Which type of room most assign by both hotels ?</a:t>
            </a:r>
            <a:endParaRPr lang="en-IN" sz="1800" dirty="0"/>
          </a:p>
        </p:txBody>
      </p:sp>
    </p:spTree>
    <p:extLst>
      <p:ext uri="{BB962C8B-B14F-4D97-AF65-F5344CB8AC3E}">
        <p14:creationId xmlns:p14="http://schemas.microsoft.com/office/powerpoint/2010/main" val="3537741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FED9204-3984-298D-C11D-EB2B40FEB9AC}"/>
              </a:ext>
            </a:extLst>
          </p:cNvPr>
          <p:cNvPicPr>
            <a:picLocks noChangeAspect="1"/>
          </p:cNvPicPr>
          <p:nvPr/>
        </p:nvPicPr>
        <p:blipFill>
          <a:blip r:embed="rId2"/>
          <a:stretch>
            <a:fillRect/>
          </a:stretch>
        </p:blipFill>
        <p:spPr>
          <a:xfrm>
            <a:off x="3236889" y="681135"/>
            <a:ext cx="6802849" cy="4189128"/>
          </a:xfrm>
          <a:prstGeom prst="rect">
            <a:avLst/>
          </a:prstGeom>
        </p:spPr>
      </p:pic>
      <p:sp>
        <p:nvSpPr>
          <p:cNvPr id="3" name="TextBox 2">
            <a:extLst>
              <a:ext uri="{FF2B5EF4-FFF2-40B4-BE49-F238E27FC236}">
                <a16:creationId xmlns:a16="http://schemas.microsoft.com/office/drawing/2014/main" id="{E7D1227F-D733-5065-2FA0-22CCBD464ADD}"/>
              </a:ext>
            </a:extLst>
          </p:cNvPr>
          <p:cNvSpPr txBox="1"/>
          <p:nvPr/>
        </p:nvSpPr>
        <p:spPr>
          <a:xfrm>
            <a:off x="2179781" y="4938409"/>
            <a:ext cx="8248074" cy="1200329"/>
          </a:xfrm>
          <a:prstGeom prst="rect">
            <a:avLst/>
          </a:prstGeom>
          <a:noFill/>
        </p:spPr>
        <p:txBody>
          <a:bodyPr wrap="square">
            <a:spAutoFit/>
          </a:bodyPr>
          <a:lstStyle/>
          <a:p>
            <a:pPr marL="285750" indent="-285750">
              <a:buFont typeface="Arial" panose="020B0604020202020204" pitchFamily="34" charset="0"/>
              <a:buChar char="•"/>
            </a:pPr>
            <a:r>
              <a:rPr lang="en-IN" dirty="0"/>
              <a:t>From this chart it can be seen that the highest number of cancelled booking have been given by refunds resort hotel.</a:t>
            </a:r>
          </a:p>
          <a:p>
            <a:pPr marL="285750" indent="-285750">
              <a:buFont typeface="Arial" panose="020B0604020202020204" pitchFamily="34" charset="0"/>
              <a:buChar char="•"/>
            </a:pPr>
            <a:r>
              <a:rPr lang="en-IN" sz="1800" dirty="0"/>
              <a:t>Resort hotel owners should see what is happening due to which booking</a:t>
            </a:r>
            <a:r>
              <a:rPr lang="en-IN" dirty="0"/>
              <a:t>s are being cancelled and refunds are being given.</a:t>
            </a:r>
            <a:endParaRPr lang="en-IN" sz="1800" dirty="0"/>
          </a:p>
        </p:txBody>
      </p:sp>
      <p:sp>
        <p:nvSpPr>
          <p:cNvPr id="2" name="Title 1">
            <a:extLst>
              <a:ext uri="{FF2B5EF4-FFF2-40B4-BE49-F238E27FC236}">
                <a16:creationId xmlns:a16="http://schemas.microsoft.com/office/drawing/2014/main" id="{445638AD-E3FC-6B51-EC00-80F0CD9B7F43}"/>
              </a:ext>
            </a:extLst>
          </p:cNvPr>
          <p:cNvSpPr txBox="1">
            <a:spLocks/>
          </p:cNvSpPr>
          <p:nvPr/>
        </p:nvSpPr>
        <p:spPr>
          <a:xfrm>
            <a:off x="2064190" y="1"/>
            <a:ext cx="9726743" cy="681134"/>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t>17.</a:t>
            </a:r>
            <a:r>
              <a:rPr lang="en-US" sz="1800" dirty="0"/>
              <a:t> Which hotels give maximum refunds on canceled bookings?</a:t>
            </a:r>
            <a:endParaRPr lang="en-IN" sz="1800" dirty="0"/>
          </a:p>
        </p:txBody>
      </p:sp>
    </p:spTree>
    <p:extLst>
      <p:ext uri="{BB962C8B-B14F-4D97-AF65-F5344CB8AC3E}">
        <p14:creationId xmlns:p14="http://schemas.microsoft.com/office/powerpoint/2010/main" val="28608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DB2BCA1-086A-351F-A422-7AC91FC73C25}"/>
              </a:ext>
            </a:extLst>
          </p:cNvPr>
          <p:cNvSpPr txBox="1">
            <a:spLocks/>
          </p:cNvSpPr>
          <p:nvPr/>
        </p:nvSpPr>
        <p:spPr>
          <a:xfrm>
            <a:off x="1135720" y="727788"/>
            <a:ext cx="9921055" cy="5719665"/>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8" name="TextBox 7">
            <a:extLst>
              <a:ext uri="{FF2B5EF4-FFF2-40B4-BE49-F238E27FC236}">
                <a16:creationId xmlns:a16="http://schemas.microsoft.com/office/drawing/2014/main" id="{2F096F6A-7FCC-88C4-506C-3C9343C299BA}"/>
              </a:ext>
            </a:extLst>
          </p:cNvPr>
          <p:cNvSpPr txBox="1"/>
          <p:nvPr/>
        </p:nvSpPr>
        <p:spPr>
          <a:xfrm>
            <a:off x="1310950" y="58846"/>
            <a:ext cx="9812695" cy="6832640"/>
          </a:xfrm>
          <a:prstGeom prst="rect">
            <a:avLst/>
          </a:prstGeom>
          <a:noFill/>
        </p:spPr>
        <p:txBody>
          <a:bodyPr wrap="square">
            <a:spAutoFit/>
          </a:bodyPr>
          <a:lstStyle/>
          <a:p>
            <a:pPr algn="ctr"/>
            <a:r>
              <a:rPr lang="en-IN" sz="2400" b="1" u="sng" dirty="0"/>
              <a:t>Project Summary </a:t>
            </a:r>
            <a:endParaRPr lang="en-IN" sz="2400" b="1" dirty="0"/>
          </a:p>
          <a:p>
            <a:endParaRPr lang="en-IN" dirty="0"/>
          </a:p>
          <a:p>
            <a:pPr marL="342900" indent="-342900">
              <a:buFont typeface="+mj-lt"/>
              <a:buAutoNum type="arabicPeriod"/>
            </a:pPr>
            <a:r>
              <a:rPr lang="en-IN" b="1" dirty="0"/>
              <a:t>This Project was given to us by the team with an intention to understand the Business done by Hotel Group. </a:t>
            </a:r>
          </a:p>
          <a:p>
            <a:pPr marL="342900" indent="-342900">
              <a:buFont typeface="+mj-lt"/>
              <a:buAutoNum type="arabicPeriod"/>
            </a:pPr>
            <a:endParaRPr lang="en-IN" b="1" dirty="0"/>
          </a:p>
          <a:p>
            <a:pPr marL="342900" indent="-342900">
              <a:buFont typeface="+mj-lt"/>
              <a:buAutoNum type="arabicPeriod"/>
            </a:pPr>
            <a:r>
              <a:rPr lang="en-IN" b="1" dirty="0"/>
              <a:t>This Dataset had two hotels City Hotel and Resort Hotel.</a:t>
            </a:r>
          </a:p>
          <a:p>
            <a:pPr marL="342900" indent="-342900">
              <a:buFont typeface="+mj-lt"/>
              <a:buAutoNum type="arabicPeriod"/>
            </a:pPr>
            <a:endParaRPr lang="en-IN" b="1" dirty="0"/>
          </a:p>
          <a:p>
            <a:pPr marL="342900" indent="-342900">
              <a:buFont typeface="+mj-lt"/>
              <a:buAutoNum type="arabicPeriod"/>
            </a:pPr>
            <a:r>
              <a:rPr lang="en-IN" b="1" dirty="0"/>
              <a:t>The data provided was for 3 years 2015 , 2016 and 2017.</a:t>
            </a:r>
          </a:p>
          <a:p>
            <a:pPr marL="342900" indent="-342900">
              <a:buFont typeface="+mj-lt"/>
              <a:buAutoNum type="arabicPeriod"/>
            </a:pPr>
            <a:endParaRPr lang="en-IN" b="1" dirty="0"/>
          </a:p>
          <a:p>
            <a:pPr marL="342900" indent="-342900">
              <a:buFont typeface="+mj-lt"/>
              <a:buAutoNum type="arabicPeriod"/>
            </a:pPr>
            <a:r>
              <a:rPr lang="en-IN" b="1" dirty="0"/>
              <a:t>we also have the revenue and booking details with number of days of stay and booking cancellation,total number of guests including children. </a:t>
            </a:r>
          </a:p>
          <a:p>
            <a:pPr marL="342900" indent="-342900">
              <a:buFont typeface="+mj-lt"/>
              <a:buAutoNum type="arabicPeriod"/>
            </a:pPr>
            <a:endParaRPr lang="en-IN" b="1" dirty="0"/>
          </a:p>
          <a:p>
            <a:pPr marL="342900" indent="-342900">
              <a:buFont typeface="+mj-lt"/>
              <a:buAutoNum type="arabicPeriod"/>
            </a:pPr>
            <a:r>
              <a:rPr lang="en-IN" b="1" dirty="0"/>
              <a:t>It also specifies guests wait period for booking , repetation of guests,their food choices among others.</a:t>
            </a:r>
          </a:p>
          <a:p>
            <a:pPr marL="342900" indent="-342900">
              <a:buFont typeface="+mj-lt"/>
              <a:buAutoNum type="arabicPeriod"/>
            </a:pPr>
            <a:endParaRPr lang="en-IN" b="1" dirty="0"/>
          </a:p>
          <a:p>
            <a:pPr marL="342900" indent="-342900">
              <a:buFont typeface="+mj-lt"/>
              <a:buAutoNum type="arabicPeriod"/>
            </a:pPr>
            <a:r>
              <a:rPr lang="en-IN" b="1" dirty="0"/>
              <a:t>The data also gives us an analysation of countries from which bookings have been done.</a:t>
            </a:r>
          </a:p>
          <a:p>
            <a:pPr marL="342900" indent="-342900">
              <a:buFont typeface="+mj-lt"/>
              <a:buAutoNum type="arabicPeriod"/>
            </a:pPr>
            <a:endParaRPr lang="en-IN" b="1" dirty="0"/>
          </a:p>
          <a:p>
            <a:pPr marL="342900" indent="-342900">
              <a:buFont typeface="+mj-lt"/>
              <a:buAutoNum type="arabicPeriod"/>
            </a:pPr>
            <a:r>
              <a:rPr lang="en-IN" b="1" dirty="0"/>
              <a:t> We also a agent and other channels who also help in business by booking rooms for guests on the resort and city hotel behalf.</a:t>
            </a:r>
          </a:p>
          <a:p>
            <a:pPr marL="342900" indent="-342900">
              <a:buFont typeface="+mj-lt"/>
              <a:buAutoNum type="arabicPeriod"/>
            </a:pPr>
            <a:endParaRPr lang="en-IN" b="1" dirty="0"/>
          </a:p>
          <a:p>
            <a:pPr marL="342900" indent="-342900">
              <a:buFont typeface="+mj-lt"/>
              <a:buAutoNum type="arabicPeriod"/>
            </a:pPr>
            <a:r>
              <a:rPr lang="en-IN" b="1" dirty="0"/>
              <a:t>The data is divided between city hotel and resort hotel.</a:t>
            </a:r>
          </a:p>
          <a:p>
            <a:pPr marL="342900" indent="-342900">
              <a:buFont typeface="+mj-lt"/>
              <a:buAutoNum type="arabicPeriod"/>
            </a:pPr>
            <a:endParaRPr lang="en-IN" b="1" dirty="0"/>
          </a:p>
          <a:p>
            <a:pPr marL="342900" indent="-342900">
              <a:buFont typeface="+mj-lt"/>
              <a:buAutoNum type="arabicPeriod"/>
            </a:pPr>
            <a:endParaRPr lang="en-IN" b="1" dirty="0"/>
          </a:p>
          <a:p>
            <a:pPr marL="342900" indent="-342900">
              <a:buFont typeface="+mj-lt"/>
              <a:buAutoNum type="arabicPeriod"/>
            </a:pPr>
            <a:r>
              <a:rPr lang="en-IN" b="1" dirty="0"/>
              <a:t>We will also take help of charts for better analysis.</a:t>
            </a:r>
          </a:p>
        </p:txBody>
      </p:sp>
    </p:spTree>
    <p:extLst>
      <p:ext uri="{BB962C8B-B14F-4D97-AF65-F5344CB8AC3E}">
        <p14:creationId xmlns:p14="http://schemas.microsoft.com/office/powerpoint/2010/main" val="2318118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2E1A98-EF01-F96D-B0D6-E6926F2F131D}"/>
              </a:ext>
            </a:extLst>
          </p:cNvPr>
          <p:cNvPicPr>
            <a:picLocks noChangeAspect="1"/>
          </p:cNvPicPr>
          <p:nvPr/>
        </p:nvPicPr>
        <p:blipFill>
          <a:blip r:embed="rId2"/>
          <a:stretch>
            <a:fillRect/>
          </a:stretch>
        </p:blipFill>
        <p:spPr>
          <a:xfrm>
            <a:off x="6133324" y="916837"/>
            <a:ext cx="5671585" cy="3836374"/>
          </a:xfrm>
          <a:prstGeom prst="rect">
            <a:avLst/>
          </a:prstGeom>
        </p:spPr>
      </p:pic>
      <p:pic>
        <p:nvPicPr>
          <p:cNvPr id="8" name="Picture 7">
            <a:extLst>
              <a:ext uri="{FF2B5EF4-FFF2-40B4-BE49-F238E27FC236}">
                <a16:creationId xmlns:a16="http://schemas.microsoft.com/office/drawing/2014/main" id="{3BD1D614-2DCC-F689-EBE5-62E31B38B363}"/>
              </a:ext>
            </a:extLst>
          </p:cNvPr>
          <p:cNvPicPr>
            <a:picLocks noChangeAspect="1"/>
          </p:cNvPicPr>
          <p:nvPr/>
        </p:nvPicPr>
        <p:blipFill>
          <a:blip r:embed="rId3"/>
          <a:stretch>
            <a:fillRect/>
          </a:stretch>
        </p:blipFill>
        <p:spPr>
          <a:xfrm>
            <a:off x="261257" y="916836"/>
            <a:ext cx="5626359" cy="3836374"/>
          </a:xfrm>
          <a:prstGeom prst="rect">
            <a:avLst/>
          </a:prstGeom>
        </p:spPr>
      </p:pic>
      <p:sp>
        <p:nvSpPr>
          <p:cNvPr id="3" name="TextBox 2">
            <a:extLst>
              <a:ext uri="{FF2B5EF4-FFF2-40B4-BE49-F238E27FC236}">
                <a16:creationId xmlns:a16="http://schemas.microsoft.com/office/drawing/2014/main" id="{7842D31B-7139-6CCC-232E-3832A433526B}"/>
              </a:ext>
            </a:extLst>
          </p:cNvPr>
          <p:cNvSpPr txBox="1"/>
          <p:nvPr/>
        </p:nvSpPr>
        <p:spPr>
          <a:xfrm>
            <a:off x="711199" y="4753211"/>
            <a:ext cx="10252365" cy="2031325"/>
          </a:xfrm>
          <a:prstGeom prst="rect">
            <a:avLst/>
          </a:prstGeom>
          <a:noFill/>
        </p:spPr>
        <p:txBody>
          <a:bodyPr wrap="square">
            <a:spAutoFit/>
          </a:bodyPr>
          <a:lstStyle/>
          <a:p>
            <a:pPr marL="285750" indent="-285750">
              <a:buFont typeface="Arial" panose="020B0604020202020204" pitchFamily="34" charset="0"/>
              <a:buChar char="•"/>
            </a:pPr>
            <a:r>
              <a:rPr lang="en-IN" dirty="0"/>
              <a:t>The maximum number of previous bookings cancelled in city hotels was in the year 2016 and the maximum number of previous bookings cancelled in resort hotel was in year 2015.</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sz="1800" dirty="0"/>
              <a:t>The lowest number of previous bookings for both hotels has not been cancelled in year 2016.</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dirty="0"/>
              <a:t>Both the hotels should see why the previous booking is being cancelled and work on it.</a:t>
            </a:r>
            <a:endParaRPr lang="en-IN" sz="1800" dirty="0"/>
          </a:p>
          <a:p>
            <a:pPr marL="285750" indent="-285750">
              <a:buFont typeface="Arial" panose="020B0604020202020204" pitchFamily="34" charset="0"/>
              <a:buChar char="•"/>
            </a:pPr>
            <a:endParaRPr lang="en-IN" sz="1800" dirty="0"/>
          </a:p>
        </p:txBody>
      </p:sp>
      <p:sp>
        <p:nvSpPr>
          <p:cNvPr id="2" name="Title 1">
            <a:extLst>
              <a:ext uri="{FF2B5EF4-FFF2-40B4-BE49-F238E27FC236}">
                <a16:creationId xmlns:a16="http://schemas.microsoft.com/office/drawing/2014/main" id="{1A3CE68D-6749-849F-042B-E5FCE2317A5C}"/>
              </a:ext>
            </a:extLst>
          </p:cNvPr>
          <p:cNvSpPr txBox="1">
            <a:spLocks/>
          </p:cNvSpPr>
          <p:nvPr/>
        </p:nvSpPr>
        <p:spPr>
          <a:xfrm>
            <a:off x="783771" y="73464"/>
            <a:ext cx="11146972" cy="681134"/>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t>18.</a:t>
            </a:r>
            <a:r>
              <a:rPr lang="en-US" sz="1800" dirty="0"/>
              <a:t> Which year have most previous booking canceled or not canceled?</a:t>
            </a:r>
            <a:endParaRPr lang="en-IN" sz="1800" dirty="0"/>
          </a:p>
        </p:txBody>
      </p:sp>
    </p:spTree>
    <p:extLst>
      <p:ext uri="{BB962C8B-B14F-4D97-AF65-F5344CB8AC3E}">
        <p14:creationId xmlns:p14="http://schemas.microsoft.com/office/powerpoint/2010/main" val="3618344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B65F6A-F157-2AB9-2AD3-A35E76E6B455}"/>
              </a:ext>
            </a:extLst>
          </p:cNvPr>
          <p:cNvPicPr>
            <a:picLocks noChangeAspect="1"/>
          </p:cNvPicPr>
          <p:nvPr/>
        </p:nvPicPr>
        <p:blipFill>
          <a:blip r:embed="rId2"/>
          <a:stretch>
            <a:fillRect/>
          </a:stretch>
        </p:blipFill>
        <p:spPr>
          <a:xfrm>
            <a:off x="2894393" y="1137939"/>
            <a:ext cx="6417918" cy="4322495"/>
          </a:xfrm>
          <a:prstGeom prst="rect">
            <a:avLst/>
          </a:prstGeom>
        </p:spPr>
      </p:pic>
      <p:sp>
        <p:nvSpPr>
          <p:cNvPr id="3" name="TextBox 2">
            <a:extLst>
              <a:ext uri="{FF2B5EF4-FFF2-40B4-BE49-F238E27FC236}">
                <a16:creationId xmlns:a16="http://schemas.microsoft.com/office/drawing/2014/main" id="{BD57F1D4-91CA-BD93-81A8-0F1B51FA5704}"/>
              </a:ext>
            </a:extLst>
          </p:cNvPr>
          <p:cNvSpPr txBox="1"/>
          <p:nvPr/>
        </p:nvSpPr>
        <p:spPr>
          <a:xfrm>
            <a:off x="1554082" y="5689552"/>
            <a:ext cx="8340437" cy="646331"/>
          </a:xfrm>
          <a:prstGeom prst="rect">
            <a:avLst/>
          </a:prstGeom>
          <a:noFill/>
        </p:spPr>
        <p:txBody>
          <a:bodyPr wrap="square">
            <a:spAutoFit/>
          </a:bodyPr>
          <a:lstStyle/>
          <a:p>
            <a:pPr marL="285750" indent="-285750">
              <a:buFont typeface="Arial" panose="020B0604020202020204" pitchFamily="34" charset="0"/>
              <a:buChar char="•"/>
            </a:pPr>
            <a:r>
              <a:rPr lang="en-IN" dirty="0"/>
              <a:t>Both hotels all most same number of guests repeated.</a:t>
            </a:r>
          </a:p>
          <a:p>
            <a:pPr marL="285750" indent="-285750">
              <a:buFont typeface="Arial" panose="020B0604020202020204" pitchFamily="34" charset="0"/>
              <a:buChar char="•"/>
            </a:pPr>
            <a:r>
              <a:rPr lang="en-IN" sz="1800" dirty="0"/>
              <a:t>Both the hotels should see what they can </a:t>
            </a:r>
            <a:r>
              <a:rPr lang="en-IN" dirty="0"/>
              <a:t>do so that more guests are repeated.</a:t>
            </a:r>
            <a:endParaRPr lang="en-IN" sz="1800" dirty="0"/>
          </a:p>
        </p:txBody>
      </p:sp>
      <p:sp>
        <p:nvSpPr>
          <p:cNvPr id="2" name="Title 1">
            <a:extLst>
              <a:ext uri="{FF2B5EF4-FFF2-40B4-BE49-F238E27FC236}">
                <a16:creationId xmlns:a16="http://schemas.microsoft.com/office/drawing/2014/main" id="{65CBCF3A-D650-F1AC-7EBF-5E8C958332D1}"/>
              </a:ext>
            </a:extLst>
          </p:cNvPr>
          <p:cNvSpPr txBox="1">
            <a:spLocks/>
          </p:cNvSpPr>
          <p:nvPr/>
        </p:nvSpPr>
        <p:spPr>
          <a:xfrm>
            <a:off x="1156996" y="37820"/>
            <a:ext cx="11146972" cy="681134"/>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t>19.</a:t>
            </a:r>
            <a:r>
              <a:rPr lang="en-US" sz="1800" dirty="0"/>
              <a:t> Which hotel has received the most repeated guests?</a:t>
            </a:r>
            <a:endParaRPr lang="en-IN" sz="1800" dirty="0"/>
          </a:p>
        </p:txBody>
      </p:sp>
    </p:spTree>
    <p:extLst>
      <p:ext uri="{BB962C8B-B14F-4D97-AF65-F5344CB8AC3E}">
        <p14:creationId xmlns:p14="http://schemas.microsoft.com/office/powerpoint/2010/main" val="284233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5B35DD-83D9-2612-E823-1B00373668C2}"/>
              </a:ext>
            </a:extLst>
          </p:cNvPr>
          <p:cNvPicPr>
            <a:picLocks noChangeAspect="1"/>
          </p:cNvPicPr>
          <p:nvPr/>
        </p:nvPicPr>
        <p:blipFill>
          <a:blip r:embed="rId2"/>
          <a:stretch>
            <a:fillRect/>
          </a:stretch>
        </p:blipFill>
        <p:spPr>
          <a:xfrm>
            <a:off x="2864908" y="693585"/>
            <a:ext cx="6771875" cy="3536305"/>
          </a:xfrm>
          <a:prstGeom prst="rect">
            <a:avLst/>
          </a:prstGeom>
        </p:spPr>
      </p:pic>
      <p:sp>
        <p:nvSpPr>
          <p:cNvPr id="3" name="TextBox 2">
            <a:extLst>
              <a:ext uri="{FF2B5EF4-FFF2-40B4-BE49-F238E27FC236}">
                <a16:creationId xmlns:a16="http://schemas.microsoft.com/office/drawing/2014/main" id="{8ED101E5-7F3F-05DC-637C-B9608685E76F}"/>
              </a:ext>
            </a:extLst>
          </p:cNvPr>
          <p:cNvSpPr txBox="1"/>
          <p:nvPr/>
        </p:nvSpPr>
        <p:spPr>
          <a:xfrm>
            <a:off x="1708726" y="4658962"/>
            <a:ext cx="7998691" cy="1200329"/>
          </a:xfrm>
          <a:prstGeom prst="rect">
            <a:avLst/>
          </a:prstGeom>
          <a:noFill/>
        </p:spPr>
        <p:txBody>
          <a:bodyPr wrap="square">
            <a:spAutoFit/>
          </a:bodyPr>
          <a:lstStyle/>
          <a:p>
            <a:pPr marL="285750" indent="-285750">
              <a:buFont typeface="Arial" panose="020B0604020202020204" pitchFamily="34" charset="0"/>
              <a:buChar char="•"/>
            </a:pPr>
            <a:r>
              <a:rPr lang="en-IN" dirty="0"/>
              <a:t>From this graph it appears that resort hotels require more car parking than city hotels.</a:t>
            </a:r>
          </a:p>
          <a:p>
            <a:pPr marL="285750" indent="-285750">
              <a:buFont typeface="Arial" panose="020B0604020202020204" pitchFamily="34" charset="0"/>
              <a:buChar char="•"/>
            </a:pPr>
            <a:r>
              <a:rPr lang="en-IN" sz="1800" dirty="0"/>
              <a:t>So the resort hotel should increase the car parking space so that the business of the resort hotel increases.</a:t>
            </a:r>
          </a:p>
        </p:txBody>
      </p:sp>
      <p:sp>
        <p:nvSpPr>
          <p:cNvPr id="2" name="Title 1">
            <a:extLst>
              <a:ext uri="{FF2B5EF4-FFF2-40B4-BE49-F238E27FC236}">
                <a16:creationId xmlns:a16="http://schemas.microsoft.com/office/drawing/2014/main" id="{C60198A6-098D-98AB-ECEB-B9F19DBA5E72}"/>
              </a:ext>
            </a:extLst>
          </p:cNvPr>
          <p:cNvSpPr txBox="1">
            <a:spLocks/>
          </p:cNvSpPr>
          <p:nvPr/>
        </p:nvSpPr>
        <p:spPr>
          <a:xfrm>
            <a:off x="677359" y="-76054"/>
            <a:ext cx="11146972" cy="681134"/>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t>20.</a:t>
            </a:r>
            <a:r>
              <a:rPr lang="en-US" sz="1800" dirty="0"/>
              <a:t> Which Hotel need more car parking spaces ?</a:t>
            </a:r>
            <a:endParaRPr lang="en-IN" sz="1800" dirty="0"/>
          </a:p>
        </p:txBody>
      </p:sp>
    </p:spTree>
    <p:extLst>
      <p:ext uri="{BB962C8B-B14F-4D97-AF65-F5344CB8AC3E}">
        <p14:creationId xmlns:p14="http://schemas.microsoft.com/office/powerpoint/2010/main" val="1124918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D58076-C06A-C87E-6B4B-A39925125982}"/>
              </a:ext>
            </a:extLst>
          </p:cNvPr>
          <p:cNvPicPr>
            <a:picLocks noChangeAspect="1"/>
          </p:cNvPicPr>
          <p:nvPr/>
        </p:nvPicPr>
        <p:blipFill>
          <a:blip r:embed="rId2"/>
          <a:stretch>
            <a:fillRect/>
          </a:stretch>
        </p:blipFill>
        <p:spPr>
          <a:xfrm>
            <a:off x="2010882" y="940856"/>
            <a:ext cx="8672670" cy="5629476"/>
          </a:xfrm>
          <a:prstGeom prst="rect">
            <a:avLst/>
          </a:prstGeom>
        </p:spPr>
      </p:pic>
      <p:sp>
        <p:nvSpPr>
          <p:cNvPr id="7" name="Title 1">
            <a:extLst>
              <a:ext uri="{FF2B5EF4-FFF2-40B4-BE49-F238E27FC236}">
                <a16:creationId xmlns:a16="http://schemas.microsoft.com/office/drawing/2014/main" id="{A6AE098F-C7E2-6A4B-0406-BF0AFBDB269E}"/>
              </a:ext>
            </a:extLst>
          </p:cNvPr>
          <p:cNvSpPr txBox="1">
            <a:spLocks/>
          </p:cNvSpPr>
          <p:nvPr/>
        </p:nvSpPr>
        <p:spPr>
          <a:xfrm>
            <a:off x="1142320" y="144767"/>
            <a:ext cx="10671048" cy="768096"/>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4400" dirty="0"/>
              <a:t>Correlation Heatmap</a:t>
            </a:r>
          </a:p>
        </p:txBody>
      </p:sp>
    </p:spTree>
    <p:extLst>
      <p:ext uri="{BB962C8B-B14F-4D97-AF65-F5344CB8AC3E}">
        <p14:creationId xmlns:p14="http://schemas.microsoft.com/office/powerpoint/2010/main" val="4278783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2C03-433C-5753-9A29-94180394D99D}"/>
              </a:ext>
            </a:extLst>
          </p:cNvPr>
          <p:cNvSpPr>
            <a:spLocks noGrp="1"/>
          </p:cNvSpPr>
          <p:nvPr>
            <p:ph type="title"/>
          </p:nvPr>
        </p:nvSpPr>
        <p:spPr>
          <a:xfrm>
            <a:off x="777614" y="189784"/>
            <a:ext cx="10671048" cy="768096"/>
          </a:xfrm>
        </p:spPr>
        <p:txBody>
          <a:bodyPr/>
          <a:lstStyle/>
          <a:p>
            <a:r>
              <a:rPr lang="en-IN" dirty="0"/>
              <a:t>Business Objective</a:t>
            </a:r>
          </a:p>
        </p:txBody>
      </p:sp>
      <p:sp>
        <p:nvSpPr>
          <p:cNvPr id="5" name="TextBox 4">
            <a:extLst>
              <a:ext uri="{FF2B5EF4-FFF2-40B4-BE49-F238E27FC236}">
                <a16:creationId xmlns:a16="http://schemas.microsoft.com/office/drawing/2014/main" id="{792745DF-33F8-40FA-DED2-3B8409028C92}"/>
              </a:ext>
            </a:extLst>
          </p:cNvPr>
          <p:cNvSpPr txBox="1"/>
          <p:nvPr/>
        </p:nvSpPr>
        <p:spPr>
          <a:xfrm>
            <a:off x="1547326" y="957880"/>
            <a:ext cx="8836089" cy="7171194"/>
          </a:xfrm>
          <a:prstGeom prst="rect">
            <a:avLst/>
          </a:prstGeom>
          <a:noFill/>
        </p:spPr>
        <p:txBody>
          <a:bodyPr wrap="square" rtlCol="0">
            <a:spAutoFit/>
          </a:bodyPr>
          <a:lstStyle/>
          <a:p>
            <a:pPr marL="285750" indent="-285750">
              <a:buFont typeface="Wingdings" panose="05000000000000000000" pitchFamily="2" charset="2"/>
              <a:buChar char="v"/>
            </a:pPr>
            <a:r>
              <a:rPr lang="en-IN" sz="2000" dirty="0"/>
              <a:t>From all the above visualization chart it is clear that the booking rate of resort hotel is less than that of city hotel.</a:t>
            </a:r>
          </a:p>
          <a:p>
            <a:pPr marL="285750" indent="-285750">
              <a:buFont typeface="Wingdings" panose="05000000000000000000" pitchFamily="2" charset="2"/>
              <a:buChar char="v"/>
            </a:pPr>
            <a:r>
              <a:rPr lang="en-IN" sz="2000" dirty="0"/>
              <a:t>From the entire chart we can say that city hotels are booked more than resort hotels , which means people prefer  city hotels more</a:t>
            </a:r>
          </a:p>
          <a:p>
            <a:pPr marL="285750" indent="-285750">
              <a:buFont typeface="Wingdings" panose="05000000000000000000" pitchFamily="2" charset="2"/>
              <a:buChar char="v"/>
            </a:pPr>
            <a:r>
              <a:rPr lang="en-IN" sz="2000" dirty="0"/>
              <a:t>Resort hotel owners need to improve their businesses a bit.</a:t>
            </a:r>
          </a:p>
          <a:p>
            <a:pPr marL="285750" indent="-285750">
              <a:buFont typeface="Wingdings" panose="05000000000000000000" pitchFamily="2" charset="2"/>
              <a:buChar char="v"/>
            </a:pPr>
            <a:r>
              <a:rPr lang="en-IN" sz="2000" dirty="0"/>
              <a:t>Resort hotel owners will have to see what facilities are provided by city hotels due to which their booking rate is higher than that of resort hotels.</a:t>
            </a:r>
          </a:p>
          <a:p>
            <a:pPr marL="285750" indent="-285750">
              <a:buFont typeface="Wingdings" panose="05000000000000000000" pitchFamily="2" charset="2"/>
              <a:buChar char="v"/>
            </a:pPr>
            <a:r>
              <a:rPr lang="en-IN" sz="2000" dirty="0"/>
              <a:t>After doing this complete visualization ,it becomes clear that the city can fulfil the customers needs and provide more facilities to the hoteliers to grow their business</a:t>
            </a:r>
          </a:p>
          <a:p>
            <a:pPr marL="285750" indent="-285750">
              <a:buFont typeface="Wingdings" panose="05000000000000000000" pitchFamily="2" charset="2"/>
              <a:buChar char="v"/>
            </a:pPr>
            <a:r>
              <a:rPr lang="en-IN" sz="2000" dirty="0"/>
              <a:t>From the above chart , we can see that the request for car parking space near resort hotels is more than that city hotels.</a:t>
            </a:r>
          </a:p>
          <a:p>
            <a:pPr marL="285750" indent="-285750">
              <a:buFont typeface="Wingdings" panose="05000000000000000000" pitchFamily="2" charset="2"/>
              <a:buChar char="v"/>
            </a:pPr>
            <a:r>
              <a:rPr lang="en-IN" sz="2000" dirty="0"/>
              <a:t>Resort hotel people need car parking spaces if they want to grow their business.</a:t>
            </a:r>
          </a:p>
          <a:p>
            <a:pPr marL="285750" indent="-285750">
              <a:buFont typeface="Wingdings" panose="05000000000000000000" pitchFamily="2" charset="2"/>
              <a:buChar char="v"/>
            </a:pPr>
            <a:r>
              <a:rPr lang="en-IN" sz="2000" dirty="0"/>
              <a:t>More and more people are preferring city hotels foods compare to resort hotel.</a:t>
            </a:r>
          </a:p>
          <a:p>
            <a:pPr marL="285750" indent="-285750">
              <a:buFont typeface="Wingdings" panose="05000000000000000000" pitchFamily="2" charset="2"/>
              <a:buChar char="v"/>
            </a:pPr>
            <a:r>
              <a:rPr lang="en-IN" sz="2000" dirty="0"/>
              <a:t>So the resort hotel owners will have to improve the food so that the booking rate increases.</a:t>
            </a:r>
          </a:p>
          <a:p>
            <a:pPr marL="285750" indent="-285750">
              <a:buFont typeface="Wingdings" panose="05000000000000000000" pitchFamily="2" charset="2"/>
              <a:buChar char="v"/>
            </a:pPr>
            <a:r>
              <a:rPr lang="en-IN" sz="2000" dirty="0"/>
              <a:t>Resort hotel owners need to find the best new offers so that their business increases</a:t>
            </a:r>
          </a:p>
          <a:p>
            <a:pPr marL="285750" indent="-285750">
              <a:buFont typeface="Wingdings" panose="05000000000000000000" pitchFamily="2" charset="2"/>
              <a:buChar char="v"/>
            </a:pPr>
            <a:endParaRPr lang="en-IN" sz="2000" dirty="0"/>
          </a:p>
          <a:p>
            <a:pPr marL="285750" indent="-285750">
              <a:buFont typeface="Wingdings" panose="05000000000000000000" pitchFamily="2" charset="2"/>
              <a:buChar char="v"/>
            </a:pPr>
            <a:endParaRPr lang="en-IN" sz="2000" dirty="0"/>
          </a:p>
          <a:p>
            <a:pPr marL="285750" indent="-285750">
              <a:buFont typeface="Wingdings" panose="05000000000000000000" pitchFamily="2" charset="2"/>
              <a:buChar char="v"/>
            </a:pPr>
            <a:endParaRPr lang="en-IN" sz="2000" dirty="0"/>
          </a:p>
          <a:p>
            <a:pPr marL="285750" indent="-285750">
              <a:buFont typeface="Wingdings" panose="05000000000000000000" pitchFamily="2" charset="2"/>
              <a:buChar char="v"/>
            </a:pPr>
            <a:endParaRPr lang="en-IN" sz="2000" dirty="0"/>
          </a:p>
        </p:txBody>
      </p:sp>
    </p:spTree>
    <p:extLst>
      <p:ext uri="{BB962C8B-B14F-4D97-AF65-F5344CB8AC3E}">
        <p14:creationId xmlns:p14="http://schemas.microsoft.com/office/powerpoint/2010/main" val="2068384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D8001A-17CF-31C1-08EF-211DCCEF2E3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46603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319382-7799-5353-FC84-8AFC6CFCDE6C}"/>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656AFF6A-4148-E770-FAD1-3E51E776E133}"/>
              </a:ext>
            </a:extLst>
          </p:cNvPr>
          <p:cNvSpPr>
            <a:spLocks noGrp="1"/>
          </p:cNvSpPr>
          <p:nvPr>
            <p:ph type="sldNum" sz="quarter" idx="12"/>
          </p:nvPr>
        </p:nvSpPr>
        <p:spPr/>
        <p:txBody>
          <a:bodyPr/>
          <a:lstStyle/>
          <a:p>
            <a:fld id="{48F63A3B-78C7-47BE-AE5E-E10140E04643}" type="slidenum">
              <a:rPr lang="en-US" smtClean="0"/>
              <a:t>36</a:t>
            </a:fld>
            <a:endParaRPr lang="en-US" dirty="0"/>
          </a:p>
        </p:txBody>
      </p:sp>
      <p:pic>
        <p:nvPicPr>
          <p:cNvPr id="5" name="Picture 4">
            <a:extLst>
              <a:ext uri="{FF2B5EF4-FFF2-40B4-BE49-F238E27FC236}">
                <a16:creationId xmlns:a16="http://schemas.microsoft.com/office/drawing/2014/main" id="{D7B2369D-7749-D1E0-B8F4-D67CBC987081}"/>
              </a:ext>
            </a:extLst>
          </p:cNvPr>
          <p:cNvPicPr>
            <a:picLocks noChangeAspect="1"/>
          </p:cNvPicPr>
          <p:nvPr/>
        </p:nvPicPr>
        <p:blipFill>
          <a:blip r:embed="rId2"/>
          <a:stretch>
            <a:fillRect/>
          </a:stretch>
        </p:blipFill>
        <p:spPr>
          <a:xfrm>
            <a:off x="434108" y="277091"/>
            <a:ext cx="11498811" cy="6028459"/>
          </a:xfrm>
          <a:prstGeom prst="rect">
            <a:avLst/>
          </a:prstGeom>
        </p:spPr>
      </p:pic>
    </p:spTree>
    <p:extLst>
      <p:ext uri="{BB962C8B-B14F-4D97-AF65-F5344CB8AC3E}">
        <p14:creationId xmlns:p14="http://schemas.microsoft.com/office/powerpoint/2010/main" val="439958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1AF8FD-D65D-8030-DE24-C3382199D555}"/>
              </a:ext>
            </a:extLst>
          </p:cNvPr>
          <p:cNvSpPr txBox="1"/>
          <p:nvPr/>
        </p:nvSpPr>
        <p:spPr>
          <a:xfrm>
            <a:off x="968051" y="2049444"/>
            <a:ext cx="10807181" cy="2585323"/>
          </a:xfrm>
          <a:prstGeom prst="rect">
            <a:avLst/>
          </a:prstGeom>
          <a:noFill/>
        </p:spPr>
        <p:txBody>
          <a:bodyPr wrap="square">
            <a:spAutoFit/>
          </a:bodyPr>
          <a:lstStyle/>
          <a:p>
            <a:pPr marL="342900" indent="-342900">
              <a:buFont typeface="+mj-lt"/>
              <a:buAutoNum type="arabicPeriod"/>
            </a:pPr>
            <a:r>
              <a:rPr lang="en-IN" b="1" dirty="0"/>
              <a:t> Hence we can make a fair comparison between both.</a:t>
            </a:r>
          </a:p>
          <a:p>
            <a:pPr marL="342900" indent="-342900">
              <a:buFont typeface="+mj-lt"/>
              <a:buAutoNum type="arabicPeriod"/>
            </a:pPr>
            <a:endParaRPr lang="en-IN" b="1" dirty="0"/>
          </a:p>
          <a:p>
            <a:pPr marL="342900" indent="-342900">
              <a:buFont typeface="+mj-lt"/>
              <a:buAutoNum type="arabicPeriod"/>
            </a:pPr>
            <a:endParaRPr lang="en-IN" b="1" dirty="0"/>
          </a:p>
          <a:p>
            <a:pPr marL="342900" indent="-342900">
              <a:buFont typeface="+mj-lt"/>
              <a:buAutoNum type="arabicPeriod"/>
            </a:pPr>
            <a:r>
              <a:rPr lang="en-IN" b="1" dirty="0"/>
              <a:t>Before visualize any data from the data set We will do the data cleaning as to fill any null values and delete any duplicated values and after that we have to do data wrangling.</a:t>
            </a:r>
          </a:p>
          <a:p>
            <a:pPr marL="342900" indent="-342900">
              <a:buFont typeface="+mj-lt"/>
              <a:buAutoNum type="arabicPeriod"/>
            </a:pPr>
            <a:endParaRPr lang="en-IN" b="1" dirty="0"/>
          </a:p>
          <a:p>
            <a:pPr marL="342900" indent="-342900">
              <a:buFont typeface="+mj-lt"/>
              <a:buAutoNum type="arabicPeriod"/>
            </a:pPr>
            <a:endParaRPr lang="en-IN" b="1" dirty="0"/>
          </a:p>
          <a:p>
            <a:pPr marL="342900" indent="-342900">
              <a:buFont typeface="+mj-lt"/>
              <a:buAutoNum type="arabicPeriod"/>
            </a:pPr>
            <a:r>
              <a:rPr lang="en-IN" b="1" dirty="0"/>
              <a:t>Also we will do our analysis for both city and resort as individual businesses and in </a:t>
            </a:r>
            <a:r>
              <a:rPr lang="en-IN" b="1" dirty="0" err="1"/>
              <a:t>comparision</a:t>
            </a:r>
            <a:r>
              <a:rPr lang="en-IN" b="1" dirty="0"/>
              <a:t> to one another. </a:t>
            </a:r>
          </a:p>
        </p:txBody>
      </p:sp>
    </p:spTree>
    <p:extLst>
      <p:ext uri="{BB962C8B-B14F-4D97-AF65-F5344CB8AC3E}">
        <p14:creationId xmlns:p14="http://schemas.microsoft.com/office/powerpoint/2010/main" val="295633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0D5E29-FA13-D336-1E19-7EABD64B6A70}"/>
              </a:ext>
            </a:extLst>
          </p:cNvPr>
          <p:cNvSpPr txBox="1"/>
          <p:nvPr/>
        </p:nvSpPr>
        <p:spPr>
          <a:xfrm>
            <a:off x="1127449" y="494525"/>
            <a:ext cx="9937101" cy="5632311"/>
          </a:xfrm>
          <a:prstGeom prst="rect">
            <a:avLst/>
          </a:prstGeom>
          <a:noFill/>
        </p:spPr>
        <p:txBody>
          <a:bodyPr wrap="square">
            <a:spAutoFit/>
          </a:bodyPr>
          <a:lstStyle/>
          <a:p>
            <a:pPr algn="ctr"/>
            <a:r>
              <a:rPr lang="en-IN" sz="2400" b="1" u="sng" dirty="0"/>
              <a:t>Problem Statement </a:t>
            </a:r>
            <a:endParaRPr lang="en-IN" sz="2400" b="1" dirty="0"/>
          </a:p>
          <a:p>
            <a:endParaRPr lang="en-IN" sz="2400" b="1" dirty="0"/>
          </a:p>
          <a:p>
            <a:pPr marL="285750" indent="-285750">
              <a:buFont typeface="Arial" panose="020B0604020202020204" pitchFamily="34" charset="0"/>
              <a:buChar char="•"/>
            </a:pPr>
            <a:r>
              <a:rPr lang="en-IN" sz="2400" b="1" dirty="0"/>
              <a:t>This data set contains booking information for a city hotel and a resort hotel, and includes information such as when the booking was made,the number of adults, children, and/or babies, and the number of available parking spaces, which agent made the booking, among other things.</a:t>
            </a:r>
          </a:p>
          <a:p>
            <a:pPr marL="285750" indent="-285750">
              <a:buFont typeface="Arial" panose="020B0604020202020204" pitchFamily="34" charset="0"/>
              <a:buChar char="•"/>
            </a:pPr>
            <a:endParaRPr lang="en-IN" sz="2400" b="1" dirty="0"/>
          </a:p>
          <a:p>
            <a:pPr marL="285750" indent="-285750">
              <a:buFont typeface="Arial" panose="020B0604020202020204" pitchFamily="34" charset="0"/>
              <a:buChar char="•"/>
            </a:pPr>
            <a:r>
              <a:rPr lang="en-IN" sz="2400" b="1" dirty="0"/>
              <a:t>The objective of this project is Explore and analyze the data to discover important factors that govern the bookings.</a:t>
            </a:r>
          </a:p>
          <a:p>
            <a:pPr marL="285750" indent="-285750">
              <a:buFont typeface="Arial" panose="020B0604020202020204" pitchFamily="34" charset="0"/>
              <a:buChar char="•"/>
            </a:pPr>
            <a:endParaRPr lang="en-IN" sz="2400" b="1" dirty="0"/>
          </a:p>
          <a:p>
            <a:pPr marL="285750" indent="-285750">
              <a:buFont typeface="Arial" panose="020B0604020202020204" pitchFamily="34" charset="0"/>
              <a:buChar char="•"/>
            </a:pPr>
            <a:endParaRPr lang="en-IN" sz="2400" b="1" dirty="0"/>
          </a:p>
          <a:p>
            <a:pPr marL="285750" indent="-285750">
              <a:buFont typeface="Arial" panose="020B0604020202020204" pitchFamily="34" charset="0"/>
              <a:buChar char="•"/>
            </a:pPr>
            <a:r>
              <a:rPr lang="en-IN" sz="2400" b="1" dirty="0"/>
              <a:t>Analyse and visualize the data on bookings of City Hotel and Resort Hotel to gain insights on the different factors that affect the booking and ADR.</a:t>
            </a:r>
          </a:p>
        </p:txBody>
      </p:sp>
    </p:spTree>
    <p:extLst>
      <p:ext uri="{BB962C8B-B14F-4D97-AF65-F5344CB8AC3E}">
        <p14:creationId xmlns:p14="http://schemas.microsoft.com/office/powerpoint/2010/main" val="135058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B526CC-4451-84D4-5DA5-5F26232B49BA}"/>
              </a:ext>
            </a:extLst>
          </p:cNvPr>
          <p:cNvSpPr txBox="1"/>
          <p:nvPr/>
        </p:nvSpPr>
        <p:spPr>
          <a:xfrm>
            <a:off x="908178" y="1386183"/>
            <a:ext cx="10692882" cy="5016758"/>
          </a:xfrm>
          <a:prstGeom prst="rect">
            <a:avLst/>
          </a:prstGeom>
          <a:noFill/>
        </p:spPr>
        <p:txBody>
          <a:bodyPr wrap="square">
            <a:spAutoFit/>
          </a:bodyPr>
          <a:lstStyle/>
          <a:p>
            <a:pPr marL="342900" indent="-342900">
              <a:buFont typeface="Arial" panose="020B0604020202020204" pitchFamily="34" charset="0"/>
              <a:buChar char="•"/>
            </a:pPr>
            <a:r>
              <a:rPr lang="en-IN" sz="2000" b="1" dirty="0"/>
              <a:t>hotel :- Type of hotel(Resort or City).</a:t>
            </a:r>
          </a:p>
          <a:p>
            <a:pPr marL="342900" indent="-342900">
              <a:buFont typeface="Arial" panose="020B0604020202020204" pitchFamily="34" charset="0"/>
              <a:buChar char="•"/>
            </a:pPr>
            <a:r>
              <a:rPr lang="en-IN" sz="2000" b="1" dirty="0"/>
              <a:t>is_canceld :- If there was booking cancel(0) or not(1).</a:t>
            </a:r>
          </a:p>
          <a:p>
            <a:pPr marL="342900" indent="-342900">
              <a:buFont typeface="Arial" panose="020B0604020202020204" pitchFamily="34" charset="0"/>
              <a:buChar char="•"/>
            </a:pPr>
            <a:r>
              <a:rPr lang="en-IN" sz="2000" b="1" dirty="0"/>
              <a:t>lead time :- The number of days between time books their room to arrive hotel.</a:t>
            </a:r>
          </a:p>
          <a:p>
            <a:pPr marL="342900" indent="-342900">
              <a:buFont typeface="Arial" panose="020B0604020202020204" pitchFamily="34" charset="0"/>
              <a:buChar char="•"/>
            </a:pPr>
            <a:r>
              <a:rPr lang="en-IN" sz="2000" b="1" dirty="0"/>
              <a:t>arrival_date_year :- Year of arrival date.</a:t>
            </a:r>
          </a:p>
          <a:p>
            <a:pPr marL="342900" indent="-342900">
              <a:buFont typeface="Arial" panose="020B0604020202020204" pitchFamily="34" charset="0"/>
              <a:buChar char="•"/>
            </a:pPr>
            <a:r>
              <a:rPr lang="en-IN" sz="2000" b="1" dirty="0"/>
              <a:t>arrival_date_month :- Month of arrival date.</a:t>
            </a:r>
          </a:p>
          <a:p>
            <a:pPr marL="342900" indent="-342900">
              <a:buFont typeface="Arial" panose="020B0604020202020204" pitchFamily="34" charset="0"/>
              <a:buChar char="•"/>
            </a:pPr>
            <a:r>
              <a:rPr lang="en-IN" sz="2000" b="1" dirty="0"/>
              <a:t>arrival_date_week_number :- Week no. of year for arrival date.</a:t>
            </a:r>
          </a:p>
          <a:p>
            <a:pPr marL="342900" indent="-342900">
              <a:buFont typeface="Arial" panose="020B0604020202020204" pitchFamily="34" charset="0"/>
              <a:buChar char="•"/>
            </a:pPr>
            <a:r>
              <a:rPr lang="en-IN" sz="2000" b="1" dirty="0"/>
              <a:t>stays_in_weekend_nights :- No. of weekend nights(Saturday or sunday) spend by guest at hotel.stays_in_week_nights :-No. of weeknight( Mon to Fri) spend by guest at hotel.</a:t>
            </a:r>
          </a:p>
          <a:p>
            <a:pPr marL="342900" indent="-342900">
              <a:buFont typeface="Arial" panose="020B0604020202020204" pitchFamily="34" charset="0"/>
              <a:buChar char="•"/>
            </a:pPr>
            <a:r>
              <a:rPr lang="en-IN" sz="2000" b="1" dirty="0"/>
              <a:t>adults :- No. of adults among guest.</a:t>
            </a:r>
          </a:p>
          <a:p>
            <a:pPr marL="342900" indent="-342900">
              <a:buFont typeface="Arial" panose="020B0604020202020204" pitchFamily="34" charset="0"/>
              <a:buChar char="•"/>
            </a:pPr>
            <a:r>
              <a:rPr lang="en-IN" sz="2000" b="1" dirty="0"/>
              <a:t>children :- No. of children among guest.</a:t>
            </a:r>
          </a:p>
          <a:p>
            <a:pPr marL="342900" indent="-342900">
              <a:buFont typeface="Arial" panose="020B0604020202020204" pitchFamily="34" charset="0"/>
              <a:buChar char="•"/>
            </a:pPr>
            <a:r>
              <a:rPr lang="en-IN" sz="2000" b="1" dirty="0"/>
              <a:t>babies :- No. of babies among guest.</a:t>
            </a:r>
          </a:p>
          <a:p>
            <a:pPr marL="342900" indent="-342900">
              <a:buFont typeface="Arial" panose="020B0604020202020204" pitchFamily="34" charset="0"/>
              <a:buChar char="•"/>
            </a:pPr>
            <a:r>
              <a:rPr lang="en-IN" sz="2000" b="1" dirty="0"/>
              <a:t>meal :- Type of meal booked by guest.</a:t>
            </a:r>
          </a:p>
          <a:p>
            <a:pPr marL="342900" indent="-342900">
              <a:buFont typeface="Arial" panose="020B0604020202020204" pitchFamily="34" charset="0"/>
              <a:buChar char="•"/>
            </a:pPr>
            <a:r>
              <a:rPr lang="en-IN" sz="2000" b="1" dirty="0"/>
              <a:t>country :- Country of guest.</a:t>
            </a:r>
          </a:p>
          <a:p>
            <a:pPr marL="342900" indent="-342900">
              <a:buFont typeface="Arial" panose="020B0604020202020204" pitchFamily="34" charset="0"/>
              <a:buChar char="•"/>
            </a:pPr>
            <a:r>
              <a:rPr lang="en-IN" sz="2000" b="1" dirty="0"/>
              <a:t>market_segment :- grouping into categories based on their booking patterns and travel habits.</a:t>
            </a:r>
          </a:p>
          <a:p>
            <a:pPr marL="342900" indent="-342900">
              <a:buFont typeface="Arial" panose="020B0604020202020204" pitchFamily="34" charset="0"/>
              <a:buChar char="•"/>
            </a:pPr>
            <a:r>
              <a:rPr lang="en-IN" sz="2000" b="1" dirty="0"/>
              <a:t>distribution_channel :- Name of booking distribution channel.</a:t>
            </a:r>
          </a:p>
        </p:txBody>
      </p:sp>
      <p:sp>
        <p:nvSpPr>
          <p:cNvPr id="6" name="Title 1">
            <a:extLst>
              <a:ext uri="{FF2B5EF4-FFF2-40B4-BE49-F238E27FC236}">
                <a16:creationId xmlns:a16="http://schemas.microsoft.com/office/drawing/2014/main" id="{F058254F-C243-07D0-A78A-C37AD1B3AF89}"/>
              </a:ext>
            </a:extLst>
          </p:cNvPr>
          <p:cNvSpPr txBox="1">
            <a:spLocks/>
          </p:cNvSpPr>
          <p:nvPr/>
        </p:nvSpPr>
        <p:spPr>
          <a:xfrm>
            <a:off x="2749919" y="435553"/>
            <a:ext cx="5693664" cy="768096"/>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dirty="0">
                <a:latin typeface="Arial Black" panose="020B0604020202020204" pitchFamily="34" charset="0"/>
                <a:ea typeface="Arial Regular" pitchFamily="34" charset="-122"/>
                <a:cs typeface="Arial Black" panose="020B0604020202020204" pitchFamily="34" charset="0"/>
              </a:rPr>
              <a:t>Data overview :</a:t>
            </a:r>
            <a:endParaRPr lang="en-US" dirty="0">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4126446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7A299E-61C9-2387-8F8A-ADC44F618759}"/>
              </a:ext>
            </a:extLst>
          </p:cNvPr>
          <p:cNvSpPr txBox="1"/>
          <p:nvPr/>
        </p:nvSpPr>
        <p:spPr>
          <a:xfrm>
            <a:off x="404326" y="580254"/>
            <a:ext cx="11532637" cy="5940088"/>
          </a:xfrm>
          <a:prstGeom prst="rect">
            <a:avLst/>
          </a:prstGeom>
          <a:noFill/>
        </p:spPr>
        <p:txBody>
          <a:bodyPr wrap="square">
            <a:spAutoFit/>
          </a:bodyPr>
          <a:lstStyle/>
          <a:p>
            <a:pPr marL="342900" indent="-342900">
              <a:buFont typeface="Arial" panose="020B0604020202020204" pitchFamily="34" charset="0"/>
              <a:buChar char="•"/>
            </a:pPr>
            <a:r>
              <a:rPr lang="en-IN" sz="2000" b="1" dirty="0"/>
              <a:t>is_repeated_guest :- If the booking was from repeated by guest(1) or not(0).</a:t>
            </a:r>
          </a:p>
          <a:p>
            <a:pPr marL="342900" indent="-342900">
              <a:buFont typeface="Arial" panose="020B0604020202020204" pitchFamily="34" charset="0"/>
              <a:buChar char="•"/>
            </a:pPr>
            <a:r>
              <a:rPr lang="en-IN" sz="2000" b="1" dirty="0"/>
              <a:t>previous_cancelletions :- No. of previous booking that were cancelled by the customer prior to the customer booking.</a:t>
            </a:r>
          </a:p>
          <a:p>
            <a:pPr marL="342900" indent="-342900">
              <a:buFont typeface="Arial" panose="020B0604020202020204" pitchFamily="34" charset="0"/>
              <a:buChar char="•"/>
            </a:pPr>
            <a:r>
              <a:rPr lang="en-IN" sz="2000" b="1" dirty="0"/>
              <a:t>previous_booking_not_canceled :- No. of previous booking that were not cancelled by the customer prior to the customer booking.</a:t>
            </a:r>
          </a:p>
          <a:p>
            <a:pPr marL="342900" indent="-342900">
              <a:buFont typeface="Arial" panose="020B0604020202020204" pitchFamily="34" charset="0"/>
              <a:buChar char="•"/>
            </a:pPr>
            <a:r>
              <a:rPr lang="en-IN" sz="2000" b="1" dirty="0"/>
              <a:t>reserved_room_type :- Code of room type reserved.</a:t>
            </a:r>
          </a:p>
          <a:p>
            <a:pPr marL="342900" indent="-342900">
              <a:buFont typeface="Arial" panose="020B0604020202020204" pitchFamily="34" charset="0"/>
              <a:buChar char="•"/>
            </a:pPr>
            <a:r>
              <a:rPr lang="en-IN" sz="2000" b="1" dirty="0"/>
              <a:t>assigned_room_type :- code of room type reserved.</a:t>
            </a:r>
          </a:p>
          <a:p>
            <a:pPr marL="342900" indent="-342900">
              <a:buFont typeface="Arial" panose="020B0604020202020204" pitchFamily="34" charset="0"/>
              <a:buChar char="•"/>
            </a:pPr>
            <a:r>
              <a:rPr lang="en-IN" sz="2000" b="1" dirty="0"/>
              <a:t>booking_changes :- No. of changes made to the booking.</a:t>
            </a:r>
          </a:p>
          <a:p>
            <a:pPr marL="342900" indent="-342900">
              <a:buFont typeface="Arial" panose="020B0604020202020204" pitchFamily="34" charset="0"/>
              <a:buChar char="•"/>
            </a:pPr>
            <a:r>
              <a:rPr lang="en-IN" sz="2000" b="1" dirty="0"/>
              <a:t>deposit_type :- Type of the deposit made by the guest</a:t>
            </a:r>
          </a:p>
          <a:p>
            <a:pPr marL="342900" indent="-342900">
              <a:buFont typeface="Arial" panose="020B0604020202020204" pitchFamily="34" charset="0"/>
              <a:buChar char="•"/>
            </a:pPr>
            <a:r>
              <a:rPr lang="en-IN" sz="2000" b="1" dirty="0"/>
              <a:t>agent :- Id of the agent who made the booking.</a:t>
            </a:r>
          </a:p>
          <a:p>
            <a:pPr marL="342900" indent="-342900">
              <a:buFont typeface="Arial" panose="020B0604020202020204" pitchFamily="34" charset="0"/>
              <a:buChar char="•"/>
            </a:pPr>
            <a:r>
              <a:rPr lang="en-IN" sz="2000" b="1" dirty="0"/>
              <a:t>company :- Id of the company that made the booking.</a:t>
            </a:r>
          </a:p>
          <a:p>
            <a:pPr marL="342900" indent="-342900">
              <a:buFont typeface="Arial" panose="020B0604020202020204" pitchFamily="34" charset="0"/>
              <a:buChar char="•"/>
            </a:pPr>
            <a:r>
              <a:rPr lang="en-IN" sz="2000" b="1" dirty="0"/>
              <a:t>days_in_waiting_list :- No. of days the booking on the waiting list.</a:t>
            </a:r>
          </a:p>
          <a:p>
            <a:pPr marL="342900" indent="-342900">
              <a:buFont typeface="Arial" panose="020B0604020202020204" pitchFamily="34" charset="0"/>
              <a:buChar char="•"/>
            </a:pPr>
            <a:r>
              <a:rPr lang="en-IN" sz="2000" b="1" dirty="0"/>
              <a:t>customer_type :- Type of customer, assuming one of four categories.</a:t>
            </a:r>
          </a:p>
          <a:p>
            <a:pPr marL="342900" indent="-342900">
              <a:buFont typeface="Arial" panose="020B0604020202020204" pitchFamily="34" charset="0"/>
              <a:buChar char="•"/>
            </a:pPr>
            <a:r>
              <a:rPr lang="en-IN" sz="2000" b="1" dirty="0"/>
              <a:t>adr :- (Average Daily Rate) dividing the sum of </a:t>
            </a:r>
            <a:r>
              <a:rPr lang="en-IN" sz="2000" b="1" dirty="0" err="1"/>
              <a:t>lodgging</a:t>
            </a:r>
            <a:r>
              <a:rPr lang="en-IN" sz="2000" b="1" dirty="0"/>
              <a:t> transaction by the total number of staying night.</a:t>
            </a:r>
          </a:p>
          <a:p>
            <a:pPr marL="342900" indent="-342900">
              <a:buFont typeface="Arial" panose="020B0604020202020204" pitchFamily="34" charset="0"/>
              <a:buChar char="•"/>
            </a:pPr>
            <a:r>
              <a:rPr lang="en-IN" sz="2000" b="1" dirty="0"/>
              <a:t>required_car_parking_spaces :- No. of car parking spaces required by the customer.</a:t>
            </a:r>
          </a:p>
          <a:p>
            <a:pPr marL="342900" indent="-342900">
              <a:buFont typeface="Arial" panose="020B0604020202020204" pitchFamily="34" charset="0"/>
              <a:buChar char="•"/>
            </a:pPr>
            <a:r>
              <a:rPr lang="en-IN" sz="2000" b="1" dirty="0"/>
              <a:t>total_of_special_request :- No. of special request made by the customer.</a:t>
            </a:r>
          </a:p>
          <a:p>
            <a:pPr marL="342900" indent="-342900">
              <a:buFont typeface="Arial" panose="020B0604020202020204" pitchFamily="34" charset="0"/>
              <a:buChar char="•"/>
            </a:pPr>
            <a:r>
              <a:rPr lang="en-IN" sz="2000" b="1" dirty="0"/>
              <a:t>reservation_request :- Reservation status</a:t>
            </a:r>
          </a:p>
          <a:p>
            <a:pPr marL="342900" indent="-342900">
              <a:buFont typeface="Arial" panose="020B0604020202020204" pitchFamily="34" charset="0"/>
              <a:buChar char="•"/>
            </a:pPr>
            <a:r>
              <a:rPr lang="en-IN" sz="2000" b="1" dirty="0"/>
              <a:t>reservation_request_date - Date of last reservation status updated.</a:t>
            </a:r>
          </a:p>
        </p:txBody>
      </p:sp>
    </p:spTree>
    <p:extLst>
      <p:ext uri="{BB962C8B-B14F-4D97-AF65-F5344CB8AC3E}">
        <p14:creationId xmlns:p14="http://schemas.microsoft.com/office/powerpoint/2010/main" val="395944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A7D241-0C0B-3B69-ADB9-713B0F8B0DF8}"/>
              </a:ext>
            </a:extLst>
          </p:cNvPr>
          <p:cNvSpPr txBox="1">
            <a:spLocks/>
          </p:cNvSpPr>
          <p:nvPr/>
        </p:nvSpPr>
        <p:spPr>
          <a:xfrm>
            <a:off x="3319087" y="155635"/>
            <a:ext cx="5693664" cy="768096"/>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2800" dirty="0">
                <a:latin typeface="Arial Black" panose="020B0604020202020204" pitchFamily="34" charset="0"/>
                <a:ea typeface="Arial Regular" pitchFamily="34" charset="-122"/>
                <a:cs typeface="Arial Black" panose="020B0604020202020204" pitchFamily="34" charset="0"/>
              </a:rPr>
              <a:t>Data cleaning summary </a:t>
            </a:r>
            <a:endParaRPr lang="en-US" sz="2800" dirty="0">
              <a:latin typeface="Arial Black" panose="020B0604020202020204" pitchFamily="34" charset="0"/>
              <a:cs typeface="Arial Black" panose="020B0604020202020204" pitchFamily="34" charset="0"/>
            </a:endParaRPr>
          </a:p>
        </p:txBody>
      </p:sp>
      <p:sp>
        <p:nvSpPr>
          <p:cNvPr id="6" name="TextBox 5">
            <a:extLst>
              <a:ext uri="{FF2B5EF4-FFF2-40B4-BE49-F238E27FC236}">
                <a16:creationId xmlns:a16="http://schemas.microsoft.com/office/drawing/2014/main" id="{65037C2B-9190-7333-FD0E-BAC0533B0B78}"/>
              </a:ext>
            </a:extLst>
          </p:cNvPr>
          <p:cNvSpPr txBox="1"/>
          <p:nvPr/>
        </p:nvSpPr>
        <p:spPr>
          <a:xfrm>
            <a:off x="615820" y="1074107"/>
            <a:ext cx="10860833" cy="5324535"/>
          </a:xfrm>
          <a:prstGeom prst="rect">
            <a:avLst/>
          </a:prstGeom>
          <a:noFill/>
        </p:spPr>
        <p:txBody>
          <a:bodyPr wrap="square">
            <a:spAutoFit/>
          </a:bodyPr>
          <a:lstStyle/>
          <a:p>
            <a:pPr marL="342900" indent="-342900">
              <a:buAutoNum type="arabicPeriod"/>
            </a:pPr>
            <a:r>
              <a:rPr lang="en-IN" sz="2000" dirty="0"/>
              <a:t>The given dataset is of Hotel Booking and we have to analyse and explore this dataset to discover important factors which affects the Hotel Booking.</a:t>
            </a:r>
          </a:p>
          <a:p>
            <a:pPr marL="342900" indent="-342900">
              <a:buAutoNum type="arabicPeriod"/>
            </a:pPr>
            <a:endParaRPr lang="en-IN" sz="2000" dirty="0"/>
          </a:p>
          <a:p>
            <a:pPr marL="342900" indent="-342900">
              <a:buAutoNum type="arabicPeriod"/>
            </a:pPr>
            <a:r>
              <a:rPr lang="en-IN" sz="2000" dirty="0"/>
              <a:t> This dataset has 119390 rows and 32 coulumns.</a:t>
            </a:r>
          </a:p>
          <a:p>
            <a:pPr marL="342900" indent="-342900">
              <a:buAutoNum type="arabicPeriod"/>
            </a:pPr>
            <a:endParaRPr lang="en-IN" sz="2000" dirty="0"/>
          </a:p>
          <a:p>
            <a:pPr marL="342900" indent="-342900">
              <a:buAutoNum type="arabicPeriod"/>
            </a:pPr>
            <a:r>
              <a:rPr lang="en-IN" sz="2000" dirty="0"/>
              <a:t>The duplicate value count is 31994 rows..</a:t>
            </a:r>
          </a:p>
          <a:p>
            <a:pPr marL="342900" indent="-342900">
              <a:buAutoNum type="arabicPeriod"/>
            </a:pPr>
            <a:endParaRPr lang="en-IN" sz="2000" dirty="0"/>
          </a:p>
          <a:p>
            <a:pPr marL="342900" indent="-342900">
              <a:buAutoNum type="arabicPeriod"/>
            </a:pPr>
            <a:r>
              <a:rPr lang="en-IN" sz="2000" dirty="0"/>
              <a:t>There are 4 columns in dataset which is having missing valuse and those columns are company, agent, country and children.</a:t>
            </a:r>
          </a:p>
          <a:p>
            <a:pPr marL="342900" indent="-342900">
              <a:buAutoNum type="arabicPeriod"/>
            </a:pPr>
            <a:endParaRPr lang="en-IN" sz="2000" dirty="0"/>
          </a:p>
          <a:p>
            <a:pPr marL="342900" indent="-342900">
              <a:buAutoNum type="arabicPeriod"/>
            </a:pPr>
            <a:r>
              <a:rPr lang="en-IN" sz="2000" dirty="0"/>
              <a:t> There are separate columns called adults, children and babies that show the total number of people who are coming to visit, so instead of different columns will add these three in one called total_num_people</a:t>
            </a:r>
          </a:p>
          <a:p>
            <a:pPr marL="342900" indent="-342900">
              <a:buAutoNum type="arabicPeriod"/>
            </a:pPr>
            <a:endParaRPr lang="en-IN" sz="2000" dirty="0"/>
          </a:p>
          <a:p>
            <a:pPr marL="342900" indent="-342900">
              <a:buAutoNum type="arabicPeriod"/>
            </a:pPr>
            <a:r>
              <a:rPr lang="en-US" sz="2000" dirty="0"/>
              <a:t>There are separate columns called stays_in_weekend_nights and stays_in_week_nights  that show the total  stay time people who are coming to stay, so instead of different columns will add these two in one called total_stay</a:t>
            </a:r>
            <a:endParaRPr lang="en-IN" sz="2000" dirty="0"/>
          </a:p>
        </p:txBody>
      </p:sp>
    </p:spTree>
    <p:extLst>
      <p:ext uri="{BB962C8B-B14F-4D97-AF65-F5344CB8AC3E}">
        <p14:creationId xmlns:p14="http://schemas.microsoft.com/office/powerpoint/2010/main" val="1755301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4918C6-FC4A-5E7A-7FA1-4BFC4B618294}"/>
              </a:ext>
            </a:extLst>
          </p:cNvPr>
          <p:cNvPicPr>
            <a:picLocks noChangeAspect="1"/>
          </p:cNvPicPr>
          <p:nvPr/>
        </p:nvPicPr>
        <p:blipFill>
          <a:blip r:embed="rId2"/>
          <a:stretch>
            <a:fillRect/>
          </a:stretch>
        </p:blipFill>
        <p:spPr>
          <a:xfrm>
            <a:off x="720010" y="1630992"/>
            <a:ext cx="10751979" cy="4760478"/>
          </a:xfrm>
          <a:prstGeom prst="rect">
            <a:avLst/>
          </a:prstGeom>
        </p:spPr>
      </p:pic>
      <p:sp>
        <p:nvSpPr>
          <p:cNvPr id="8" name="TextBox 7">
            <a:extLst>
              <a:ext uri="{FF2B5EF4-FFF2-40B4-BE49-F238E27FC236}">
                <a16:creationId xmlns:a16="http://schemas.microsoft.com/office/drawing/2014/main" id="{8CA1074D-2984-4AE9-0DE3-0B0D75C6FBC4}"/>
              </a:ext>
            </a:extLst>
          </p:cNvPr>
          <p:cNvSpPr txBox="1"/>
          <p:nvPr/>
        </p:nvSpPr>
        <p:spPr>
          <a:xfrm>
            <a:off x="1082351" y="265149"/>
            <a:ext cx="8341567" cy="1200329"/>
          </a:xfrm>
          <a:prstGeom prst="rect">
            <a:avLst/>
          </a:prstGeom>
          <a:noFill/>
        </p:spPr>
        <p:txBody>
          <a:bodyPr wrap="square" rtlCol="0">
            <a:spAutoFit/>
          </a:bodyPr>
          <a:lstStyle/>
          <a:p>
            <a:pPr marL="342900" indent="-342900">
              <a:buFont typeface="+mj-lt"/>
              <a:buAutoNum type="arabicPeriod"/>
            </a:pPr>
            <a:r>
              <a:rPr lang="en-IN" b="1" dirty="0"/>
              <a:t>Total Rows are in dataset is 119390</a:t>
            </a:r>
          </a:p>
          <a:p>
            <a:pPr marL="342900" indent="-342900">
              <a:buFont typeface="+mj-lt"/>
              <a:buAutoNum type="arabicPeriod"/>
            </a:pPr>
            <a:r>
              <a:rPr lang="en-IN" b="1" dirty="0"/>
              <a:t>Remove Duplicate From dataset </a:t>
            </a:r>
          </a:p>
          <a:p>
            <a:pPr marL="342900" indent="-342900">
              <a:buFont typeface="+mj-lt"/>
              <a:buAutoNum type="arabicPeriod"/>
            </a:pPr>
            <a:r>
              <a:rPr lang="en-IN" b="1" dirty="0"/>
              <a:t>There are total 31994 duplicate values found</a:t>
            </a:r>
          </a:p>
          <a:p>
            <a:pPr marL="342900" indent="-342900">
              <a:buFont typeface="+mj-lt"/>
              <a:buAutoNum type="arabicPeriod"/>
            </a:pPr>
            <a:r>
              <a:rPr lang="en-IN" b="1" dirty="0"/>
              <a:t>After Remove duplicate Total remain values are 87396</a:t>
            </a:r>
          </a:p>
        </p:txBody>
      </p:sp>
    </p:spTree>
    <p:extLst>
      <p:ext uri="{BB962C8B-B14F-4D97-AF65-F5344CB8AC3E}">
        <p14:creationId xmlns:p14="http://schemas.microsoft.com/office/powerpoint/2010/main" val="79544490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{B618C815-D2FC-4A15-9BD3-22364408A392}tf78438558_win32</Template>
  <TotalTime>939</TotalTime>
  <Words>2817</Words>
  <Application>Microsoft Office PowerPoint</Application>
  <PresentationFormat>Widescreen</PresentationFormat>
  <Paragraphs>229</Paragraphs>
  <Slides>36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Black</vt:lpstr>
      <vt:lpstr>Calibri</vt:lpstr>
      <vt:lpstr>Sabon Next LT</vt:lpstr>
      <vt:lpstr>Wingdings</vt:lpstr>
      <vt:lpstr>Office Theme</vt:lpstr>
      <vt:lpstr>EDA Hotel booking</vt:lpstr>
      <vt:lpstr>Present by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 data cleaning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Objective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dc:title>
  <dc:subject/>
  <dc:creator>vishesh devganiya</dc:creator>
  <cp:lastModifiedBy>vishesh devganiya</cp:lastModifiedBy>
  <cp:revision>7</cp:revision>
  <dcterms:created xsi:type="dcterms:W3CDTF">2023-12-30T06:38:08Z</dcterms:created>
  <dcterms:modified xsi:type="dcterms:W3CDTF">2024-01-03T03:00:41Z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