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60" r:id="rId2"/>
    <p:sldId id="4433" r:id="rId3"/>
    <p:sldId id="4431" r:id="rId4"/>
    <p:sldId id="4423" r:id="rId5"/>
    <p:sldId id="4424" r:id="rId6"/>
    <p:sldId id="4432" r:id="rId7"/>
    <p:sldId id="4425" r:id="rId8"/>
    <p:sldId id="4451" r:id="rId9"/>
    <p:sldId id="4426" r:id="rId10"/>
    <p:sldId id="4434" r:id="rId11"/>
    <p:sldId id="4435" r:id="rId12"/>
    <p:sldId id="4442" r:id="rId13"/>
    <p:sldId id="4436" r:id="rId14"/>
    <p:sldId id="4443" r:id="rId15"/>
    <p:sldId id="4437" r:id="rId16"/>
    <p:sldId id="4444" r:id="rId17"/>
    <p:sldId id="4445" r:id="rId18"/>
    <p:sldId id="4446" r:id="rId19"/>
    <p:sldId id="4438" r:id="rId20"/>
    <p:sldId id="4447" r:id="rId21"/>
    <p:sldId id="4448" r:id="rId22"/>
    <p:sldId id="4449" r:id="rId23"/>
    <p:sldId id="4450" r:id="rId24"/>
    <p:sldId id="4439" r:id="rId25"/>
    <p:sldId id="4440" r:id="rId26"/>
    <p:sldId id="4441" r:id="rId27"/>
    <p:sldId id="4430"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87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96" d="100"/>
          <a:sy n="96" d="100"/>
        </p:scale>
        <p:origin x="178" y="77"/>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F83ABB-A641-41B3-815B-0BF716117969}" type="datetimeFigureOut">
              <a:rPr lang="en-US" smtClean="0"/>
              <a:t>3/22/2025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464667-E269-4945-B7C0-AD99F8954A9B}" type="slidenum">
              <a:rPr lang="en-US" smtClean="0"/>
              <a:t>‹#›</a:t>
            </a:fld>
            <a:endParaRPr lang="en-US"/>
          </a:p>
        </p:txBody>
      </p:sp>
    </p:spTree>
    <p:extLst>
      <p:ext uri="{BB962C8B-B14F-4D97-AF65-F5344CB8AC3E}">
        <p14:creationId xmlns:p14="http://schemas.microsoft.com/office/powerpoint/2010/main" val="33468914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D2225B-E41B-77C0-1A23-7FE91583ABB5}"/>
              </a:ext>
            </a:extLst>
          </p:cNvPr>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02A84B7F-BF54-53DE-5ED7-2CDED8A4B9F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CD18E42-7938-EBF6-0BBB-C03E98259DAE}"/>
              </a:ext>
            </a:extLst>
          </p:cNvPr>
          <p:cNvSpPr>
            <a:spLocks noGrp="1"/>
          </p:cNvSpPr>
          <p:nvPr>
            <p:ph type="dt" sz="half" idx="10"/>
          </p:nvPr>
        </p:nvSpPr>
        <p:spPr/>
        <p:txBody>
          <a:bodyPr/>
          <a:lstStyle/>
          <a:p>
            <a:fld id="{776FDE15-0C94-4B90-A3A9-E677D5289D87}" type="datetime1">
              <a:rPr lang="en-US" smtClean="0"/>
              <a:t>3/22/2025</a:t>
            </a:fld>
            <a:endParaRPr lang="en-US"/>
          </a:p>
        </p:txBody>
      </p:sp>
      <p:sp>
        <p:nvSpPr>
          <p:cNvPr id="5" name="Footer Placeholder 4">
            <a:extLst>
              <a:ext uri="{FF2B5EF4-FFF2-40B4-BE49-F238E27FC236}">
                <a16:creationId xmlns:a16="http://schemas.microsoft.com/office/drawing/2014/main" id="{9274C66D-7C77-1BC2-E297-5581F607B8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C71FE2-01D7-8CFA-F772-2A12DADA9511}"/>
              </a:ext>
            </a:extLst>
          </p:cNvPr>
          <p:cNvSpPr>
            <a:spLocks noGrp="1"/>
          </p:cNvSpPr>
          <p:nvPr>
            <p:ph type="sldNum" sz="quarter" idx="12"/>
          </p:nvPr>
        </p:nvSpPr>
        <p:spPr/>
        <p:txBody>
          <a:bodyPr/>
          <a:lstStyle/>
          <a:p>
            <a:fld id="{C8F35010-364B-470B-BB6C-DCBBE63D2E54}" type="slidenum">
              <a:rPr lang="en-US" smtClean="0"/>
              <a:t>‹#›</a:t>
            </a:fld>
            <a:endParaRPr lang="en-US"/>
          </a:p>
        </p:txBody>
      </p:sp>
    </p:spTree>
    <p:extLst>
      <p:ext uri="{BB962C8B-B14F-4D97-AF65-F5344CB8AC3E}">
        <p14:creationId xmlns:p14="http://schemas.microsoft.com/office/powerpoint/2010/main" val="34189764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79BFA-EF8F-EA09-32AE-D64B8AE7D94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D6459FB-C2B4-23D4-5E49-19DBA37F4E5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1F53C33-E5A3-B4F5-E8BF-0885DE881848}"/>
              </a:ext>
            </a:extLst>
          </p:cNvPr>
          <p:cNvSpPr>
            <a:spLocks noGrp="1"/>
          </p:cNvSpPr>
          <p:nvPr>
            <p:ph type="dt" sz="half" idx="10"/>
          </p:nvPr>
        </p:nvSpPr>
        <p:spPr/>
        <p:txBody>
          <a:bodyPr/>
          <a:lstStyle/>
          <a:p>
            <a:fld id="{9988A8A2-1247-4E22-9514-9C7C566A983F}" type="datetime1">
              <a:rPr lang="en-US" smtClean="0"/>
              <a:t>3/22/2025</a:t>
            </a:fld>
            <a:endParaRPr lang="en-US"/>
          </a:p>
        </p:txBody>
      </p:sp>
      <p:sp>
        <p:nvSpPr>
          <p:cNvPr id="5" name="Footer Placeholder 4">
            <a:extLst>
              <a:ext uri="{FF2B5EF4-FFF2-40B4-BE49-F238E27FC236}">
                <a16:creationId xmlns:a16="http://schemas.microsoft.com/office/drawing/2014/main" id="{39B3BEFD-E011-F7CA-9B31-F27B739193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199C5A-F8B7-9E90-F8CD-0F9D22014070}"/>
              </a:ext>
            </a:extLst>
          </p:cNvPr>
          <p:cNvSpPr>
            <a:spLocks noGrp="1"/>
          </p:cNvSpPr>
          <p:nvPr>
            <p:ph type="sldNum" sz="quarter" idx="12"/>
          </p:nvPr>
        </p:nvSpPr>
        <p:spPr/>
        <p:txBody>
          <a:bodyPr/>
          <a:lstStyle/>
          <a:p>
            <a:fld id="{C8F35010-364B-470B-BB6C-DCBBE63D2E54}" type="slidenum">
              <a:rPr lang="en-US" smtClean="0"/>
              <a:t>‹#›</a:t>
            </a:fld>
            <a:endParaRPr lang="en-US"/>
          </a:p>
        </p:txBody>
      </p:sp>
    </p:spTree>
    <p:extLst>
      <p:ext uri="{BB962C8B-B14F-4D97-AF65-F5344CB8AC3E}">
        <p14:creationId xmlns:p14="http://schemas.microsoft.com/office/powerpoint/2010/main" val="37251379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3C63739-7054-0E76-0B25-A01771D40C1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038EBE8-732F-CBA6-F8BB-30CF1BAE2D6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119432A-8B6F-76F0-0D7B-30A66B9629A3}"/>
              </a:ext>
            </a:extLst>
          </p:cNvPr>
          <p:cNvSpPr>
            <a:spLocks noGrp="1"/>
          </p:cNvSpPr>
          <p:nvPr>
            <p:ph type="dt" sz="half" idx="10"/>
          </p:nvPr>
        </p:nvSpPr>
        <p:spPr/>
        <p:txBody>
          <a:bodyPr/>
          <a:lstStyle/>
          <a:p>
            <a:fld id="{B3A26A32-2F2F-473C-BBFD-9C02B0B38537}" type="datetime1">
              <a:rPr lang="en-US" smtClean="0"/>
              <a:t>3/22/2025</a:t>
            </a:fld>
            <a:endParaRPr lang="en-US"/>
          </a:p>
        </p:txBody>
      </p:sp>
      <p:sp>
        <p:nvSpPr>
          <p:cNvPr id="5" name="Footer Placeholder 4">
            <a:extLst>
              <a:ext uri="{FF2B5EF4-FFF2-40B4-BE49-F238E27FC236}">
                <a16:creationId xmlns:a16="http://schemas.microsoft.com/office/drawing/2014/main" id="{82C8D616-BCA7-5689-02D1-3CA3EA8840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983D8B-7730-9BA0-75AA-DC12AF5D041B}"/>
              </a:ext>
            </a:extLst>
          </p:cNvPr>
          <p:cNvSpPr>
            <a:spLocks noGrp="1"/>
          </p:cNvSpPr>
          <p:nvPr>
            <p:ph type="sldNum" sz="quarter" idx="12"/>
          </p:nvPr>
        </p:nvSpPr>
        <p:spPr/>
        <p:txBody>
          <a:bodyPr/>
          <a:lstStyle/>
          <a:p>
            <a:fld id="{C8F35010-364B-470B-BB6C-DCBBE63D2E54}" type="slidenum">
              <a:rPr lang="en-US" smtClean="0"/>
              <a:t>‹#›</a:t>
            </a:fld>
            <a:endParaRPr lang="en-US"/>
          </a:p>
        </p:txBody>
      </p:sp>
    </p:spTree>
    <p:extLst>
      <p:ext uri="{BB962C8B-B14F-4D97-AF65-F5344CB8AC3E}">
        <p14:creationId xmlns:p14="http://schemas.microsoft.com/office/powerpoint/2010/main" val="40412534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C9D7AF-CF89-55C1-7DD8-90CC15994C49}"/>
              </a:ext>
            </a:extLst>
          </p:cNvPr>
          <p:cNvSpPr>
            <a:spLocks noGrp="1"/>
          </p:cNvSpPr>
          <p:nvPr>
            <p:ph type="title"/>
          </p:nvPr>
        </p:nvSpPr>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F435801-FDBB-BFDC-92E7-F18496489E20}"/>
              </a:ext>
            </a:extLst>
          </p:cNvPr>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32A691B-AF4E-DACB-292E-BCC3BD92B5FA}"/>
              </a:ext>
            </a:extLst>
          </p:cNvPr>
          <p:cNvSpPr>
            <a:spLocks noGrp="1"/>
          </p:cNvSpPr>
          <p:nvPr>
            <p:ph type="dt" sz="half" idx="10"/>
          </p:nvPr>
        </p:nvSpPr>
        <p:spPr/>
        <p:txBody>
          <a:bodyPr/>
          <a:lstStyle/>
          <a:p>
            <a:fld id="{811AADFB-FF06-4723-9F8A-95348431DF90}" type="datetime1">
              <a:rPr lang="en-US" smtClean="0"/>
              <a:t>3/22/2025</a:t>
            </a:fld>
            <a:endParaRPr lang="en-US"/>
          </a:p>
        </p:txBody>
      </p:sp>
      <p:sp>
        <p:nvSpPr>
          <p:cNvPr id="5" name="Footer Placeholder 4">
            <a:extLst>
              <a:ext uri="{FF2B5EF4-FFF2-40B4-BE49-F238E27FC236}">
                <a16:creationId xmlns:a16="http://schemas.microsoft.com/office/drawing/2014/main" id="{C5839B05-106C-1BD1-C022-6852BE3368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476574-1EB3-89D2-67BD-07C156B9E2A0}"/>
              </a:ext>
            </a:extLst>
          </p:cNvPr>
          <p:cNvSpPr>
            <a:spLocks noGrp="1"/>
          </p:cNvSpPr>
          <p:nvPr>
            <p:ph type="sldNum" sz="quarter" idx="12"/>
          </p:nvPr>
        </p:nvSpPr>
        <p:spPr/>
        <p:txBody>
          <a:bodyPr/>
          <a:lstStyle/>
          <a:p>
            <a:fld id="{C8F35010-364B-470B-BB6C-DCBBE63D2E54}" type="slidenum">
              <a:rPr lang="en-US" smtClean="0"/>
              <a:t>‹#›</a:t>
            </a:fld>
            <a:endParaRPr lang="en-US"/>
          </a:p>
        </p:txBody>
      </p:sp>
    </p:spTree>
    <p:extLst>
      <p:ext uri="{BB962C8B-B14F-4D97-AF65-F5344CB8AC3E}">
        <p14:creationId xmlns:p14="http://schemas.microsoft.com/office/powerpoint/2010/main" val="24111863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A69414-E7DE-B18D-3123-DBD0283DABC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D9AEC70-B92A-CC7C-576E-A961A566DF5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40CFBF-3986-2ECA-DC6E-B0EB5EEAE220}"/>
              </a:ext>
            </a:extLst>
          </p:cNvPr>
          <p:cNvSpPr>
            <a:spLocks noGrp="1"/>
          </p:cNvSpPr>
          <p:nvPr>
            <p:ph type="dt" sz="half" idx="10"/>
          </p:nvPr>
        </p:nvSpPr>
        <p:spPr/>
        <p:txBody>
          <a:bodyPr/>
          <a:lstStyle/>
          <a:p>
            <a:fld id="{E8569F1E-C52A-4180-BE64-9412C4AE2525}" type="datetime1">
              <a:rPr lang="en-US" smtClean="0"/>
              <a:t>3/22/2025</a:t>
            </a:fld>
            <a:endParaRPr lang="en-US"/>
          </a:p>
        </p:txBody>
      </p:sp>
      <p:sp>
        <p:nvSpPr>
          <p:cNvPr id="5" name="Footer Placeholder 4">
            <a:extLst>
              <a:ext uri="{FF2B5EF4-FFF2-40B4-BE49-F238E27FC236}">
                <a16:creationId xmlns:a16="http://schemas.microsoft.com/office/drawing/2014/main" id="{BB5622A7-D018-3314-6712-AC0A3E326F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DF858B-9E65-33C3-1330-DDC559B7F2B8}"/>
              </a:ext>
            </a:extLst>
          </p:cNvPr>
          <p:cNvSpPr>
            <a:spLocks noGrp="1"/>
          </p:cNvSpPr>
          <p:nvPr>
            <p:ph type="sldNum" sz="quarter" idx="12"/>
          </p:nvPr>
        </p:nvSpPr>
        <p:spPr/>
        <p:txBody>
          <a:bodyPr/>
          <a:lstStyle/>
          <a:p>
            <a:fld id="{C8F35010-364B-470B-BB6C-DCBBE63D2E54}" type="slidenum">
              <a:rPr lang="en-US" smtClean="0"/>
              <a:t>‹#›</a:t>
            </a:fld>
            <a:endParaRPr lang="en-US"/>
          </a:p>
        </p:txBody>
      </p:sp>
    </p:spTree>
    <p:extLst>
      <p:ext uri="{BB962C8B-B14F-4D97-AF65-F5344CB8AC3E}">
        <p14:creationId xmlns:p14="http://schemas.microsoft.com/office/powerpoint/2010/main" val="1117143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99EF2-BE12-339C-53A6-D7F37ED5DF5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95EA9B6-8FA8-149E-9646-FB301CFB14E2}"/>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0325791-C68A-6622-2CC5-3C0B283338D8}"/>
              </a:ext>
            </a:extLst>
          </p:cNvPr>
          <p:cNvSpPr>
            <a:spLocks noGrp="1"/>
          </p:cNvSpPr>
          <p:nvPr>
            <p:ph type="dt" sz="half" idx="10"/>
          </p:nvPr>
        </p:nvSpPr>
        <p:spPr/>
        <p:txBody>
          <a:bodyPr/>
          <a:lstStyle/>
          <a:p>
            <a:fld id="{39C2B576-9DE1-4249-BE2B-3A5B85EA6A3C}" type="datetime1">
              <a:rPr lang="en-US" smtClean="0"/>
              <a:t>3/22/2025</a:t>
            </a:fld>
            <a:endParaRPr lang="en-US"/>
          </a:p>
        </p:txBody>
      </p:sp>
      <p:sp>
        <p:nvSpPr>
          <p:cNvPr id="5" name="Footer Placeholder 4">
            <a:extLst>
              <a:ext uri="{FF2B5EF4-FFF2-40B4-BE49-F238E27FC236}">
                <a16:creationId xmlns:a16="http://schemas.microsoft.com/office/drawing/2014/main" id="{797CB1C5-90B9-0823-9015-AF5F09CF9B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39B8B6-BAA6-240F-60BE-518B08A68FF3}"/>
              </a:ext>
            </a:extLst>
          </p:cNvPr>
          <p:cNvSpPr>
            <a:spLocks noGrp="1"/>
          </p:cNvSpPr>
          <p:nvPr>
            <p:ph type="sldNum" sz="quarter" idx="12"/>
          </p:nvPr>
        </p:nvSpPr>
        <p:spPr/>
        <p:txBody>
          <a:bodyPr/>
          <a:lstStyle/>
          <a:p>
            <a:fld id="{C8F35010-364B-470B-BB6C-DCBBE63D2E54}" type="slidenum">
              <a:rPr lang="en-US" smtClean="0"/>
              <a:t>‹#›</a:t>
            </a:fld>
            <a:endParaRPr lang="en-US"/>
          </a:p>
        </p:txBody>
      </p:sp>
    </p:spTree>
    <p:extLst>
      <p:ext uri="{BB962C8B-B14F-4D97-AF65-F5344CB8AC3E}">
        <p14:creationId xmlns:p14="http://schemas.microsoft.com/office/powerpoint/2010/main" val="12631014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4E3121-A2A6-067F-9BB5-431330CD0C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9B61458-6F42-1FC6-02A5-B26BB0448D03}"/>
              </a:ext>
            </a:extLst>
          </p:cNvPr>
          <p:cNvSpPr>
            <a:spLocks noGrp="1"/>
          </p:cNvSpPr>
          <p:nvPr>
            <p:ph sz="half" idx="1"/>
          </p:nvPr>
        </p:nvSpPr>
        <p:spPr>
          <a:xfrm>
            <a:off x="838200" y="969108"/>
            <a:ext cx="5181600" cy="520785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F40A9E45-D816-7EFD-3CAA-178E16FA0090}"/>
              </a:ext>
            </a:extLst>
          </p:cNvPr>
          <p:cNvSpPr>
            <a:spLocks noGrp="1"/>
          </p:cNvSpPr>
          <p:nvPr>
            <p:ph sz="half" idx="2"/>
          </p:nvPr>
        </p:nvSpPr>
        <p:spPr>
          <a:xfrm>
            <a:off x="6172200" y="969108"/>
            <a:ext cx="5181600" cy="520785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1F34DE17-8AF8-1452-3C2B-1E8AC11C05C7}"/>
              </a:ext>
            </a:extLst>
          </p:cNvPr>
          <p:cNvSpPr>
            <a:spLocks noGrp="1"/>
          </p:cNvSpPr>
          <p:nvPr>
            <p:ph type="dt" sz="half" idx="10"/>
          </p:nvPr>
        </p:nvSpPr>
        <p:spPr/>
        <p:txBody>
          <a:bodyPr/>
          <a:lstStyle/>
          <a:p>
            <a:fld id="{C2AF006A-8129-4119-B172-8733E64797A8}" type="datetime1">
              <a:rPr lang="en-US" smtClean="0"/>
              <a:t>3/22/2025</a:t>
            </a:fld>
            <a:endParaRPr lang="en-US"/>
          </a:p>
        </p:txBody>
      </p:sp>
      <p:sp>
        <p:nvSpPr>
          <p:cNvPr id="6" name="Footer Placeholder 5">
            <a:extLst>
              <a:ext uri="{FF2B5EF4-FFF2-40B4-BE49-F238E27FC236}">
                <a16:creationId xmlns:a16="http://schemas.microsoft.com/office/drawing/2014/main" id="{F8F04EE6-8A95-F57F-A192-3DE3AA41388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37B0C8-4507-0579-A941-6A255E92B46F}"/>
              </a:ext>
            </a:extLst>
          </p:cNvPr>
          <p:cNvSpPr>
            <a:spLocks noGrp="1"/>
          </p:cNvSpPr>
          <p:nvPr>
            <p:ph type="sldNum" sz="quarter" idx="12"/>
          </p:nvPr>
        </p:nvSpPr>
        <p:spPr/>
        <p:txBody>
          <a:bodyPr/>
          <a:lstStyle/>
          <a:p>
            <a:fld id="{C8F35010-364B-470B-BB6C-DCBBE63D2E54}" type="slidenum">
              <a:rPr lang="en-US" smtClean="0"/>
              <a:t>‹#›</a:t>
            </a:fld>
            <a:endParaRPr lang="en-US"/>
          </a:p>
        </p:txBody>
      </p:sp>
    </p:spTree>
    <p:extLst>
      <p:ext uri="{BB962C8B-B14F-4D97-AF65-F5344CB8AC3E}">
        <p14:creationId xmlns:p14="http://schemas.microsoft.com/office/powerpoint/2010/main" val="7318839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D41E2-A077-4FE6-C0D3-E53AD769299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68D9F13-A5D4-37A3-1493-299424981AA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F5EE514-EB19-276A-D5A5-AD3B4528524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A4ECFBA-4BCE-DB10-1A82-A2D64F058ED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CFB50E7-10C2-3309-2CDC-0F66334ED71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91554FF-26AD-988B-1BE6-17295ED2C712}"/>
              </a:ext>
            </a:extLst>
          </p:cNvPr>
          <p:cNvSpPr>
            <a:spLocks noGrp="1"/>
          </p:cNvSpPr>
          <p:nvPr>
            <p:ph type="dt" sz="half" idx="10"/>
          </p:nvPr>
        </p:nvSpPr>
        <p:spPr/>
        <p:txBody>
          <a:bodyPr/>
          <a:lstStyle/>
          <a:p>
            <a:fld id="{9AB2EC24-6998-492B-9032-9F8A161E03B7}" type="datetime1">
              <a:rPr lang="en-US" smtClean="0"/>
              <a:t>3/22/2025</a:t>
            </a:fld>
            <a:endParaRPr lang="en-US"/>
          </a:p>
        </p:txBody>
      </p:sp>
      <p:sp>
        <p:nvSpPr>
          <p:cNvPr id="8" name="Footer Placeholder 7">
            <a:extLst>
              <a:ext uri="{FF2B5EF4-FFF2-40B4-BE49-F238E27FC236}">
                <a16:creationId xmlns:a16="http://schemas.microsoft.com/office/drawing/2014/main" id="{62EB7DB9-3BFA-EEC0-380B-FF6C9131A6B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B18BED0-2F21-3460-79B8-7290A76A4675}"/>
              </a:ext>
            </a:extLst>
          </p:cNvPr>
          <p:cNvSpPr>
            <a:spLocks noGrp="1"/>
          </p:cNvSpPr>
          <p:nvPr>
            <p:ph type="sldNum" sz="quarter" idx="12"/>
          </p:nvPr>
        </p:nvSpPr>
        <p:spPr/>
        <p:txBody>
          <a:bodyPr/>
          <a:lstStyle/>
          <a:p>
            <a:fld id="{C8F35010-364B-470B-BB6C-DCBBE63D2E54}" type="slidenum">
              <a:rPr lang="en-US" smtClean="0"/>
              <a:t>‹#›</a:t>
            </a:fld>
            <a:endParaRPr lang="en-US"/>
          </a:p>
        </p:txBody>
      </p:sp>
    </p:spTree>
    <p:extLst>
      <p:ext uri="{BB962C8B-B14F-4D97-AF65-F5344CB8AC3E}">
        <p14:creationId xmlns:p14="http://schemas.microsoft.com/office/powerpoint/2010/main" val="34470784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70D88-D9A6-E2BA-4D07-31B2E1E8C58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79C88D8-4119-A0E3-1E19-520074B60AB6}"/>
              </a:ext>
            </a:extLst>
          </p:cNvPr>
          <p:cNvSpPr>
            <a:spLocks noGrp="1"/>
          </p:cNvSpPr>
          <p:nvPr>
            <p:ph type="dt" sz="half" idx="10"/>
          </p:nvPr>
        </p:nvSpPr>
        <p:spPr/>
        <p:txBody>
          <a:bodyPr/>
          <a:lstStyle/>
          <a:p>
            <a:fld id="{201CCBEA-1CFF-4719-B56A-BD9FBA5D823C}" type="datetime1">
              <a:rPr lang="en-US" smtClean="0"/>
              <a:t>3/22/2025</a:t>
            </a:fld>
            <a:endParaRPr lang="en-US"/>
          </a:p>
        </p:txBody>
      </p:sp>
      <p:sp>
        <p:nvSpPr>
          <p:cNvPr id="4" name="Footer Placeholder 3">
            <a:extLst>
              <a:ext uri="{FF2B5EF4-FFF2-40B4-BE49-F238E27FC236}">
                <a16:creationId xmlns:a16="http://schemas.microsoft.com/office/drawing/2014/main" id="{4EBD6728-10D0-DD4F-070F-D8887DC4079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41F0AF4-0EB8-E3C6-BC9D-0F225B0D6689}"/>
              </a:ext>
            </a:extLst>
          </p:cNvPr>
          <p:cNvSpPr>
            <a:spLocks noGrp="1"/>
          </p:cNvSpPr>
          <p:nvPr>
            <p:ph type="sldNum" sz="quarter" idx="12"/>
          </p:nvPr>
        </p:nvSpPr>
        <p:spPr/>
        <p:txBody>
          <a:bodyPr/>
          <a:lstStyle/>
          <a:p>
            <a:fld id="{C8F35010-364B-470B-BB6C-DCBBE63D2E54}" type="slidenum">
              <a:rPr lang="en-US" smtClean="0"/>
              <a:t>‹#›</a:t>
            </a:fld>
            <a:endParaRPr lang="en-US"/>
          </a:p>
        </p:txBody>
      </p:sp>
    </p:spTree>
    <p:extLst>
      <p:ext uri="{BB962C8B-B14F-4D97-AF65-F5344CB8AC3E}">
        <p14:creationId xmlns:p14="http://schemas.microsoft.com/office/powerpoint/2010/main" val="31379138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D6305AF-CB28-6234-0989-07022337F2C8}"/>
              </a:ext>
            </a:extLst>
          </p:cNvPr>
          <p:cNvSpPr>
            <a:spLocks noGrp="1"/>
          </p:cNvSpPr>
          <p:nvPr>
            <p:ph type="dt" sz="half" idx="10"/>
          </p:nvPr>
        </p:nvSpPr>
        <p:spPr/>
        <p:txBody>
          <a:bodyPr/>
          <a:lstStyle/>
          <a:p>
            <a:fld id="{D5A275E2-6302-4AD3-8F47-739045BFB2F3}" type="datetime1">
              <a:rPr lang="en-US" smtClean="0"/>
              <a:t>3/22/2025</a:t>
            </a:fld>
            <a:endParaRPr lang="en-US"/>
          </a:p>
        </p:txBody>
      </p:sp>
      <p:sp>
        <p:nvSpPr>
          <p:cNvPr id="3" name="Footer Placeholder 2">
            <a:extLst>
              <a:ext uri="{FF2B5EF4-FFF2-40B4-BE49-F238E27FC236}">
                <a16:creationId xmlns:a16="http://schemas.microsoft.com/office/drawing/2014/main" id="{F25B88D4-A6C0-E1B7-8994-A86076DAC347}"/>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A02BBE91-403E-73E0-6DB4-5910441B780C}"/>
              </a:ext>
            </a:extLst>
          </p:cNvPr>
          <p:cNvSpPr>
            <a:spLocks noGrp="1"/>
          </p:cNvSpPr>
          <p:nvPr>
            <p:ph type="sldNum" sz="quarter" idx="12"/>
          </p:nvPr>
        </p:nvSpPr>
        <p:spPr/>
        <p:txBody>
          <a:bodyPr/>
          <a:lstStyle/>
          <a:p>
            <a:fld id="{C8F35010-364B-470B-BB6C-DCBBE63D2E54}" type="slidenum">
              <a:rPr lang="en-US" smtClean="0"/>
              <a:t>‹#›</a:t>
            </a:fld>
            <a:endParaRPr lang="en-US"/>
          </a:p>
        </p:txBody>
      </p:sp>
    </p:spTree>
    <p:extLst>
      <p:ext uri="{BB962C8B-B14F-4D97-AF65-F5344CB8AC3E}">
        <p14:creationId xmlns:p14="http://schemas.microsoft.com/office/powerpoint/2010/main" val="29576809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51ACB-DC8B-620D-E3BF-7FA852E0A26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CC1B764-533F-1B5D-0611-138F699344D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8B5571B-161E-E09A-5698-4A40CFD312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D211E9-C5AE-278A-0394-D5A3F4277B48}"/>
              </a:ext>
            </a:extLst>
          </p:cNvPr>
          <p:cNvSpPr>
            <a:spLocks noGrp="1"/>
          </p:cNvSpPr>
          <p:nvPr>
            <p:ph type="dt" sz="half" idx="10"/>
          </p:nvPr>
        </p:nvSpPr>
        <p:spPr/>
        <p:txBody>
          <a:bodyPr/>
          <a:lstStyle/>
          <a:p>
            <a:fld id="{2F5970D9-96F4-45F7-872C-429C848B9E6F}" type="datetime1">
              <a:rPr lang="en-US" smtClean="0"/>
              <a:t>3/22/2025</a:t>
            </a:fld>
            <a:endParaRPr lang="en-US"/>
          </a:p>
        </p:txBody>
      </p:sp>
      <p:sp>
        <p:nvSpPr>
          <p:cNvPr id="6" name="Footer Placeholder 5">
            <a:extLst>
              <a:ext uri="{FF2B5EF4-FFF2-40B4-BE49-F238E27FC236}">
                <a16:creationId xmlns:a16="http://schemas.microsoft.com/office/drawing/2014/main" id="{437A9B3E-94F2-61BE-DDC5-42C05138402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552E40-E8E1-BD3E-81E3-532D7B29B082}"/>
              </a:ext>
            </a:extLst>
          </p:cNvPr>
          <p:cNvSpPr>
            <a:spLocks noGrp="1"/>
          </p:cNvSpPr>
          <p:nvPr>
            <p:ph type="sldNum" sz="quarter" idx="12"/>
          </p:nvPr>
        </p:nvSpPr>
        <p:spPr/>
        <p:txBody>
          <a:bodyPr/>
          <a:lstStyle/>
          <a:p>
            <a:fld id="{C8F35010-364B-470B-BB6C-DCBBE63D2E54}" type="slidenum">
              <a:rPr lang="en-US" smtClean="0"/>
              <a:t>‹#›</a:t>
            </a:fld>
            <a:endParaRPr lang="en-US"/>
          </a:p>
        </p:txBody>
      </p:sp>
    </p:spTree>
    <p:extLst>
      <p:ext uri="{BB962C8B-B14F-4D97-AF65-F5344CB8AC3E}">
        <p14:creationId xmlns:p14="http://schemas.microsoft.com/office/powerpoint/2010/main" val="26724003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BF0294-46E3-230A-33FB-B650A56B899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2C59121-E297-856F-8ED2-F9B862BEEC3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B44B73E-5B9E-91E2-5353-C491A0CF95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924E462-7BB8-F752-941C-B91D00225E13}"/>
              </a:ext>
            </a:extLst>
          </p:cNvPr>
          <p:cNvSpPr>
            <a:spLocks noGrp="1"/>
          </p:cNvSpPr>
          <p:nvPr>
            <p:ph type="dt" sz="half" idx="10"/>
          </p:nvPr>
        </p:nvSpPr>
        <p:spPr/>
        <p:txBody>
          <a:bodyPr/>
          <a:lstStyle/>
          <a:p>
            <a:fld id="{F7966F82-B44F-4E8B-89C7-C4A88B19A120}" type="datetime1">
              <a:rPr lang="en-US" smtClean="0"/>
              <a:t>3/22/2025</a:t>
            </a:fld>
            <a:endParaRPr lang="en-US"/>
          </a:p>
        </p:txBody>
      </p:sp>
      <p:sp>
        <p:nvSpPr>
          <p:cNvPr id="6" name="Footer Placeholder 5">
            <a:extLst>
              <a:ext uri="{FF2B5EF4-FFF2-40B4-BE49-F238E27FC236}">
                <a16:creationId xmlns:a16="http://schemas.microsoft.com/office/drawing/2014/main" id="{EDC8DAB4-C59B-C493-7D76-5E1C91DA55D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91DC2E0-CCB3-2997-598A-4720CC284C29}"/>
              </a:ext>
            </a:extLst>
          </p:cNvPr>
          <p:cNvSpPr>
            <a:spLocks noGrp="1"/>
          </p:cNvSpPr>
          <p:nvPr>
            <p:ph type="sldNum" sz="quarter" idx="12"/>
          </p:nvPr>
        </p:nvSpPr>
        <p:spPr/>
        <p:txBody>
          <a:bodyPr/>
          <a:lstStyle/>
          <a:p>
            <a:fld id="{C8F35010-364B-470B-BB6C-DCBBE63D2E54}" type="slidenum">
              <a:rPr lang="en-US" smtClean="0"/>
              <a:t>‹#›</a:t>
            </a:fld>
            <a:endParaRPr lang="en-US"/>
          </a:p>
        </p:txBody>
      </p:sp>
    </p:spTree>
    <p:extLst>
      <p:ext uri="{BB962C8B-B14F-4D97-AF65-F5344CB8AC3E}">
        <p14:creationId xmlns:p14="http://schemas.microsoft.com/office/powerpoint/2010/main" val="32071037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CBEEC88-9CA5-4612-35B7-82E0244A7978}"/>
              </a:ext>
            </a:extLst>
          </p:cNvPr>
          <p:cNvSpPr>
            <a:spLocks noGrp="1"/>
          </p:cNvSpPr>
          <p:nvPr>
            <p:ph type="title"/>
          </p:nvPr>
        </p:nvSpPr>
        <p:spPr>
          <a:xfrm>
            <a:off x="838200" y="365125"/>
            <a:ext cx="10515600" cy="494567"/>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23ADCC53-C329-CE13-38A1-EB94C1E16CAE}"/>
              </a:ext>
            </a:extLst>
          </p:cNvPr>
          <p:cNvSpPr>
            <a:spLocks noGrp="1"/>
          </p:cNvSpPr>
          <p:nvPr>
            <p:ph type="body" idx="1"/>
          </p:nvPr>
        </p:nvSpPr>
        <p:spPr>
          <a:xfrm>
            <a:off x="838200" y="1023815"/>
            <a:ext cx="10515600" cy="515314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4D1CA58-D0E5-D20E-2F11-B1014BAA02F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5F401A09-3424-42A5-AA9A-898C1822B5FF}" type="datetime1">
              <a:rPr lang="en-US" smtClean="0"/>
              <a:t>3/22/2025</a:t>
            </a:fld>
            <a:endParaRPr lang="en-US"/>
          </a:p>
        </p:txBody>
      </p:sp>
      <p:sp>
        <p:nvSpPr>
          <p:cNvPr id="5" name="Footer Placeholder 4">
            <a:extLst>
              <a:ext uri="{FF2B5EF4-FFF2-40B4-BE49-F238E27FC236}">
                <a16:creationId xmlns:a16="http://schemas.microsoft.com/office/drawing/2014/main" id="{4E54645D-A023-304B-CF92-E94304A16A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ABE39631-FBA3-5F80-C564-B320E69D3D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lumMod val="50000"/>
                    <a:lumOff val="50000"/>
                  </a:schemeClr>
                </a:solidFill>
              </a:defRPr>
            </a:lvl1pPr>
          </a:lstStyle>
          <a:p>
            <a:fld id="{C8F35010-364B-470B-BB6C-DCBBE63D2E54}" type="slidenum">
              <a:rPr lang="en-US" smtClean="0"/>
              <a:pPr/>
              <a:t>‹#›</a:t>
            </a:fld>
            <a:endParaRPr lang="en-US" dirty="0"/>
          </a:p>
        </p:txBody>
      </p:sp>
      <p:pic>
        <p:nvPicPr>
          <p:cNvPr id="7" name="Picture 6" descr="Logo&#10;&#10;Description automatically generated">
            <a:extLst>
              <a:ext uri="{FF2B5EF4-FFF2-40B4-BE49-F238E27FC236}">
                <a16:creationId xmlns:a16="http://schemas.microsoft.com/office/drawing/2014/main" id="{26B6422F-DAC9-07FA-FE56-830272E4C3A3}"/>
              </a:ext>
            </a:extLst>
          </p:cNvPr>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108630" y="6397884"/>
            <a:ext cx="645766" cy="422937"/>
          </a:xfrm>
          <a:prstGeom prst="rect">
            <a:avLst/>
          </a:prstGeom>
        </p:spPr>
      </p:pic>
      <p:sp>
        <p:nvSpPr>
          <p:cNvPr id="8" name="TextBox 5">
            <a:extLst>
              <a:ext uri="{FF2B5EF4-FFF2-40B4-BE49-F238E27FC236}">
                <a16:creationId xmlns:a16="http://schemas.microsoft.com/office/drawing/2014/main" id="{42150516-8DCB-7163-D734-517583AB6ACC}"/>
              </a:ext>
            </a:extLst>
          </p:cNvPr>
          <p:cNvSpPr txBox="1"/>
          <p:nvPr userDrawn="1"/>
        </p:nvSpPr>
        <p:spPr>
          <a:xfrm>
            <a:off x="4424757" y="6418579"/>
            <a:ext cx="6259403" cy="240665"/>
          </a:xfrm>
          <a:prstGeom prst="rect">
            <a:avLst/>
          </a:prstGeom>
        </p:spPr>
        <p:txBody>
          <a:bodyPr lIns="0" tIns="0" rIns="0" bIns="0" rtlCol="0" anchor="t">
            <a:spAutoFit/>
          </a:bodyPr>
          <a:lstStyle/>
          <a:p>
            <a:pPr algn="r">
              <a:lnSpc>
                <a:spcPts val="1960"/>
              </a:lnSpc>
              <a:spcBef>
                <a:spcPct val="0"/>
              </a:spcBef>
            </a:pPr>
            <a:r>
              <a:rPr lang="en-US" sz="1400" spc="140" dirty="0">
                <a:solidFill>
                  <a:srgbClr val="000000"/>
                </a:solidFill>
                <a:latin typeface="HK Grotesk Light"/>
              </a:rPr>
              <a:t>2025 - RPS Consulting all rights reserved</a:t>
            </a:r>
          </a:p>
        </p:txBody>
      </p:sp>
    </p:spTree>
    <p:extLst>
      <p:ext uri="{BB962C8B-B14F-4D97-AF65-F5344CB8AC3E}">
        <p14:creationId xmlns:p14="http://schemas.microsoft.com/office/powerpoint/2010/main" val="34116530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l" defTabSz="914400" rtl="0" eaLnBrk="1" latinLnBrk="0" hangingPunct="1">
        <a:lnSpc>
          <a:spcPct val="90000"/>
        </a:lnSpc>
        <a:spcBef>
          <a:spcPct val="0"/>
        </a:spcBef>
        <a:buNone/>
        <a:defRPr sz="2800" kern="1200">
          <a:solidFill>
            <a:srgbClr val="0187CC"/>
          </a:solidFill>
          <a:latin typeface="+mj-lt"/>
          <a:ea typeface="+mj-ea"/>
          <a:cs typeface="+mj-cs"/>
        </a:defRPr>
      </a:lvl1pPr>
    </p:titleStyle>
    <p:bodyStyle>
      <a:lvl1pPr marL="228600" indent="-228600" algn="just"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just"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2.xml"/><Relationship Id="rId5" Type="http://schemas.openxmlformats.org/officeDocument/2006/relationships/image" Target="../media/image25.png"/><Relationship Id="rId4" Type="http://schemas.openxmlformats.org/officeDocument/2006/relationships/image" Target="../media/image24.png"/></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187CC"/>
        </a:solidFill>
        <a:effectLst/>
      </p:bgPr>
    </p:bg>
    <p:spTree>
      <p:nvGrpSpPr>
        <p:cNvPr id="1" name=""/>
        <p:cNvGrpSpPr/>
        <p:nvPr/>
      </p:nvGrpSpPr>
      <p:grpSpPr>
        <a:xfrm>
          <a:off x="0" y="0"/>
          <a:ext cx="0" cy="0"/>
          <a:chOff x="0" y="0"/>
          <a:chExt cx="0" cy="0"/>
        </a:xfrm>
      </p:grpSpPr>
      <p:pic>
        <p:nvPicPr>
          <p:cNvPr id="4" name="Picture 4"/>
          <p:cNvPicPr>
            <a:picLocks noChangeAspect="1"/>
          </p:cNvPicPr>
          <p:nvPr/>
        </p:nvPicPr>
        <p:blipFill rotWithShape="1">
          <a:blip r:embed="rId2"/>
          <a:srcRect l="1" r="-387" b="18588"/>
          <a:stretch/>
        </p:blipFill>
        <p:spPr>
          <a:xfrm>
            <a:off x="366227" y="237669"/>
            <a:ext cx="1212311" cy="788699"/>
          </a:xfrm>
          <a:prstGeom prst="rect">
            <a:avLst/>
          </a:prstGeom>
        </p:spPr>
      </p:pic>
      <p:sp>
        <p:nvSpPr>
          <p:cNvPr id="6" name="TextBox 6"/>
          <p:cNvSpPr txBox="1"/>
          <p:nvPr/>
        </p:nvSpPr>
        <p:spPr>
          <a:xfrm>
            <a:off x="366227" y="1503753"/>
            <a:ext cx="11555519" cy="998863"/>
          </a:xfrm>
          <a:prstGeom prst="rect">
            <a:avLst/>
          </a:prstGeom>
        </p:spPr>
        <p:txBody>
          <a:bodyPr wrap="square" lIns="0" tIns="0" rIns="0" bIns="0" rtlCol="0" anchor="t">
            <a:spAutoFit/>
          </a:bodyPr>
          <a:lstStyle/>
          <a:p>
            <a:pPr>
              <a:lnSpc>
                <a:spcPts val="9425"/>
              </a:lnSpc>
              <a:spcBef>
                <a:spcPct val="0"/>
              </a:spcBef>
            </a:pPr>
            <a:r>
              <a:rPr lang="en-US" sz="2800" dirty="0">
                <a:solidFill>
                  <a:srgbClr val="FFFFFF"/>
                </a:solidFill>
                <a:latin typeface="Calibri" panose="020F0502020204030204" pitchFamily="34" charset="0"/>
                <a:ea typeface="Calibri" panose="020F0502020204030204" pitchFamily="34" charset="0"/>
                <a:cs typeface="Calibri" panose="020F0502020204030204" pitchFamily="34" charset="0"/>
              </a:rPr>
              <a:t>WIPRO NGA Program – Embedded Testing</a:t>
            </a:r>
          </a:p>
        </p:txBody>
      </p:sp>
      <p:sp>
        <p:nvSpPr>
          <p:cNvPr id="7" name="TextBox 7"/>
          <p:cNvSpPr txBox="1"/>
          <p:nvPr/>
        </p:nvSpPr>
        <p:spPr>
          <a:xfrm>
            <a:off x="366227" y="3275236"/>
            <a:ext cx="8133196" cy="292837"/>
          </a:xfrm>
          <a:prstGeom prst="rect">
            <a:avLst/>
          </a:prstGeom>
        </p:spPr>
        <p:txBody>
          <a:bodyPr wrap="square" lIns="0" tIns="0" rIns="0" bIns="0" rtlCol="0" anchor="t">
            <a:spAutoFit/>
          </a:bodyPr>
          <a:lstStyle/>
          <a:p>
            <a:pPr algn="just">
              <a:lnSpc>
                <a:spcPts val="2239"/>
              </a:lnSpc>
              <a:spcBef>
                <a:spcPct val="0"/>
              </a:spcBef>
            </a:pPr>
            <a:r>
              <a:rPr lang="en-US" sz="2400" dirty="0">
                <a:solidFill>
                  <a:srgbClr val="FFFFFF"/>
                </a:solidFill>
                <a:latin typeface="HK Grotesk" pitchFamily="2" charset="77"/>
              </a:rPr>
              <a:t>Capstone Project Presentation – 19</a:t>
            </a:r>
            <a:r>
              <a:rPr lang="en-US" sz="2400" baseline="30000" dirty="0">
                <a:solidFill>
                  <a:srgbClr val="FFFFFF"/>
                </a:solidFill>
                <a:latin typeface="HK Grotesk" pitchFamily="2" charset="77"/>
              </a:rPr>
              <a:t>th</a:t>
            </a:r>
            <a:r>
              <a:rPr lang="en-US" sz="2400" dirty="0">
                <a:solidFill>
                  <a:srgbClr val="FFFFFF"/>
                </a:solidFill>
                <a:latin typeface="HK Grotesk" pitchFamily="2" charset="77"/>
              </a:rPr>
              <a:t> and 20</a:t>
            </a:r>
            <a:r>
              <a:rPr lang="en-US" sz="2400" baseline="30000" dirty="0">
                <a:solidFill>
                  <a:srgbClr val="FFFFFF"/>
                </a:solidFill>
                <a:latin typeface="HK Grotesk" pitchFamily="2" charset="77"/>
              </a:rPr>
              <a:t>th</a:t>
            </a:r>
            <a:r>
              <a:rPr lang="en-US" sz="2400" dirty="0">
                <a:solidFill>
                  <a:srgbClr val="FFFFFF"/>
                </a:solidFill>
                <a:latin typeface="HK Grotesk" pitchFamily="2" charset="77"/>
              </a:rPr>
              <a:t> Mar </a:t>
            </a:r>
          </a:p>
        </p:txBody>
      </p:sp>
      <p:sp>
        <p:nvSpPr>
          <p:cNvPr id="8" name="TextBox 8"/>
          <p:cNvSpPr txBox="1"/>
          <p:nvPr/>
        </p:nvSpPr>
        <p:spPr>
          <a:xfrm>
            <a:off x="366226" y="6140450"/>
            <a:ext cx="4172935" cy="221664"/>
          </a:xfrm>
          <a:prstGeom prst="rect">
            <a:avLst/>
          </a:prstGeom>
        </p:spPr>
        <p:txBody>
          <a:bodyPr lIns="0" tIns="0" rIns="0" bIns="0" rtlCol="0" anchor="t">
            <a:spAutoFit/>
          </a:bodyPr>
          <a:lstStyle/>
          <a:p>
            <a:pPr algn="just">
              <a:lnSpc>
                <a:spcPts val="1867"/>
              </a:lnSpc>
              <a:spcBef>
                <a:spcPct val="0"/>
              </a:spcBef>
            </a:pPr>
            <a:r>
              <a:rPr lang="en-US" sz="1333" spc="133" dirty="0">
                <a:solidFill>
                  <a:srgbClr val="FFFFFF"/>
                </a:solidFill>
                <a:latin typeface="HK Grotesk Light Bold"/>
              </a:rPr>
              <a:t>www.rpsconsulting.in</a:t>
            </a:r>
          </a:p>
        </p:txBody>
      </p:sp>
      <p:sp>
        <p:nvSpPr>
          <p:cNvPr id="2" name="TextBox 7">
            <a:extLst>
              <a:ext uri="{FF2B5EF4-FFF2-40B4-BE49-F238E27FC236}">
                <a16:creationId xmlns:a16="http://schemas.microsoft.com/office/drawing/2014/main" id="{ED66556B-B256-8D8D-E60E-0C5895B5FFA5}"/>
              </a:ext>
            </a:extLst>
          </p:cNvPr>
          <p:cNvSpPr txBox="1"/>
          <p:nvPr/>
        </p:nvSpPr>
        <p:spPr>
          <a:xfrm>
            <a:off x="366226" y="5061410"/>
            <a:ext cx="6780319" cy="574966"/>
          </a:xfrm>
          <a:prstGeom prst="rect">
            <a:avLst/>
          </a:prstGeom>
        </p:spPr>
        <p:txBody>
          <a:bodyPr wrap="square" lIns="0" tIns="0" rIns="0" bIns="0" rtlCol="0" anchor="t">
            <a:spAutoFit/>
          </a:bodyPr>
          <a:lstStyle/>
          <a:p>
            <a:pPr algn="just">
              <a:lnSpc>
                <a:spcPts val="2239"/>
              </a:lnSpc>
              <a:spcBef>
                <a:spcPct val="0"/>
              </a:spcBef>
            </a:pPr>
            <a:r>
              <a:rPr lang="en-US" sz="2400" dirty="0">
                <a:solidFill>
                  <a:srgbClr val="FFFFFF"/>
                </a:solidFill>
                <a:latin typeface="HK Grotesk" pitchFamily="2" charset="77"/>
              </a:rPr>
              <a:t>Presented by – Vishesh Manusani (B6)</a:t>
            </a:r>
          </a:p>
          <a:p>
            <a:pPr algn="just">
              <a:lnSpc>
                <a:spcPts val="2239"/>
              </a:lnSpc>
              <a:spcBef>
                <a:spcPct val="0"/>
              </a:spcBef>
            </a:pPr>
            <a:r>
              <a:rPr lang="en-US" sz="2400" dirty="0">
                <a:solidFill>
                  <a:srgbClr val="FFFFFF"/>
                </a:solidFill>
                <a:latin typeface="HK Grotesk" pitchFamily="2" charset="77"/>
              </a:rPr>
              <a:t>Id: 24647 </a:t>
            </a:r>
          </a:p>
        </p:txBody>
      </p:sp>
      <p:sp>
        <p:nvSpPr>
          <p:cNvPr id="3" name="TextBox 7">
            <a:extLst>
              <a:ext uri="{FF2B5EF4-FFF2-40B4-BE49-F238E27FC236}">
                <a16:creationId xmlns:a16="http://schemas.microsoft.com/office/drawing/2014/main" id="{21F87AA7-2FEF-9248-CC8B-6951622F8F14}"/>
              </a:ext>
            </a:extLst>
          </p:cNvPr>
          <p:cNvSpPr txBox="1"/>
          <p:nvPr/>
        </p:nvSpPr>
        <p:spPr>
          <a:xfrm>
            <a:off x="366227" y="4136906"/>
            <a:ext cx="8252987" cy="292837"/>
          </a:xfrm>
          <a:prstGeom prst="rect">
            <a:avLst/>
          </a:prstGeom>
        </p:spPr>
        <p:txBody>
          <a:bodyPr wrap="square" lIns="0" tIns="0" rIns="0" bIns="0" rtlCol="0" anchor="t">
            <a:spAutoFit/>
          </a:bodyPr>
          <a:lstStyle/>
          <a:p>
            <a:pPr algn="just">
              <a:lnSpc>
                <a:spcPts val="2239"/>
              </a:lnSpc>
              <a:spcBef>
                <a:spcPct val="0"/>
              </a:spcBef>
            </a:pPr>
            <a:r>
              <a:rPr lang="en-US" sz="2400" dirty="0">
                <a:solidFill>
                  <a:srgbClr val="FFFFFF"/>
                </a:solidFill>
                <a:latin typeface="HK Grotesk" pitchFamily="2" charset="77"/>
              </a:rPr>
              <a:t>Project Title Here - </a:t>
            </a:r>
            <a:r>
              <a:rPr lang="en-US" sz="2400" dirty="0">
                <a:solidFill>
                  <a:schemeClr val="bg1"/>
                </a:solidFill>
                <a:effectLst/>
                <a:latin typeface="HK Grotesk"/>
                <a:ea typeface="Times New Roman" panose="02020603050405020304" pitchFamily="18" charset="0"/>
              </a:rPr>
              <a:t>Automated Testing of JpetStore  Website</a:t>
            </a:r>
            <a:r>
              <a:rPr lang="en-US" sz="2400" dirty="0">
                <a:solidFill>
                  <a:srgbClr val="FFFFFF"/>
                </a:solidFill>
                <a:latin typeface="HK Grotesk" pitchFamily="2" charset="77"/>
              </a:rPr>
              <a:t> </a:t>
            </a:r>
          </a:p>
        </p:txBody>
      </p:sp>
      <p:sp>
        <p:nvSpPr>
          <p:cNvPr id="9" name="Slide Number Placeholder 8">
            <a:extLst>
              <a:ext uri="{FF2B5EF4-FFF2-40B4-BE49-F238E27FC236}">
                <a16:creationId xmlns:a16="http://schemas.microsoft.com/office/drawing/2014/main" id="{700693F1-28EC-F564-5F64-88E2C763D6EA}"/>
              </a:ext>
            </a:extLst>
          </p:cNvPr>
          <p:cNvSpPr>
            <a:spLocks noGrp="1"/>
          </p:cNvSpPr>
          <p:nvPr>
            <p:ph type="sldNum" sz="quarter" idx="12"/>
          </p:nvPr>
        </p:nvSpPr>
        <p:spPr/>
        <p:txBody>
          <a:bodyPr/>
          <a:lstStyle/>
          <a:p>
            <a:fld id="{C8F35010-364B-470B-BB6C-DCBBE63D2E54}" type="slidenum">
              <a:rPr lang="en-US" smtClean="0"/>
              <a:t>1</a:t>
            </a:fld>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155CA2-78E8-E4F0-CB88-753F5685C243}"/>
              </a:ext>
            </a:extLst>
          </p:cNvPr>
          <p:cNvSpPr>
            <a:spLocks noGrp="1"/>
          </p:cNvSpPr>
          <p:nvPr>
            <p:ph type="title"/>
          </p:nvPr>
        </p:nvSpPr>
        <p:spPr/>
        <p:txBody>
          <a:bodyPr/>
          <a:lstStyle/>
          <a:p>
            <a:r>
              <a:rPr lang="en-IN" dirty="0"/>
              <a:t>TEST CASES</a:t>
            </a:r>
          </a:p>
        </p:txBody>
      </p:sp>
      <p:sp>
        <p:nvSpPr>
          <p:cNvPr id="3" name="Text Placeholder 2">
            <a:extLst>
              <a:ext uri="{FF2B5EF4-FFF2-40B4-BE49-F238E27FC236}">
                <a16:creationId xmlns:a16="http://schemas.microsoft.com/office/drawing/2014/main" id="{DC926CCC-BAF2-55D9-4525-262009D45ACF}"/>
              </a:ext>
            </a:extLst>
          </p:cNvPr>
          <p:cNvSpPr>
            <a:spLocks noGrp="1"/>
          </p:cNvSpPr>
          <p:nvPr>
            <p:ph type="body" idx="1"/>
          </p:nvPr>
        </p:nvSpPr>
        <p:spPr/>
        <p:txBody>
          <a:bodyPr/>
          <a:lstStyle/>
          <a:p>
            <a:pPr marL="0" indent="0">
              <a:buNone/>
            </a:pPr>
            <a:r>
              <a:rPr lang="en-IN" b="1" dirty="0"/>
              <a:t>1. Home page </a:t>
            </a:r>
            <a:r>
              <a:rPr lang="en-IN" dirty="0"/>
              <a:t>– </a:t>
            </a:r>
            <a:r>
              <a:rPr lang="en-US" dirty="0"/>
              <a:t>Verify the </a:t>
            </a:r>
            <a:r>
              <a:rPr lang="en-US" b="1" dirty="0"/>
              <a:t>homepage URL, title, and navigation links </a:t>
            </a:r>
            <a:r>
              <a:rPr lang="en-IN" dirty="0"/>
              <a:t>and ensured pet categories are displayed correctly.</a:t>
            </a:r>
          </a:p>
          <a:p>
            <a:pPr marL="0" indent="0">
              <a:buNone/>
            </a:pPr>
            <a:endParaRPr lang="en-IN" dirty="0"/>
          </a:p>
        </p:txBody>
      </p:sp>
      <p:sp>
        <p:nvSpPr>
          <p:cNvPr id="4" name="Slide Number Placeholder 3">
            <a:extLst>
              <a:ext uri="{FF2B5EF4-FFF2-40B4-BE49-F238E27FC236}">
                <a16:creationId xmlns:a16="http://schemas.microsoft.com/office/drawing/2014/main" id="{D8EFCB01-2D8D-4717-E291-BA173F443957}"/>
              </a:ext>
            </a:extLst>
          </p:cNvPr>
          <p:cNvSpPr>
            <a:spLocks noGrp="1"/>
          </p:cNvSpPr>
          <p:nvPr>
            <p:ph type="sldNum" sz="quarter" idx="12"/>
          </p:nvPr>
        </p:nvSpPr>
        <p:spPr/>
        <p:txBody>
          <a:bodyPr/>
          <a:lstStyle/>
          <a:p>
            <a:fld id="{C8F35010-364B-470B-BB6C-DCBBE63D2E54}" type="slidenum">
              <a:rPr lang="en-US" smtClean="0"/>
              <a:t>10</a:t>
            </a:fld>
            <a:endParaRPr lang="en-US"/>
          </a:p>
        </p:txBody>
      </p:sp>
      <p:pic>
        <p:nvPicPr>
          <p:cNvPr id="8" name="Picture 7">
            <a:extLst>
              <a:ext uri="{FF2B5EF4-FFF2-40B4-BE49-F238E27FC236}">
                <a16:creationId xmlns:a16="http://schemas.microsoft.com/office/drawing/2014/main" id="{3EE8725A-FBEA-41FE-3BAB-943B7AE7299C}"/>
              </a:ext>
            </a:extLst>
          </p:cNvPr>
          <p:cNvPicPr>
            <a:picLocks noChangeAspect="1"/>
          </p:cNvPicPr>
          <p:nvPr/>
        </p:nvPicPr>
        <p:blipFill>
          <a:blip r:embed="rId2"/>
          <a:stretch>
            <a:fillRect/>
          </a:stretch>
        </p:blipFill>
        <p:spPr>
          <a:xfrm>
            <a:off x="838200" y="2358254"/>
            <a:ext cx="4940968" cy="2141491"/>
          </a:xfrm>
          <a:prstGeom prst="rect">
            <a:avLst/>
          </a:prstGeom>
        </p:spPr>
      </p:pic>
      <p:pic>
        <p:nvPicPr>
          <p:cNvPr id="10" name="Picture 9">
            <a:extLst>
              <a:ext uri="{FF2B5EF4-FFF2-40B4-BE49-F238E27FC236}">
                <a16:creationId xmlns:a16="http://schemas.microsoft.com/office/drawing/2014/main" id="{A1325370-A1E6-C93E-B39E-8B595EEC8457}"/>
              </a:ext>
            </a:extLst>
          </p:cNvPr>
          <p:cNvPicPr>
            <a:picLocks noChangeAspect="1"/>
          </p:cNvPicPr>
          <p:nvPr/>
        </p:nvPicPr>
        <p:blipFill>
          <a:blip r:embed="rId3"/>
          <a:stretch>
            <a:fillRect/>
          </a:stretch>
        </p:blipFill>
        <p:spPr>
          <a:xfrm>
            <a:off x="7094377" y="1518886"/>
            <a:ext cx="3505689" cy="2081503"/>
          </a:xfrm>
          <a:prstGeom prst="rect">
            <a:avLst/>
          </a:prstGeom>
        </p:spPr>
      </p:pic>
      <p:pic>
        <p:nvPicPr>
          <p:cNvPr id="12" name="Picture 11">
            <a:extLst>
              <a:ext uri="{FF2B5EF4-FFF2-40B4-BE49-F238E27FC236}">
                <a16:creationId xmlns:a16="http://schemas.microsoft.com/office/drawing/2014/main" id="{729BF94A-0AC6-2DC6-8EF3-33DAEB2ACA67}"/>
              </a:ext>
            </a:extLst>
          </p:cNvPr>
          <p:cNvPicPr>
            <a:picLocks noChangeAspect="1"/>
          </p:cNvPicPr>
          <p:nvPr/>
        </p:nvPicPr>
        <p:blipFill>
          <a:blip r:embed="rId4"/>
          <a:stretch>
            <a:fillRect/>
          </a:stretch>
        </p:blipFill>
        <p:spPr>
          <a:xfrm>
            <a:off x="6023812" y="3784850"/>
            <a:ext cx="5646821" cy="2450013"/>
          </a:xfrm>
          <a:prstGeom prst="rect">
            <a:avLst/>
          </a:prstGeom>
        </p:spPr>
      </p:pic>
    </p:spTree>
    <p:extLst>
      <p:ext uri="{BB962C8B-B14F-4D97-AF65-F5344CB8AC3E}">
        <p14:creationId xmlns:p14="http://schemas.microsoft.com/office/powerpoint/2010/main" val="41480292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F001A5-C2DA-8248-7CF6-580C5EF9292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80F3F6D-E169-B222-A011-D39FF22B5191}"/>
              </a:ext>
            </a:extLst>
          </p:cNvPr>
          <p:cNvSpPr>
            <a:spLocks noGrp="1"/>
          </p:cNvSpPr>
          <p:nvPr>
            <p:ph type="title"/>
          </p:nvPr>
        </p:nvSpPr>
        <p:spPr/>
        <p:txBody>
          <a:bodyPr/>
          <a:lstStyle/>
          <a:p>
            <a:r>
              <a:rPr lang="en-IN" dirty="0"/>
              <a:t>TEST CASES</a:t>
            </a:r>
          </a:p>
        </p:txBody>
      </p:sp>
      <p:sp>
        <p:nvSpPr>
          <p:cNvPr id="3" name="Text Placeholder 2">
            <a:extLst>
              <a:ext uri="{FF2B5EF4-FFF2-40B4-BE49-F238E27FC236}">
                <a16:creationId xmlns:a16="http://schemas.microsoft.com/office/drawing/2014/main" id="{D687F647-1935-9829-C956-F1C2E2FB4AE3}"/>
              </a:ext>
            </a:extLst>
          </p:cNvPr>
          <p:cNvSpPr>
            <a:spLocks noGrp="1"/>
          </p:cNvSpPr>
          <p:nvPr>
            <p:ph type="body" idx="1"/>
          </p:nvPr>
        </p:nvSpPr>
        <p:spPr/>
        <p:txBody>
          <a:bodyPr/>
          <a:lstStyle/>
          <a:p>
            <a:pPr marL="0" indent="0">
              <a:buNone/>
            </a:pPr>
            <a:r>
              <a:rPr lang="en-IN" b="1" dirty="0"/>
              <a:t>2. Search Functionality</a:t>
            </a:r>
            <a:r>
              <a:rPr lang="en-IN" dirty="0"/>
              <a:t> – Automated search with valid and invalid inputs, verifying product availability , pricing and language selection feature.</a:t>
            </a:r>
          </a:p>
          <a:p>
            <a:pPr marL="0" indent="0">
              <a:buNone/>
            </a:pPr>
            <a:endParaRPr lang="en-IN" dirty="0"/>
          </a:p>
        </p:txBody>
      </p:sp>
      <p:sp>
        <p:nvSpPr>
          <p:cNvPr id="4" name="Slide Number Placeholder 3">
            <a:extLst>
              <a:ext uri="{FF2B5EF4-FFF2-40B4-BE49-F238E27FC236}">
                <a16:creationId xmlns:a16="http://schemas.microsoft.com/office/drawing/2014/main" id="{2D824667-BD7D-5491-972A-E3DD6F9741C9}"/>
              </a:ext>
            </a:extLst>
          </p:cNvPr>
          <p:cNvSpPr>
            <a:spLocks noGrp="1"/>
          </p:cNvSpPr>
          <p:nvPr>
            <p:ph type="sldNum" sz="quarter" idx="12"/>
          </p:nvPr>
        </p:nvSpPr>
        <p:spPr/>
        <p:txBody>
          <a:bodyPr/>
          <a:lstStyle/>
          <a:p>
            <a:fld id="{C8F35010-364B-470B-BB6C-DCBBE63D2E54}" type="slidenum">
              <a:rPr lang="en-US" smtClean="0"/>
              <a:t>11</a:t>
            </a:fld>
            <a:endParaRPr lang="en-US"/>
          </a:p>
        </p:txBody>
      </p:sp>
      <p:pic>
        <p:nvPicPr>
          <p:cNvPr id="6" name="Picture 5">
            <a:extLst>
              <a:ext uri="{FF2B5EF4-FFF2-40B4-BE49-F238E27FC236}">
                <a16:creationId xmlns:a16="http://schemas.microsoft.com/office/drawing/2014/main" id="{3BC4A6CC-A17B-5116-E62A-0417A36F0231}"/>
              </a:ext>
            </a:extLst>
          </p:cNvPr>
          <p:cNvPicPr>
            <a:picLocks noChangeAspect="1"/>
          </p:cNvPicPr>
          <p:nvPr/>
        </p:nvPicPr>
        <p:blipFill>
          <a:blip r:embed="rId2"/>
          <a:stretch>
            <a:fillRect/>
          </a:stretch>
        </p:blipFill>
        <p:spPr>
          <a:xfrm>
            <a:off x="838200" y="2213452"/>
            <a:ext cx="4503821" cy="2773874"/>
          </a:xfrm>
          <a:prstGeom prst="rect">
            <a:avLst/>
          </a:prstGeom>
        </p:spPr>
      </p:pic>
    </p:spTree>
    <p:extLst>
      <p:ext uri="{BB962C8B-B14F-4D97-AF65-F5344CB8AC3E}">
        <p14:creationId xmlns:p14="http://schemas.microsoft.com/office/powerpoint/2010/main" val="36269193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43015-09B0-B7A1-9EF1-BCA0CCF39795}"/>
              </a:ext>
            </a:extLst>
          </p:cNvPr>
          <p:cNvSpPr>
            <a:spLocks noGrp="1"/>
          </p:cNvSpPr>
          <p:nvPr>
            <p:ph type="title"/>
          </p:nvPr>
        </p:nvSpPr>
        <p:spPr/>
        <p:txBody>
          <a:bodyPr/>
          <a:lstStyle/>
          <a:p>
            <a:r>
              <a:rPr lang="en-IN" dirty="0">
                <a:latin typeface="Consolas" panose="020B0609020204030204" pitchFamily="49" charset="0"/>
              </a:rPr>
              <a:t>Output of search functionality</a:t>
            </a:r>
            <a:endParaRPr lang="en-IN" dirty="0"/>
          </a:p>
        </p:txBody>
      </p:sp>
      <p:sp>
        <p:nvSpPr>
          <p:cNvPr id="4" name="Slide Number Placeholder 3">
            <a:extLst>
              <a:ext uri="{FF2B5EF4-FFF2-40B4-BE49-F238E27FC236}">
                <a16:creationId xmlns:a16="http://schemas.microsoft.com/office/drawing/2014/main" id="{F54892CF-84C4-8966-862E-D7F5E306AFF2}"/>
              </a:ext>
            </a:extLst>
          </p:cNvPr>
          <p:cNvSpPr>
            <a:spLocks noGrp="1"/>
          </p:cNvSpPr>
          <p:nvPr>
            <p:ph type="sldNum" sz="quarter" idx="12"/>
          </p:nvPr>
        </p:nvSpPr>
        <p:spPr/>
        <p:txBody>
          <a:bodyPr/>
          <a:lstStyle/>
          <a:p>
            <a:fld id="{C8F35010-364B-470B-BB6C-DCBBE63D2E54}" type="slidenum">
              <a:rPr lang="en-US" smtClean="0"/>
              <a:t>12</a:t>
            </a:fld>
            <a:endParaRPr lang="en-US"/>
          </a:p>
        </p:txBody>
      </p:sp>
      <p:pic>
        <p:nvPicPr>
          <p:cNvPr id="6" name="Picture 5">
            <a:extLst>
              <a:ext uri="{FF2B5EF4-FFF2-40B4-BE49-F238E27FC236}">
                <a16:creationId xmlns:a16="http://schemas.microsoft.com/office/drawing/2014/main" id="{1BC930A4-D21F-3ACF-038E-21696F4A2F29}"/>
              </a:ext>
            </a:extLst>
          </p:cNvPr>
          <p:cNvPicPr>
            <a:picLocks noChangeAspect="1"/>
          </p:cNvPicPr>
          <p:nvPr/>
        </p:nvPicPr>
        <p:blipFill>
          <a:blip r:embed="rId2"/>
          <a:stretch>
            <a:fillRect/>
          </a:stretch>
        </p:blipFill>
        <p:spPr>
          <a:xfrm>
            <a:off x="6501366" y="1919076"/>
            <a:ext cx="5358063" cy="3019846"/>
          </a:xfrm>
          <a:prstGeom prst="rect">
            <a:avLst/>
          </a:prstGeom>
        </p:spPr>
      </p:pic>
      <p:pic>
        <p:nvPicPr>
          <p:cNvPr id="8" name="Picture 7">
            <a:extLst>
              <a:ext uri="{FF2B5EF4-FFF2-40B4-BE49-F238E27FC236}">
                <a16:creationId xmlns:a16="http://schemas.microsoft.com/office/drawing/2014/main" id="{13D91E74-8F0A-9B67-DCFF-A6D327D2B25F}"/>
              </a:ext>
            </a:extLst>
          </p:cNvPr>
          <p:cNvPicPr>
            <a:picLocks noChangeAspect="1"/>
          </p:cNvPicPr>
          <p:nvPr/>
        </p:nvPicPr>
        <p:blipFill>
          <a:blip r:embed="rId3"/>
          <a:stretch>
            <a:fillRect/>
          </a:stretch>
        </p:blipFill>
        <p:spPr>
          <a:xfrm>
            <a:off x="332571" y="1304628"/>
            <a:ext cx="5763429" cy="4248743"/>
          </a:xfrm>
          <a:prstGeom prst="rect">
            <a:avLst/>
          </a:prstGeom>
        </p:spPr>
      </p:pic>
    </p:spTree>
    <p:extLst>
      <p:ext uri="{BB962C8B-B14F-4D97-AF65-F5344CB8AC3E}">
        <p14:creationId xmlns:p14="http://schemas.microsoft.com/office/powerpoint/2010/main" val="40373636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5E1D49-D827-8A46-83AF-64BA39BE123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2EBFF0E-B309-6D61-CCAD-2806B44CD6A9}"/>
              </a:ext>
            </a:extLst>
          </p:cNvPr>
          <p:cNvSpPr>
            <a:spLocks noGrp="1"/>
          </p:cNvSpPr>
          <p:nvPr>
            <p:ph type="title"/>
          </p:nvPr>
        </p:nvSpPr>
        <p:spPr/>
        <p:txBody>
          <a:bodyPr/>
          <a:lstStyle/>
          <a:p>
            <a:r>
              <a:rPr lang="en-IN" dirty="0"/>
              <a:t>TEST CASES</a:t>
            </a:r>
          </a:p>
        </p:txBody>
      </p:sp>
      <p:sp>
        <p:nvSpPr>
          <p:cNvPr id="3" name="Text Placeholder 2">
            <a:extLst>
              <a:ext uri="{FF2B5EF4-FFF2-40B4-BE49-F238E27FC236}">
                <a16:creationId xmlns:a16="http://schemas.microsoft.com/office/drawing/2014/main" id="{82D25AEE-E05F-CD04-56D8-32CA16F0CA99}"/>
              </a:ext>
            </a:extLst>
          </p:cNvPr>
          <p:cNvSpPr>
            <a:spLocks noGrp="1"/>
          </p:cNvSpPr>
          <p:nvPr>
            <p:ph type="body" idx="1"/>
          </p:nvPr>
        </p:nvSpPr>
        <p:spPr/>
        <p:txBody>
          <a:bodyPr/>
          <a:lstStyle/>
          <a:p>
            <a:pPr marL="0" indent="0">
              <a:buNone/>
            </a:pPr>
            <a:r>
              <a:rPr lang="en-IN" b="1" dirty="0"/>
              <a:t>3. Product Details page </a:t>
            </a:r>
            <a:r>
              <a:rPr lang="en-IN" dirty="0"/>
              <a:t>– </a:t>
            </a:r>
            <a:r>
              <a:rPr lang="en-US" dirty="0"/>
              <a:t>Validate </a:t>
            </a:r>
            <a:r>
              <a:rPr lang="en-US" b="1" dirty="0"/>
              <a:t>product title, description, price, and images</a:t>
            </a:r>
            <a:r>
              <a:rPr lang="en-US" dirty="0"/>
              <a:t> and testing whether products are added to wish-list or not</a:t>
            </a:r>
            <a:endParaRPr lang="en-IN" dirty="0"/>
          </a:p>
        </p:txBody>
      </p:sp>
      <p:sp>
        <p:nvSpPr>
          <p:cNvPr id="4" name="Slide Number Placeholder 3">
            <a:extLst>
              <a:ext uri="{FF2B5EF4-FFF2-40B4-BE49-F238E27FC236}">
                <a16:creationId xmlns:a16="http://schemas.microsoft.com/office/drawing/2014/main" id="{2CB5FE68-206B-3898-1D55-58877C8CC4F0}"/>
              </a:ext>
            </a:extLst>
          </p:cNvPr>
          <p:cNvSpPr>
            <a:spLocks noGrp="1"/>
          </p:cNvSpPr>
          <p:nvPr>
            <p:ph type="sldNum" sz="quarter" idx="12"/>
          </p:nvPr>
        </p:nvSpPr>
        <p:spPr/>
        <p:txBody>
          <a:bodyPr/>
          <a:lstStyle/>
          <a:p>
            <a:fld id="{C8F35010-364B-470B-BB6C-DCBBE63D2E54}" type="slidenum">
              <a:rPr lang="en-US" smtClean="0"/>
              <a:t>13</a:t>
            </a:fld>
            <a:endParaRPr lang="en-US"/>
          </a:p>
        </p:txBody>
      </p:sp>
      <p:pic>
        <p:nvPicPr>
          <p:cNvPr id="6" name="Picture 5">
            <a:extLst>
              <a:ext uri="{FF2B5EF4-FFF2-40B4-BE49-F238E27FC236}">
                <a16:creationId xmlns:a16="http://schemas.microsoft.com/office/drawing/2014/main" id="{E27A16B3-5539-16E5-55E1-52D441744F8E}"/>
              </a:ext>
            </a:extLst>
          </p:cNvPr>
          <p:cNvPicPr>
            <a:picLocks noChangeAspect="1"/>
          </p:cNvPicPr>
          <p:nvPr/>
        </p:nvPicPr>
        <p:blipFill>
          <a:blip r:embed="rId2"/>
          <a:stretch>
            <a:fillRect/>
          </a:stretch>
        </p:blipFill>
        <p:spPr>
          <a:xfrm>
            <a:off x="838200" y="1689005"/>
            <a:ext cx="6035135" cy="3822765"/>
          </a:xfrm>
          <a:prstGeom prst="rect">
            <a:avLst/>
          </a:prstGeom>
        </p:spPr>
      </p:pic>
      <p:pic>
        <p:nvPicPr>
          <p:cNvPr id="8" name="Picture 7">
            <a:extLst>
              <a:ext uri="{FF2B5EF4-FFF2-40B4-BE49-F238E27FC236}">
                <a16:creationId xmlns:a16="http://schemas.microsoft.com/office/drawing/2014/main" id="{DF2ECA26-E5D8-0F95-98A9-C68747C5BD7F}"/>
              </a:ext>
            </a:extLst>
          </p:cNvPr>
          <p:cNvPicPr>
            <a:picLocks noChangeAspect="1"/>
          </p:cNvPicPr>
          <p:nvPr/>
        </p:nvPicPr>
        <p:blipFill>
          <a:blip r:embed="rId3"/>
          <a:srcRect l="30908" t="10234" r="32896" b="24942"/>
          <a:stretch/>
        </p:blipFill>
        <p:spPr>
          <a:xfrm>
            <a:off x="7443537" y="1651273"/>
            <a:ext cx="3910263" cy="3898231"/>
          </a:xfrm>
          <a:prstGeom prst="rect">
            <a:avLst/>
          </a:prstGeom>
        </p:spPr>
      </p:pic>
    </p:spTree>
    <p:extLst>
      <p:ext uri="{BB962C8B-B14F-4D97-AF65-F5344CB8AC3E}">
        <p14:creationId xmlns:p14="http://schemas.microsoft.com/office/powerpoint/2010/main" val="9621304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42C930-48FA-01E2-DD78-477ABBC07054}"/>
              </a:ext>
            </a:extLst>
          </p:cNvPr>
          <p:cNvSpPr>
            <a:spLocks noGrp="1"/>
          </p:cNvSpPr>
          <p:nvPr>
            <p:ph type="title"/>
          </p:nvPr>
        </p:nvSpPr>
        <p:spPr/>
        <p:txBody>
          <a:bodyPr/>
          <a:lstStyle/>
          <a:p>
            <a:r>
              <a:rPr lang="en-IN" dirty="0">
                <a:latin typeface="Consolas" panose="020B0609020204030204" pitchFamily="49" charset="0"/>
              </a:rPr>
              <a:t>Output of product details</a:t>
            </a:r>
            <a:endParaRPr lang="en-IN" dirty="0"/>
          </a:p>
        </p:txBody>
      </p:sp>
      <p:sp>
        <p:nvSpPr>
          <p:cNvPr id="4" name="Slide Number Placeholder 3">
            <a:extLst>
              <a:ext uri="{FF2B5EF4-FFF2-40B4-BE49-F238E27FC236}">
                <a16:creationId xmlns:a16="http://schemas.microsoft.com/office/drawing/2014/main" id="{AF6E77B1-A0EA-3072-4230-B97FAB195B08}"/>
              </a:ext>
            </a:extLst>
          </p:cNvPr>
          <p:cNvSpPr>
            <a:spLocks noGrp="1"/>
          </p:cNvSpPr>
          <p:nvPr>
            <p:ph type="sldNum" sz="quarter" idx="12"/>
          </p:nvPr>
        </p:nvSpPr>
        <p:spPr/>
        <p:txBody>
          <a:bodyPr/>
          <a:lstStyle/>
          <a:p>
            <a:fld id="{C8F35010-364B-470B-BB6C-DCBBE63D2E54}" type="slidenum">
              <a:rPr lang="en-US" smtClean="0"/>
              <a:t>14</a:t>
            </a:fld>
            <a:endParaRPr lang="en-US"/>
          </a:p>
        </p:txBody>
      </p:sp>
      <p:pic>
        <p:nvPicPr>
          <p:cNvPr id="6" name="Picture 5">
            <a:extLst>
              <a:ext uri="{FF2B5EF4-FFF2-40B4-BE49-F238E27FC236}">
                <a16:creationId xmlns:a16="http://schemas.microsoft.com/office/drawing/2014/main" id="{F79E3C64-7825-6E85-B4AE-8DE5BC3F6C2F}"/>
              </a:ext>
            </a:extLst>
          </p:cNvPr>
          <p:cNvPicPr>
            <a:picLocks noChangeAspect="1"/>
          </p:cNvPicPr>
          <p:nvPr/>
        </p:nvPicPr>
        <p:blipFill>
          <a:blip r:embed="rId2"/>
          <a:stretch>
            <a:fillRect/>
          </a:stretch>
        </p:blipFill>
        <p:spPr>
          <a:xfrm>
            <a:off x="838200" y="1503793"/>
            <a:ext cx="5787189" cy="3850414"/>
          </a:xfrm>
          <a:prstGeom prst="rect">
            <a:avLst/>
          </a:prstGeom>
        </p:spPr>
      </p:pic>
    </p:spTree>
    <p:extLst>
      <p:ext uri="{BB962C8B-B14F-4D97-AF65-F5344CB8AC3E}">
        <p14:creationId xmlns:p14="http://schemas.microsoft.com/office/powerpoint/2010/main" val="42614689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B7CA28-8D36-A28D-8089-F2361FCF0C3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4B1726C-CA60-EAA7-C97A-EAABB4950BB8}"/>
              </a:ext>
            </a:extLst>
          </p:cNvPr>
          <p:cNvSpPr>
            <a:spLocks noGrp="1"/>
          </p:cNvSpPr>
          <p:nvPr>
            <p:ph type="title"/>
          </p:nvPr>
        </p:nvSpPr>
        <p:spPr/>
        <p:txBody>
          <a:bodyPr/>
          <a:lstStyle/>
          <a:p>
            <a:r>
              <a:rPr lang="en-IN" dirty="0"/>
              <a:t>TEST CASES</a:t>
            </a:r>
          </a:p>
        </p:txBody>
      </p:sp>
      <p:sp>
        <p:nvSpPr>
          <p:cNvPr id="3" name="Text Placeholder 2">
            <a:extLst>
              <a:ext uri="{FF2B5EF4-FFF2-40B4-BE49-F238E27FC236}">
                <a16:creationId xmlns:a16="http://schemas.microsoft.com/office/drawing/2014/main" id="{9C6E574A-86B0-AE81-17D6-8C89663CEED5}"/>
              </a:ext>
            </a:extLst>
          </p:cNvPr>
          <p:cNvSpPr>
            <a:spLocks noGrp="1"/>
          </p:cNvSpPr>
          <p:nvPr>
            <p:ph type="body" idx="1"/>
          </p:nvPr>
        </p:nvSpPr>
        <p:spPr/>
        <p:txBody>
          <a:bodyPr/>
          <a:lstStyle/>
          <a:p>
            <a:pPr marL="0" indent="0">
              <a:buNone/>
            </a:pPr>
            <a:r>
              <a:rPr lang="en-US" b="1" dirty="0"/>
              <a:t>4. Shopping Cart Operations </a:t>
            </a:r>
            <a:r>
              <a:rPr lang="en-US" dirty="0"/>
              <a:t>- Automate adding items to the cart and verifying cart updates.</a:t>
            </a:r>
          </a:p>
          <a:p>
            <a:pPr marL="0" indent="0">
              <a:buNone/>
            </a:pPr>
            <a:endParaRPr lang="en-IN" dirty="0"/>
          </a:p>
        </p:txBody>
      </p:sp>
      <p:sp>
        <p:nvSpPr>
          <p:cNvPr id="4" name="Slide Number Placeholder 3">
            <a:extLst>
              <a:ext uri="{FF2B5EF4-FFF2-40B4-BE49-F238E27FC236}">
                <a16:creationId xmlns:a16="http://schemas.microsoft.com/office/drawing/2014/main" id="{46D01809-4A08-BAD9-5EB7-4691EB7E76A2}"/>
              </a:ext>
            </a:extLst>
          </p:cNvPr>
          <p:cNvSpPr>
            <a:spLocks noGrp="1"/>
          </p:cNvSpPr>
          <p:nvPr>
            <p:ph type="sldNum" sz="quarter" idx="12"/>
          </p:nvPr>
        </p:nvSpPr>
        <p:spPr/>
        <p:txBody>
          <a:bodyPr/>
          <a:lstStyle/>
          <a:p>
            <a:fld id="{C8F35010-364B-470B-BB6C-DCBBE63D2E54}" type="slidenum">
              <a:rPr lang="en-US" smtClean="0"/>
              <a:t>15</a:t>
            </a:fld>
            <a:endParaRPr lang="en-US"/>
          </a:p>
        </p:txBody>
      </p:sp>
      <p:pic>
        <p:nvPicPr>
          <p:cNvPr id="6" name="Picture 5">
            <a:extLst>
              <a:ext uri="{FF2B5EF4-FFF2-40B4-BE49-F238E27FC236}">
                <a16:creationId xmlns:a16="http://schemas.microsoft.com/office/drawing/2014/main" id="{D8F18DCE-D3EF-4139-7A89-4975BDDF2DA2}"/>
              </a:ext>
            </a:extLst>
          </p:cNvPr>
          <p:cNvPicPr>
            <a:picLocks noChangeAspect="1"/>
          </p:cNvPicPr>
          <p:nvPr/>
        </p:nvPicPr>
        <p:blipFill>
          <a:blip r:embed="rId2"/>
          <a:stretch>
            <a:fillRect/>
          </a:stretch>
        </p:blipFill>
        <p:spPr>
          <a:xfrm>
            <a:off x="838200" y="1818601"/>
            <a:ext cx="5097379" cy="3220798"/>
          </a:xfrm>
          <a:prstGeom prst="rect">
            <a:avLst/>
          </a:prstGeom>
        </p:spPr>
      </p:pic>
      <p:pic>
        <p:nvPicPr>
          <p:cNvPr id="8" name="Picture 7">
            <a:extLst>
              <a:ext uri="{FF2B5EF4-FFF2-40B4-BE49-F238E27FC236}">
                <a16:creationId xmlns:a16="http://schemas.microsoft.com/office/drawing/2014/main" id="{F062FBF9-B85B-1915-FA12-EF053FD9FCDA}"/>
              </a:ext>
            </a:extLst>
          </p:cNvPr>
          <p:cNvPicPr>
            <a:picLocks noChangeAspect="1"/>
          </p:cNvPicPr>
          <p:nvPr/>
        </p:nvPicPr>
        <p:blipFill>
          <a:blip r:embed="rId3"/>
          <a:stretch>
            <a:fillRect/>
          </a:stretch>
        </p:blipFill>
        <p:spPr>
          <a:xfrm>
            <a:off x="6553200" y="2660771"/>
            <a:ext cx="5390147" cy="1536458"/>
          </a:xfrm>
          <a:prstGeom prst="rect">
            <a:avLst/>
          </a:prstGeom>
        </p:spPr>
      </p:pic>
    </p:spTree>
    <p:extLst>
      <p:ext uri="{BB962C8B-B14F-4D97-AF65-F5344CB8AC3E}">
        <p14:creationId xmlns:p14="http://schemas.microsoft.com/office/powerpoint/2010/main" val="14003885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F5F9C-4271-638D-AA0C-CFACC187F063}"/>
              </a:ext>
            </a:extLst>
          </p:cNvPr>
          <p:cNvSpPr>
            <a:spLocks noGrp="1"/>
          </p:cNvSpPr>
          <p:nvPr>
            <p:ph type="title"/>
          </p:nvPr>
        </p:nvSpPr>
        <p:spPr/>
        <p:txBody>
          <a:bodyPr/>
          <a:lstStyle/>
          <a:p>
            <a:r>
              <a:rPr lang="en-IN" dirty="0">
                <a:latin typeface="Consolas" panose="020B0609020204030204" pitchFamily="49" charset="0"/>
              </a:rPr>
              <a:t>Output of Shopping cart operations</a:t>
            </a:r>
            <a:endParaRPr lang="en-IN" dirty="0"/>
          </a:p>
        </p:txBody>
      </p:sp>
      <p:sp>
        <p:nvSpPr>
          <p:cNvPr id="4" name="Slide Number Placeholder 3">
            <a:extLst>
              <a:ext uri="{FF2B5EF4-FFF2-40B4-BE49-F238E27FC236}">
                <a16:creationId xmlns:a16="http://schemas.microsoft.com/office/drawing/2014/main" id="{BF5E4883-47BE-6FB3-9CDE-A72C1A1A777B}"/>
              </a:ext>
            </a:extLst>
          </p:cNvPr>
          <p:cNvSpPr>
            <a:spLocks noGrp="1"/>
          </p:cNvSpPr>
          <p:nvPr>
            <p:ph type="sldNum" sz="quarter" idx="12"/>
          </p:nvPr>
        </p:nvSpPr>
        <p:spPr/>
        <p:txBody>
          <a:bodyPr/>
          <a:lstStyle/>
          <a:p>
            <a:fld id="{C8F35010-364B-470B-BB6C-DCBBE63D2E54}" type="slidenum">
              <a:rPr lang="en-US" smtClean="0"/>
              <a:t>16</a:t>
            </a:fld>
            <a:endParaRPr lang="en-US"/>
          </a:p>
        </p:txBody>
      </p:sp>
      <p:pic>
        <p:nvPicPr>
          <p:cNvPr id="6" name="Picture 5">
            <a:extLst>
              <a:ext uri="{FF2B5EF4-FFF2-40B4-BE49-F238E27FC236}">
                <a16:creationId xmlns:a16="http://schemas.microsoft.com/office/drawing/2014/main" id="{901B0372-31E9-6DB7-9FC3-3A31B81ADC59}"/>
              </a:ext>
            </a:extLst>
          </p:cNvPr>
          <p:cNvPicPr>
            <a:picLocks noChangeAspect="1"/>
          </p:cNvPicPr>
          <p:nvPr/>
        </p:nvPicPr>
        <p:blipFill>
          <a:blip r:embed="rId2"/>
          <a:stretch>
            <a:fillRect/>
          </a:stretch>
        </p:blipFill>
        <p:spPr>
          <a:xfrm>
            <a:off x="838200" y="2245380"/>
            <a:ext cx="5489964" cy="2725282"/>
          </a:xfrm>
          <a:prstGeom prst="rect">
            <a:avLst/>
          </a:prstGeom>
        </p:spPr>
      </p:pic>
      <p:pic>
        <p:nvPicPr>
          <p:cNvPr id="8" name="Picture 7">
            <a:extLst>
              <a:ext uri="{FF2B5EF4-FFF2-40B4-BE49-F238E27FC236}">
                <a16:creationId xmlns:a16="http://schemas.microsoft.com/office/drawing/2014/main" id="{0F9BCCC7-596E-655E-5E1C-05D1CEE0138C}"/>
              </a:ext>
            </a:extLst>
          </p:cNvPr>
          <p:cNvPicPr>
            <a:picLocks noChangeAspect="1"/>
          </p:cNvPicPr>
          <p:nvPr/>
        </p:nvPicPr>
        <p:blipFill>
          <a:blip r:embed="rId3"/>
          <a:stretch>
            <a:fillRect/>
          </a:stretch>
        </p:blipFill>
        <p:spPr>
          <a:xfrm>
            <a:off x="6328163" y="890337"/>
            <a:ext cx="5489964" cy="1324398"/>
          </a:xfrm>
          <a:prstGeom prst="rect">
            <a:avLst/>
          </a:prstGeom>
        </p:spPr>
      </p:pic>
      <p:pic>
        <p:nvPicPr>
          <p:cNvPr id="10" name="Picture 9">
            <a:extLst>
              <a:ext uri="{FF2B5EF4-FFF2-40B4-BE49-F238E27FC236}">
                <a16:creationId xmlns:a16="http://schemas.microsoft.com/office/drawing/2014/main" id="{08FE81D4-DCF8-A20C-7F7A-24957ED89CFD}"/>
              </a:ext>
            </a:extLst>
          </p:cNvPr>
          <p:cNvPicPr>
            <a:picLocks noChangeAspect="1"/>
          </p:cNvPicPr>
          <p:nvPr/>
        </p:nvPicPr>
        <p:blipFill>
          <a:blip r:embed="rId4"/>
          <a:stretch>
            <a:fillRect/>
          </a:stretch>
        </p:blipFill>
        <p:spPr>
          <a:xfrm>
            <a:off x="6328163" y="2321920"/>
            <a:ext cx="5489964" cy="1105798"/>
          </a:xfrm>
          <a:prstGeom prst="rect">
            <a:avLst/>
          </a:prstGeom>
        </p:spPr>
      </p:pic>
      <p:pic>
        <p:nvPicPr>
          <p:cNvPr id="12" name="Picture 11">
            <a:extLst>
              <a:ext uri="{FF2B5EF4-FFF2-40B4-BE49-F238E27FC236}">
                <a16:creationId xmlns:a16="http://schemas.microsoft.com/office/drawing/2014/main" id="{51B505EF-A16A-CA85-F673-A5FAC7B14A67}"/>
              </a:ext>
            </a:extLst>
          </p:cNvPr>
          <p:cNvPicPr>
            <a:picLocks noChangeAspect="1"/>
          </p:cNvPicPr>
          <p:nvPr/>
        </p:nvPicPr>
        <p:blipFill>
          <a:blip r:embed="rId5"/>
          <a:stretch>
            <a:fillRect/>
          </a:stretch>
        </p:blipFill>
        <p:spPr>
          <a:xfrm>
            <a:off x="6328162" y="3427718"/>
            <a:ext cx="5489965" cy="1055762"/>
          </a:xfrm>
          <a:prstGeom prst="rect">
            <a:avLst/>
          </a:prstGeom>
        </p:spPr>
      </p:pic>
      <p:pic>
        <p:nvPicPr>
          <p:cNvPr id="14" name="Picture 13">
            <a:extLst>
              <a:ext uri="{FF2B5EF4-FFF2-40B4-BE49-F238E27FC236}">
                <a16:creationId xmlns:a16="http://schemas.microsoft.com/office/drawing/2014/main" id="{5308E0E2-9210-C5A0-0EC8-3632188F9192}"/>
              </a:ext>
            </a:extLst>
          </p:cNvPr>
          <p:cNvPicPr>
            <a:picLocks noChangeAspect="1"/>
          </p:cNvPicPr>
          <p:nvPr/>
        </p:nvPicPr>
        <p:blipFill>
          <a:blip r:embed="rId6"/>
          <a:stretch>
            <a:fillRect/>
          </a:stretch>
        </p:blipFill>
        <p:spPr>
          <a:xfrm>
            <a:off x="6328162" y="4602556"/>
            <a:ext cx="5489965" cy="1187437"/>
          </a:xfrm>
          <a:prstGeom prst="rect">
            <a:avLst/>
          </a:prstGeom>
        </p:spPr>
      </p:pic>
    </p:spTree>
    <p:extLst>
      <p:ext uri="{BB962C8B-B14F-4D97-AF65-F5344CB8AC3E}">
        <p14:creationId xmlns:p14="http://schemas.microsoft.com/office/powerpoint/2010/main" val="17202689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42BC79-E493-A1B4-4B77-2D8548B2915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F46EC8B-615B-164D-81B1-E182F09B220A}"/>
              </a:ext>
            </a:extLst>
          </p:cNvPr>
          <p:cNvSpPr>
            <a:spLocks noGrp="1"/>
          </p:cNvSpPr>
          <p:nvPr>
            <p:ph type="title"/>
          </p:nvPr>
        </p:nvSpPr>
        <p:spPr/>
        <p:txBody>
          <a:bodyPr/>
          <a:lstStyle/>
          <a:p>
            <a:r>
              <a:rPr lang="en-IN" dirty="0">
                <a:latin typeface="Consolas" panose="020B0609020204030204" pitchFamily="49" charset="0"/>
              </a:rPr>
              <a:t>Output of Shopping cart operations</a:t>
            </a:r>
            <a:endParaRPr lang="en-IN" dirty="0"/>
          </a:p>
        </p:txBody>
      </p:sp>
      <p:sp>
        <p:nvSpPr>
          <p:cNvPr id="4" name="Slide Number Placeholder 3">
            <a:extLst>
              <a:ext uri="{FF2B5EF4-FFF2-40B4-BE49-F238E27FC236}">
                <a16:creationId xmlns:a16="http://schemas.microsoft.com/office/drawing/2014/main" id="{2ACA55F7-813C-1A86-C669-DB588B73B0DE}"/>
              </a:ext>
            </a:extLst>
          </p:cNvPr>
          <p:cNvSpPr>
            <a:spLocks noGrp="1"/>
          </p:cNvSpPr>
          <p:nvPr>
            <p:ph type="sldNum" sz="quarter" idx="12"/>
          </p:nvPr>
        </p:nvSpPr>
        <p:spPr/>
        <p:txBody>
          <a:bodyPr/>
          <a:lstStyle/>
          <a:p>
            <a:fld id="{C8F35010-364B-470B-BB6C-DCBBE63D2E54}" type="slidenum">
              <a:rPr lang="en-US" smtClean="0"/>
              <a:t>17</a:t>
            </a:fld>
            <a:endParaRPr lang="en-US"/>
          </a:p>
        </p:txBody>
      </p:sp>
      <p:pic>
        <p:nvPicPr>
          <p:cNvPr id="5" name="Picture 4">
            <a:extLst>
              <a:ext uri="{FF2B5EF4-FFF2-40B4-BE49-F238E27FC236}">
                <a16:creationId xmlns:a16="http://schemas.microsoft.com/office/drawing/2014/main" id="{C397DF69-112F-B7D4-244D-23037378E20A}"/>
              </a:ext>
            </a:extLst>
          </p:cNvPr>
          <p:cNvPicPr>
            <a:picLocks noChangeAspect="1"/>
          </p:cNvPicPr>
          <p:nvPr/>
        </p:nvPicPr>
        <p:blipFill>
          <a:blip r:embed="rId2"/>
          <a:stretch>
            <a:fillRect/>
          </a:stretch>
        </p:blipFill>
        <p:spPr>
          <a:xfrm>
            <a:off x="422167" y="1465078"/>
            <a:ext cx="5978633" cy="1255341"/>
          </a:xfrm>
          <a:prstGeom prst="rect">
            <a:avLst/>
          </a:prstGeom>
        </p:spPr>
      </p:pic>
      <p:pic>
        <p:nvPicPr>
          <p:cNvPr id="7" name="Picture 6">
            <a:extLst>
              <a:ext uri="{FF2B5EF4-FFF2-40B4-BE49-F238E27FC236}">
                <a16:creationId xmlns:a16="http://schemas.microsoft.com/office/drawing/2014/main" id="{F00B9380-942D-5772-A9B7-311CF6D0F28A}"/>
              </a:ext>
            </a:extLst>
          </p:cNvPr>
          <p:cNvPicPr>
            <a:picLocks noChangeAspect="1"/>
          </p:cNvPicPr>
          <p:nvPr/>
        </p:nvPicPr>
        <p:blipFill>
          <a:blip r:embed="rId3"/>
          <a:stretch>
            <a:fillRect/>
          </a:stretch>
        </p:blipFill>
        <p:spPr>
          <a:xfrm>
            <a:off x="422167" y="2879917"/>
            <a:ext cx="5978633" cy="3027806"/>
          </a:xfrm>
          <a:prstGeom prst="rect">
            <a:avLst/>
          </a:prstGeom>
        </p:spPr>
      </p:pic>
      <p:pic>
        <p:nvPicPr>
          <p:cNvPr id="9" name="Picture 8">
            <a:extLst>
              <a:ext uri="{FF2B5EF4-FFF2-40B4-BE49-F238E27FC236}">
                <a16:creationId xmlns:a16="http://schemas.microsoft.com/office/drawing/2014/main" id="{0AE49AF4-AEAF-948D-577B-0807BCDFBC8D}"/>
              </a:ext>
            </a:extLst>
          </p:cNvPr>
          <p:cNvPicPr>
            <a:picLocks noChangeAspect="1"/>
          </p:cNvPicPr>
          <p:nvPr/>
        </p:nvPicPr>
        <p:blipFill>
          <a:blip r:embed="rId4"/>
          <a:stretch>
            <a:fillRect/>
          </a:stretch>
        </p:blipFill>
        <p:spPr>
          <a:xfrm>
            <a:off x="7778591" y="1107607"/>
            <a:ext cx="2203609" cy="1772310"/>
          </a:xfrm>
          <a:prstGeom prst="rect">
            <a:avLst/>
          </a:prstGeom>
        </p:spPr>
      </p:pic>
      <p:pic>
        <p:nvPicPr>
          <p:cNvPr id="11" name="Picture 10">
            <a:extLst>
              <a:ext uri="{FF2B5EF4-FFF2-40B4-BE49-F238E27FC236}">
                <a16:creationId xmlns:a16="http://schemas.microsoft.com/office/drawing/2014/main" id="{F96C3935-D19E-66CE-CFE2-D8559281ABCB}"/>
              </a:ext>
            </a:extLst>
          </p:cNvPr>
          <p:cNvPicPr>
            <a:picLocks noChangeAspect="1"/>
          </p:cNvPicPr>
          <p:nvPr/>
        </p:nvPicPr>
        <p:blipFill>
          <a:blip r:embed="rId5"/>
          <a:stretch>
            <a:fillRect/>
          </a:stretch>
        </p:blipFill>
        <p:spPr>
          <a:xfrm>
            <a:off x="7614159" y="2879917"/>
            <a:ext cx="3256288" cy="3452319"/>
          </a:xfrm>
          <a:prstGeom prst="rect">
            <a:avLst/>
          </a:prstGeom>
        </p:spPr>
      </p:pic>
    </p:spTree>
    <p:extLst>
      <p:ext uri="{BB962C8B-B14F-4D97-AF65-F5344CB8AC3E}">
        <p14:creationId xmlns:p14="http://schemas.microsoft.com/office/powerpoint/2010/main" val="26846161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2B332A-3336-3B48-064E-2D8AEB235B5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A3929F4-F476-4CEA-59AC-65B09F69F7A0}"/>
              </a:ext>
            </a:extLst>
          </p:cNvPr>
          <p:cNvSpPr>
            <a:spLocks noGrp="1"/>
          </p:cNvSpPr>
          <p:nvPr>
            <p:ph type="title"/>
          </p:nvPr>
        </p:nvSpPr>
        <p:spPr/>
        <p:txBody>
          <a:bodyPr/>
          <a:lstStyle/>
          <a:p>
            <a:r>
              <a:rPr lang="en-IN" dirty="0">
                <a:latin typeface="Consolas" panose="020B0609020204030204" pitchFamily="49" charset="0"/>
              </a:rPr>
              <a:t>Output of Shopping cart operations</a:t>
            </a:r>
            <a:endParaRPr lang="en-IN" dirty="0"/>
          </a:p>
        </p:txBody>
      </p:sp>
      <p:sp>
        <p:nvSpPr>
          <p:cNvPr id="4" name="Slide Number Placeholder 3">
            <a:extLst>
              <a:ext uri="{FF2B5EF4-FFF2-40B4-BE49-F238E27FC236}">
                <a16:creationId xmlns:a16="http://schemas.microsoft.com/office/drawing/2014/main" id="{66074406-972E-82AA-2354-C56EAD2CE2A0}"/>
              </a:ext>
            </a:extLst>
          </p:cNvPr>
          <p:cNvSpPr>
            <a:spLocks noGrp="1"/>
          </p:cNvSpPr>
          <p:nvPr>
            <p:ph type="sldNum" sz="quarter" idx="12"/>
          </p:nvPr>
        </p:nvSpPr>
        <p:spPr/>
        <p:txBody>
          <a:bodyPr/>
          <a:lstStyle/>
          <a:p>
            <a:fld id="{C8F35010-364B-470B-BB6C-DCBBE63D2E54}" type="slidenum">
              <a:rPr lang="en-US" smtClean="0"/>
              <a:t>18</a:t>
            </a:fld>
            <a:endParaRPr lang="en-US"/>
          </a:p>
        </p:txBody>
      </p:sp>
      <p:pic>
        <p:nvPicPr>
          <p:cNvPr id="5" name="Picture 4">
            <a:extLst>
              <a:ext uri="{FF2B5EF4-FFF2-40B4-BE49-F238E27FC236}">
                <a16:creationId xmlns:a16="http://schemas.microsoft.com/office/drawing/2014/main" id="{AA493CC7-1FD3-2367-D029-26F05A7DDCED}"/>
              </a:ext>
            </a:extLst>
          </p:cNvPr>
          <p:cNvPicPr>
            <a:picLocks noChangeAspect="1"/>
          </p:cNvPicPr>
          <p:nvPr/>
        </p:nvPicPr>
        <p:blipFill>
          <a:blip r:embed="rId2"/>
          <a:stretch>
            <a:fillRect/>
          </a:stretch>
        </p:blipFill>
        <p:spPr>
          <a:xfrm>
            <a:off x="838200" y="3050055"/>
            <a:ext cx="5660491" cy="757890"/>
          </a:xfrm>
          <a:prstGeom prst="rect">
            <a:avLst/>
          </a:prstGeom>
        </p:spPr>
      </p:pic>
      <p:pic>
        <p:nvPicPr>
          <p:cNvPr id="7" name="Picture 6">
            <a:extLst>
              <a:ext uri="{FF2B5EF4-FFF2-40B4-BE49-F238E27FC236}">
                <a16:creationId xmlns:a16="http://schemas.microsoft.com/office/drawing/2014/main" id="{1C6A8F08-3E4A-8E91-103B-04B5A397F9AC}"/>
              </a:ext>
            </a:extLst>
          </p:cNvPr>
          <p:cNvPicPr>
            <a:picLocks noChangeAspect="1"/>
          </p:cNvPicPr>
          <p:nvPr/>
        </p:nvPicPr>
        <p:blipFill>
          <a:blip r:embed="rId3"/>
          <a:stretch>
            <a:fillRect/>
          </a:stretch>
        </p:blipFill>
        <p:spPr>
          <a:xfrm>
            <a:off x="6981391" y="1846413"/>
            <a:ext cx="4372409" cy="3692827"/>
          </a:xfrm>
          <a:prstGeom prst="rect">
            <a:avLst/>
          </a:prstGeom>
        </p:spPr>
      </p:pic>
    </p:spTree>
    <p:extLst>
      <p:ext uri="{BB962C8B-B14F-4D97-AF65-F5344CB8AC3E}">
        <p14:creationId xmlns:p14="http://schemas.microsoft.com/office/powerpoint/2010/main" val="880127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A156F9-1CE8-1293-78F3-F93038CC0F3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48A9FC0-735F-6690-887B-FE2E0886EB02}"/>
              </a:ext>
            </a:extLst>
          </p:cNvPr>
          <p:cNvSpPr>
            <a:spLocks noGrp="1"/>
          </p:cNvSpPr>
          <p:nvPr>
            <p:ph type="title"/>
          </p:nvPr>
        </p:nvSpPr>
        <p:spPr/>
        <p:txBody>
          <a:bodyPr/>
          <a:lstStyle/>
          <a:p>
            <a:r>
              <a:rPr lang="en-IN" dirty="0"/>
              <a:t>TEST CASES</a:t>
            </a:r>
          </a:p>
        </p:txBody>
      </p:sp>
      <p:sp>
        <p:nvSpPr>
          <p:cNvPr id="3" name="Text Placeholder 2">
            <a:extLst>
              <a:ext uri="{FF2B5EF4-FFF2-40B4-BE49-F238E27FC236}">
                <a16:creationId xmlns:a16="http://schemas.microsoft.com/office/drawing/2014/main" id="{EE7A5EE7-3811-738A-CF03-FAF614EDB33D}"/>
              </a:ext>
            </a:extLst>
          </p:cNvPr>
          <p:cNvSpPr>
            <a:spLocks noGrp="1"/>
          </p:cNvSpPr>
          <p:nvPr>
            <p:ph type="body" idx="1"/>
          </p:nvPr>
        </p:nvSpPr>
        <p:spPr/>
        <p:txBody>
          <a:bodyPr/>
          <a:lstStyle/>
          <a:p>
            <a:pPr marL="0" indent="0">
              <a:buNone/>
            </a:pPr>
            <a:r>
              <a:rPr lang="en-US" b="1" dirty="0"/>
              <a:t>5. User Registration – Automate new user registration, login, logout</a:t>
            </a:r>
            <a:r>
              <a:rPr lang="en-US" dirty="0"/>
              <a:t>, and validate the change password functionality.</a:t>
            </a:r>
            <a:endParaRPr lang="en-IN" dirty="0"/>
          </a:p>
        </p:txBody>
      </p:sp>
      <p:sp>
        <p:nvSpPr>
          <p:cNvPr id="4" name="Slide Number Placeholder 3">
            <a:extLst>
              <a:ext uri="{FF2B5EF4-FFF2-40B4-BE49-F238E27FC236}">
                <a16:creationId xmlns:a16="http://schemas.microsoft.com/office/drawing/2014/main" id="{A309A781-0C79-6D69-2C42-675B2169D742}"/>
              </a:ext>
            </a:extLst>
          </p:cNvPr>
          <p:cNvSpPr>
            <a:spLocks noGrp="1"/>
          </p:cNvSpPr>
          <p:nvPr>
            <p:ph type="sldNum" sz="quarter" idx="12"/>
          </p:nvPr>
        </p:nvSpPr>
        <p:spPr/>
        <p:txBody>
          <a:bodyPr/>
          <a:lstStyle/>
          <a:p>
            <a:fld id="{C8F35010-364B-470B-BB6C-DCBBE63D2E54}" type="slidenum">
              <a:rPr lang="en-US" smtClean="0"/>
              <a:t>19</a:t>
            </a:fld>
            <a:endParaRPr lang="en-US"/>
          </a:p>
        </p:txBody>
      </p:sp>
      <p:pic>
        <p:nvPicPr>
          <p:cNvPr id="6" name="Picture 5">
            <a:extLst>
              <a:ext uri="{FF2B5EF4-FFF2-40B4-BE49-F238E27FC236}">
                <a16:creationId xmlns:a16="http://schemas.microsoft.com/office/drawing/2014/main" id="{0564B60D-EB59-AD88-406B-543994EC807C}"/>
              </a:ext>
            </a:extLst>
          </p:cNvPr>
          <p:cNvPicPr>
            <a:picLocks noChangeAspect="1"/>
          </p:cNvPicPr>
          <p:nvPr/>
        </p:nvPicPr>
        <p:blipFill>
          <a:blip r:embed="rId2"/>
          <a:stretch>
            <a:fillRect/>
          </a:stretch>
        </p:blipFill>
        <p:spPr>
          <a:xfrm>
            <a:off x="838200" y="1661154"/>
            <a:ext cx="4439653" cy="3535692"/>
          </a:xfrm>
          <a:prstGeom prst="rect">
            <a:avLst/>
          </a:prstGeom>
        </p:spPr>
      </p:pic>
    </p:spTree>
    <p:extLst>
      <p:ext uri="{BB962C8B-B14F-4D97-AF65-F5344CB8AC3E}">
        <p14:creationId xmlns:p14="http://schemas.microsoft.com/office/powerpoint/2010/main" val="30741296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2706E-44CF-DD2A-D650-0F6EA5AA6F77}"/>
              </a:ext>
            </a:extLst>
          </p:cNvPr>
          <p:cNvSpPr>
            <a:spLocks noGrp="1"/>
          </p:cNvSpPr>
          <p:nvPr>
            <p:ph type="title"/>
          </p:nvPr>
        </p:nvSpPr>
        <p:spPr/>
        <p:txBody>
          <a:bodyPr/>
          <a:lstStyle/>
          <a:p>
            <a:r>
              <a:rPr lang="en-US" b="1" dirty="0">
                <a:latin typeface="Gill Sans MT" panose="020B0502020104020203" pitchFamily="34" charset="0"/>
                <a:cs typeface="Segoe UI Light" panose="020B0502040204020203" pitchFamily="34" charset="0"/>
              </a:rPr>
              <a:t>Contents</a:t>
            </a:r>
            <a:endParaRPr lang="en-IN" dirty="0"/>
          </a:p>
        </p:txBody>
      </p:sp>
      <p:sp>
        <p:nvSpPr>
          <p:cNvPr id="3" name="Content Placeholder 2">
            <a:extLst>
              <a:ext uri="{FF2B5EF4-FFF2-40B4-BE49-F238E27FC236}">
                <a16:creationId xmlns:a16="http://schemas.microsoft.com/office/drawing/2014/main" id="{DC7B1706-0261-3A08-412E-0BB84EFDCD12}"/>
              </a:ext>
            </a:extLst>
          </p:cNvPr>
          <p:cNvSpPr>
            <a:spLocks noGrp="1"/>
          </p:cNvSpPr>
          <p:nvPr>
            <p:ph idx="1"/>
          </p:nvPr>
        </p:nvSpPr>
        <p:spPr/>
        <p:txBody>
          <a:bodyPr/>
          <a:lstStyle/>
          <a:p>
            <a:pPr marL="342900" indent="-342900">
              <a:buAutoNum type="arabicPeriod"/>
            </a:pPr>
            <a:r>
              <a:rPr lang="en-US" sz="1800" dirty="0"/>
              <a:t>Introduction </a:t>
            </a:r>
          </a:p>
          <a:p>
            <a:pPr marL="342900" indent="-342900">
              <a:buAutoNum type="arabicPeriod" startAt="2"/>
            </a:pPr>
            <a:r>
              <a:rPr lang="en-US" sz="1800" dirty="0"/>
              <a:t>About the Application</a:t>
            </a:r>
          </a:p>
          <a:p>
            <a:pPr marL="342900" indent="-342900">
              <a:buAutoNum type="arabicPeriod" startAt="2"/>
            </a:pPr>
            <a:r>
              <a:rPr lang="en-US" sz="1800" dirty="0"/>
              <a:t>Project structure</a:t>
            </a:r>
          </a:p>
          <a:p>
            <a:pPr marL="342900" indent="-342900">
              <a:buAutoNum type="arabicPeriod" startAt="2"/>
            </a:pPr>
            <a:r>
              <a:rPr lang="en-US" sz="1800" dirty="0"/>
              <a:t>Test cases and outputs</a:t>
            </a:r>
          </a:p>
          <a:p>
            <a:pPr marL="342900" indent="-342900">
              <a:buAutoNum type="arabicPeriod" startAt="2"/>
            </a:pPr>
            <a:r>
              <a:rPr lang="en-US" sz="1800" dirty="0"/>
              <a:t>Reports</a:t>
            </a:r>
          </a:p>
          <a:p>
            <a:pPr marL="342900" indent="-342900">
              <a:buAutoNum type="arabicPeriod" startAt="2"/>
            </a:pPr>
            <a:r>
              <a:rPr lang="en-US" dirty="0"/>
              <a:t>CI/CD Integration</a:t>
            </a:r>
            <a:endParaRPr lang="en-US" sz="1800" dirty="0"/>
          </a:p>
          <a:p>
            <a:pPr marL="342900" indent="-342900">
              <a:buAutoNum type="arabicPeriod" startAt="2"/>
            </a:pPr>
            <a:r>
              <a:rPr lang="en-US" sz="1800" dirty="0"/>
              <a:t>Conclusion</a:t>
            </a:r>
          </a:p>
        </p:txBody>
      </p:sp>
      <p:sp>
        <p:nvSpPr>
          <p:cNvPr id="4" name="Slide Number Placeholder 3">
            <a:extLst>
              <a:ext uri="{FF2B5EF4-FFF2-40B4-BE49-F238E27FC236}">
                <a16:creationId xmlns:a16="http://schemas.microsoft.com/office/drawing/2014/main" id="{F06EB79F-E5E4-E63F-9E3F-C37A8492D8D5}"/>
              </a:ext>
            </a:extLst>
          </p:cNvPr>
          <p:cNvSpPr>
            <a:spLocks noGrp="1"/>
          </p:cNvSpPr>
          <p:nvPr>
            <p:ph type="sldNum" sz="quarter" idx="12"/>
          </p:nvPr>
        </p:nvSpPr>
        <p:spPr/>
        <p:txBody>
          <a:bodyPr/>
          <a:lstStyle/>
          <a:p>
            <a:fld id="{C8F35010-364B-470B-BB6C-DCBBE63D2E54}" type="slidenum">
              <a:rPr lang="en-US" smtClean="0"/>
              <a:t>2</a:t>
            </a:fld>
            <a:endParaRPr lang="en-US"/>
          </a:p>
        </p:txBody>
      </p:sp>
    </p:spTree>
    <p:extLst>
      <p:ext uri="{BB962C8B-B14F-4D97-AF65-F5344CB8AC3E}">
        <p14:creationId xmlns:p14="http://schemas.microsoft.com/office/powerpoint/2010/main" val="23690979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3B541-17F1-9504-1743-321241EFAA73}"/>
              </a:ext>
            </a:extLst>
          </p:cNvPr>
          <p:cNvSpPr>
            <a:spLocks noGrp="1"/>
          </p:cNvSpPr>
          <p:nvPr>
            <p:ph type="title"/>
          </p:nvPr>
        </p:nvSpPr>
        <p:spPr/>
        <p:txBody>
          <a:bodyPr/>
          <a:lstStyle/>
          <a:p>
            <a:r>
              <a:rPr lang="en-IN" dirty="0"/>
              <a:t>Output of User Registration</a:t>
            </a:r>
          </a:p>
        </p:txBody>
      </p:sp>
      <p:sp>
        <p:nvSpPr>
          <p:cNvPr id="4" name="Slide Number Placeholder 3">
            <a:extLst>
              <a:ext uri="{FF2B5EF4-FFF2-40B4-BE49-F238E27FC236}">
                <a16:creationId xmlns:a16="http://schemas.microsoft.com/office/drawing/2014/main" id="{B27224A7-85EE-EA31-B4A9-03DF6D54B02E}"/>
              </a:ext>
            </a:extLst>
          </p:cNvPr>
          <p:cNvSpPr>
            <a:spLocks noGrp="1"/>
          </p:cNvSpPr>
          <p:nvPr>
            <p:ph type="sldNum" sz="quarter" idx="12"/>
          </p:nvPr>
        </p:nvSpPr>
        <p:spPr/>
        <p:txBody>
          <a:bodyPr/>
          <a:lstStyle/>
          <a:p>
            <a:fld id="{C8F35010-364B-470B-BB6C-DCBBE63D2E54}" type="slidenum">
              <a:rPr lang="en-US" smtClean="0"/>
              <a:t>20</a:t>
            </a:fld>
            <a:endParaRPr lang="en-US"/>
          </a:p>
        </p:txBody>
      </p:sp>
      <p:pic>
        <p:nvPicPr>
          <p:cNvPr id="6" name="Picture 5">
            <a:extLst>
              <a:ext uri="{FF2B5EF4-FFF2-40B4-BE49-F238E27FC236}">
                <a16:creationId xmlns:a16="http://schemas.microsoft.com/office/drawing/2014/main" id="{35B0E0B6-CF82-68BC-7E0D-F2292C7BCD37}"/>
              </a:ext>
            </a:extLst>
          </p:cNvPr>
          <p:cNvPicPr>
            <a:picLocks noChangeAspect="1"/>
          </p:cNvPicPr>
          <p:nvPr/>
        </p:nvPicPr>
        <p:blipFill>
          <a:blip r:embed="rId2"/>
          <a:stretch>
            <a:fillRect/>
          </a:stretch>
        </p:blipFill>
        <p:spPr>
          <a:xfrm>
            <a:off x="838200" y="1767775"/>
            <a:ext cx="4932517" cy="3322449"/>
          </a:xfrm>
          <a:prstGeom prst="rect">
            <a:avLst/>
          </a:prstGeom>
        </p:spPr>
      </p:pic>
      <p:pic>
        <p:nvPicPr>
          <p:cNvPr id="8" name="Picture 7">
            <a:extLst>
              <a:ext uri="{FF2B5EF4-FFF2-40B4-BE49-F238E27FC236}">
                <a16:creationId xmlns:a16="http://schemas.microsoft.com/office/drawing/2014/main" id="{204900A6-2943-E876-9C60-52D52AE46F53}"/>
              </a:ext>
            </a:extLst>
          </p:cNvPr>
          <p:cNvPicPr>
            <a:picLocks noChangeAspect="1"/>
          </p:cNvPicPr>
          <p:nvPr/>
        </p:nvPicPr>
        <p:blipFill>
          <a:blip r:embed="rId3"/>
          <a:stretch>
            <a:fillRect/>
          </a:stretch>
        </p:blipFill>
        <p:spPr>
          <a:xfrm>
            <a:off x="6096000" y="2279956"/>
            <a:ext cx="5998991" cy="2298086"/>
          </a:xfrm>
          <a:prstGeom prst="rect">
            <a:avLst/>
          </a:prstGeom>
        </p:spPr>
      </p:pic>
    </p:spTree>
    <p:extLst>
      <p:ext uri="{BB962C8B-B14F-4D97-AF65-F5344CB8AC3E}">
        <p14:creationId xmlns:p14="http://schemas.microsoft.com/office/powerpoint/2010/main" val="14158658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9157BD-0487-21D4-E69D-A4BCE448A09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A0BC298-622A-7A66-9EE4-BD67331D22D2}"/>
              </a:ext>
            </a:extLst>
          </p:cNvPr>
          <p:cNvSpPr>
            <a:spLocks noGrp="1"/>
          </p:cNvSpPr>
          <p:nvPr>
            <p:ph type="title"/>
          </p:nvPr>
        </p:nvSpPr>
        <p:spPr/>
        <p:txBody>
          <a:bodyPr/>
          <a:lstStyle/>
          <a:p>
            <a:r>
              <a:rPr lang="en-IN" dirty="0"/>
              <a:t>Output of User Registration</a:t>
            </a:r>
          </a:p>
        </p:txBody>
      </p:sp>
      <p:sp>
        <p:nvSpPr>
          <p:cNvPr id="4" name="Slide Number Placeholder 3">
            <a:extLst>
              <a:ext uri="{FF2B5EF4-FFF2-40B4-BE49-F238E27FC236}">
                <a16:creationId xmlns:a16="http://schemas.microsoft.com/office/drawing/2014/main" id="{14E6D451-3BD7-6B14-1101-A179870C8DB3}"/>
              </a:ext>
            </a:extLst>
          </p:cNvPr>
          <p:cNvSpPr>
            <a:spLocks noGrp="1"/>
          </p:cNvSpPr>
          <p:nvPr>
            <p:ph type="sldNum" sz="quarter" idx="12"/>
          </p:nvPr>
        </p:nvSpPr>
        <p:spPr/>
        <p:txBody>
          <a:bodyPr/>
          <a:lstStyle/>
          <a:p>
            <a:fld id="{C8F35010-364B-470B-BB6C-DCBBE63D2E54}" type="slidenum">
              <a:rPr lang="en-US" smtClean="0"/>
              <a:t>21</a:t>
            </a:fld>
            <a:endParaRPr lang="en-US"/>
          </a:p>
        </p:txBody>
      </p:sp>
      <p:pic>
        <p:nvPicPr>
          <p:cNvPr id="5" name="Picture 4">
            <a:extLst>
              <a:ext uri="{FF2B5EF4-FFF2-40B4-BE49-F238E27FC236}">
                <a16:creationId xmlns:a16="http://schemas.microsoft.com/office/drawing/2014/main" id="{1A29C75A-D65C-FB97-83A3-A68905A6A902}"/>
              </a:ext>
            </a:extLst>
          </p:cNvPr>
          <p:cNvPicPr>
            <a:picLocks noChangeAspect="1"/>
          </p:cNvPicPr>
          <p:nvPr/>
        </p:nvPicPr>
        <p:blipFill>
          <a:blip r:embed="rId2"/>
          <a:stretch>
            <a:fillRect/>
          </a:stretch>
        </p:blipFill>
        <p:spPr>
          <a:xfrm>
            <a:off x="693821" y="2097276"/>
            <a:ext cx="4466548" cy="2663443"/>
          </a:xfrm>
          <a:prstGeom prst="rect">
            <a:avLst/>
          </a:prstGeom>
        </p:spPr>
      </p:pic>
      <p:pic>
        <p:nvPicPr>
          <p:cNvPr id="9" name="Picture 8">
            <a:extLst>
              <a:ext uri="{FF2B5EF4-FFF2-40B4-BE49-F238E27FC236}">
                <a16:creationId xmlns:a16="http://schemas.microsoft.com/office/drawing/2014/main" id="{4FC3FD05-A869-0ADB-CEDD-561CE8E3A186}"/>
              </a:ext>
            </a:extLst>
          </p:cNvPr>
          <p:cNvPicPr>
            <a:picLocks noChangeAspect="1"/>
          </p:cNvPicPr>
          <p:nvPr/>
        </p:nvPicPr>
        <p:blipFill>
          <a:blip r:embed="rId3"/>
          <a:stretch>
            <a:fillRect/>
          </a:stretch>
        </p:blipFill>
        <p:spPr>
          <a:xfrm>
            <a:off x="5304748" y="2477912"/>
            <a:ext cx="6654733" cy="1902173"/>
          </a:xfrm>
          <a:prstGeom prst="rect">
            <a:avLst/>
          </a:prstGeom>
        </p:spPr>
      </p:pic>
    </p:spTree>
    <p:extLst>
      <p:ext uri="{BB962C8B-B14F-4D97-AF65-F5344CB8AC3E}">
        <p14:creationId xmlns:p14="http://schemas.microsoft.com/office/powerpoint/2010/main" val="37042059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A889E-1CDC-D977-0B8E-C38055092AA2}"/>
              </a:ext>
            </a:extLst>
          </p:cNvPr>
          <p:cNvSpPr>
            <a:spLocks noGrp="1"/>
          </p:cNvSpPr>
          <p:nvPr>
            <p:ph type="title"/>
          </p:nvPr>
        </p:nvSpPr>
        <p:spPr/>
        <p:txBody>
          <a:bodyPr/>
          <a:lstStyle/>
          <a:p>
            <a:r>
              <a:rPr lang="en-IN" dirty="0"/>
              <a:t>CI/CD Integration</a:t>
            </a:r>
          </a:p>
        </p:txBody>
      </p:sp>
      <p:sp>
        <p:nvSpPr>
          <p:cNvPr id="3" name="Text Placeholder 2">
            <a:extLst>
              <a:ext uri="{FF2B5EF4-FFF2-40B4-BE49-F238E27FC236}">
                <a16:creationId xmlns:a16="http://schemas.microsoft.com/office/drawing/2014/main" id="{B47C4231-95F8-DD11-A580-BC8086195C77}"/>
              </a:ext>
            </a:extLst>
          </p:cNvPr>
          <p:cNvSpPr>
            <a:spLocks noGrp="1"/>
          </p:cNvSpPr>
          <p:nvPr>
            <p:ph type="body" idx="1"/>
          </p:nvPr>
        </p:nvSpPr>
        <p:spPr/>
        <p:txBody>
          <a:bodyPr/>
          <a:lstStyle/>
          <a:p>
            <a:r>
              <a:rPr lang="en-US" b="1" dirty="0"/>
              <a:t>CI/CD Integration </a:t>
            </a:r>
            <a:r>
              <a:rPr lang="en-US" dirty="0"/>
              <a:t>– Automated the </a:t>
            </a:r>
            <a:r>
              <a:rPr lang="en-US" b="1" dirty="0"/>
              <a:t>build</a:t>
            </a:r>
            <a:r>
              <a:rPr lang="en-US" dirty="0"/>
              <a:t>, </a:t>
            </a:r>
            <a:r>
              <a:rPr lang="en-US" b="1" dirty="0"/>
              <a:t>test execution</a:t>
            </a:r>
            <a:r>
              <a:rPr lang="en-US" dirty="0"/>
              <a:t>, and </a:t>
            </a:r>
            <a:r>
              <a:rPr lang="en-US" b="1" dirty="0"/>
              <a:t>reporting</a:t>
            </a:r>
            <a:r>
              <a:rPr lang="en-US" dirty="0"/>
              <a:t> process using </a:t>
            </a:r>
            <a:r>
              <a:rPr lang="en-US" b="1" dirty="0"/>
              <a:t>Jenkins</a:t>
            </a:r>
            <a:r>
              <a:rPr lang="en-US" dirty="0"/>
              <a:t>. Integrated </a:t>
            </a:r>
            <a:r>
              <a:rPr lang="en-US" b="1" dirty="0"/>
              <a:t>Continuous Integration(CI)</a:t>
            </a:r>
            <a:r>
              <a:rPr lang="en-US" dirty="0"/>
              <a:t> to trigger test runs on code commits and </a:t>
            </a:r>
            <a:r>
              <a:rPr lang="en-US" b="1" dirty="0"/>
              <a:t>Continuous Deployment (CD)</a:t>
            </a:r>
            <a:r>
              <a:rPr lang="en-US" dirty="0"/>
              <a:t> to ensure seamless test execution and reporting.</a:t>
            </a:r>
            <a:endParaRPr lang="en-IN" dirty="0"/>
          </a:p>
        </p:txBody>
      </p:sp>
      <p:sp>
        <p:nvSpPr>
          <p:cNvPr id="4" name="Slide Number Placeholder 3">
            <a:extLst>
              <a:ext uri="{FF2B5EF4-FFF2-40B4-BE49-F238E27FC236}">
                <a16:creationId xmlns:a16="http://schemas.microsoft.com/office/drawing/2014/main" id="{659ED641-055F-7970-23A4-B5B6F34F5DB2}"/>
              </a:ext>
            </a:extLst>
          </p:cNvPr>
          <p:cNvSpPr>
            <a:spLocks noGrp="1"/>
          </p:cNvSpPr>
          <p:nvPr>
            <p:ph type="sldNum" sz="quarter" idx="12"/>
          </p:nvPr>
        </p:nvSpPr>
        <p:spPr/>
        <p:txBody>
          <a:bodyPr/>
          <a:lstStyle/>
          <a:p>
            <a:fld id="{C8F35010-364B-470B-BB6C-DCBBE63D2E54}" type="slidenum">
              <a:rPr lang="en-US" smtClean="0"/>
              <a:t>22</a:t>
            </a:fld>
            <a:endParaRPr lang="en-US"/>
          </a:p>
        </p:txBody>
      </p:sp>
      <p:pic>
        <p:nvPicPr>
          <p:cNvPr id="7" name="Picture 6">
            <a:extLst>
              <a:ext uri="{FF2B5EF4-FFF2-40B4-BE49-F238E27FC236}">
                <a16:creationId xmlns:a16="http://schemas.microsoft.com/office/drawing/2014/main" id="{6562B3A9-35B1-85A9-B23A-317E0E846BAE}"/>
              </a:ext>
            </a:extLst>
          </p:cNvPr>
          <p:cNvPicPr>
            <a:picLocks noChangeAspect="1"/>
          </p:cNvPicPr>
          <p:nvPr/>
        </p:nvPicPr>
        <p:blipFill>
          <a:blip r:embed="rId2"/>
          <a:stretch>
            <a:fillRect/>
          </a:stretch>
        </p:blipFill>
        <p:spPr>
          <a:xfrm>
            <a:off x="2524539" y="2155877"/>
            <a:ext cx="7142922" cy="3513526"/>
          </a:xfrm>
          <a:prstGeom prst="rect">
            <a:avLst/>
          </a:prstGeom>
        </p:spPr>
      </p:pic>
    </p:spTree>
    <p:extLst>
      <p:ext uri="{BB962C8B-B14F-4D97-AF65-F5344CB8AC3E}">
        <p14:creationId xmlns:p14="http://schemas.microsoft.com/office/powerpoint/2010/main" val="546320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C54609-24B4-6602-3FFA-C95A141C7D7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6D45485-223F-BF3B-AB71-6C9283ED1948}"/>
              </a:ext>
            </a:extLst>
          </p:cNvPr>
          <p:cNvSpPr>
            <a:spLocks noGrp="1"/>
          </p:cNvSpPr>
          <p:nvPr>
            <p:ph type="title"/>
          </p:nvPr>
        </p:nvSpPr>
        <p:spPr/>
        <p:txBody>
          <a:bodyPr/>
          <a:lstStyle/>
          <a:p>
            <a:r>
              <a:rPr lang="en-IN" dirty="0"/>
              <a:t>CI/CD Integration</a:t>
            </a:r>
          </a:p>
        </p:txBody>
      </p:sp>
      <p:sp>
        <p:nvSpPr>
          <p:cNvPr id="4" name="Slide Number Placeholder 3">
            <a:extLst>
              <a:ext uri="{FF2B5EF4-FFF2-40B4-BE49-F238E27FC236}">
                <a16:creationId xmlns:a16="http://schemas.microsoft.com/office/drawing/2014/main" id="{3A00BDDB-A3C5-C5E7-339F-0B0A03639BB2}"/>
              </a:ext>
            </a:extLst>
          </p:cNvPr>
          <p:cNvSpPr>
            <a:spLocks noGrp="1"/>
          </p:cNvSpPr>
          <p:nvPr>
            <p:ph type="sldNum" sz="quarter" idx="12"/>
          </p:nvPr>
        </p:nvSpPr>
        <p:spPr/>
        <p:txBody>
          <a:bodyPr/>
          <a:lstStyle/>
          <a:p>
            <a:fld id="{C8F35010-364B-470B-BB6C-DCBBE63D2E54}" type="slidenum">
              <a:rPr lang="en-US" smtClean="0"/>
              <a:t>23</a:t>
            </a:fld>
            <a:endParaRPr lang="en-US"/>
          </a:p>
        </p:txBody>
      </p:sp>
      <p:pic>
        <p:nvPicPr>
          <p:cNvPr id="6" name="Picture 5">
            <a:extLst>
              <a:ext uri="{FF2B5EF4-FFF2-40B4-BE49-F238E27FC236}">
                <a16:creationId xmlns:a16="http://schemas.microsoft.com/office/drawing/2014/main" id="{8CDD0EEA-FC85-23BE-6F0E-B5A6601D899C}"/>
              </a:ext>
            </a:extLst>
          </p:cNvPr>
          <p:cNvPicPr>
            <a:picLocks noChangeAspect="1"/>
          </p:cNvPicPr>
          <p:nvPr/>
        </p:nvPicPr>
        <p:blipFill>
          <a:blip r:embed="rId2"/>
          <a:stretch>
            <a:fillRect/>
          </a:stretch>
        </p:blipFill>
        <p:spPr>
          <a:xfrm>
            <a:off x="1928191" y="1453471"/>
            <a:ext cx="8335617" cy="3951058"/>
          </a:xfrm>
          <a:prstGeom prst="rect">
            <a:avLst/>
          </a:prstGeom>
        </p:spPr>
      </p:pic>
    </p:spTree>
    <p:extLst>
      <p:ext uri="{BB962C8B-B14F-4D97-AF65-F5344CB8AC3E}">
        <p14:creationId xmlns:p14="http://schemas.microsoft.com/office/powerpoint/2010/main" val="14618521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5908E-7104-F621-C2EC-6079486339AC}"/>
              </a:ext>
            </a:extLst>
          </p:cNvPr>
          <p:cNvSpPr>
            <a:spLocks noGrp="1"/>
          </p:cNvSpPr>
          <p:nvPr>
            <p:ph type="title"/>
          </p:nvPr>
        </p:nvSpPr>
        <p:spPr/>
        <p:txBody>
          <a:bodyPr/>
          <a:lstStyle/>
          <a:p>
            <a:r>
              <a:rPr lang="en-IN" dirty="0"/>
              <a:t>Extent Report</a:t>
            </a:r>
          </a:p>
        </p:txBody>
      </p:sp>
      <p:sp>
        <p:nvSpPr>
          <p:cNvPr id="3" name="Text Placeholder 2">
            <a:extLst>
              <a:ext uri="{FF2B5EF4-FFF2-40B4-BE49-F238E27FC236}">
                <a16:creationId xmlns:a16="http://schemas.microsoft.com/office/drawing/2014/main" id="{17FC832B-863F-7512-BDFE-52CAE891D16D}"/>
              </a:ext>
            </a:extLst>
          </p:cNvPr>
          <p:cNvSpPr>
            <a:spLocks noGrp="1"/>
          </p:cNvSpPr>
          <p:nvPr>
            <p:ph type="body" idx="1"/>
          </p:nvPr>
        </p:nvSpPr>
        <p:spPr/>
        <p:txBody>
          <a:bodyPr/>
          <a:lstStyle/>
          <a:p>
            <a:pPr marL="0" indent="0">
              <a:buNone/>
            </a:pPr>
            <a:r>
              <a:rPr lang="en-US" b="1" dirty="0"/>
              <a:t>Reporting : </a:t>
            </a:r>
            <a:r>
              <a:rPr lang="en-US" dirty="0"/>
              <a:t>Generate Extent reports for test execution</a:t>
            </a:r>
            <a:endParaRPr lang="en-IN" dirty="0"/>
          </a:p>
        </p:txBody>
      </p:sp>
      <p:sp>
        <p:nvSpPr>
          <p:cNvPr id="4" name="Slide Number Placeholder 3">
            <a:extLst>
              <a:ext uri="{FF2B5EF4-FFF2-40B4-BE49-F238E27FC236}">
                <a16:creationId xmlns:a16="http://schemas.microsoft.com/office/drawing/2014/main" id="{6548C03F-4451-EE25-D5B6-B964FD1026EC}"/>
              </a:ext>
            </a:extLst>
          </p:cNvPr>
          <p:cNvSpPr>
            <a:spLocks noGrp="1"/>
          </p:cNvSpPr>
          <p:nvPr>
            <p:ph type="sldNum" sz="quarter" idx="12"/>
          </p:nvPr>
        </p:nvSpPr>
        <p:spPr/>
        <p:txBody>
          <a:bodyPr/>
          <a:lstStyle/>
          <a:p>
            <a:fld id="{C8F35010-364B-470B-BB6C-DCBBE63D2E54}" type="slidenum">
              <a:rPr lang="en-US" smtClean="0"/>
              <a:t>24</a:t>
            </a:fld>
            <a:endParaRPr lang="en-US"/>
          </a:p>
        </p:txBody>
      </p:sp>
      <p:pic>
        <p:nvPicPr>
          <p:cNvPr id="6" name="Picture 5">
            <a:extLst>
              <a:ext uri="{FF2B5EF4-FFF2-40B4-BE49-F238E27FC236}">
                <a16:creationId xmlns:a16="http://schemas.microsoft.com/office/drawing/2014/main" id="{EA8E0F20-11FD-1EDD-461C-9AA5AADC2984}"/>
              </a:ext>
            </a:extLst>
          </p:cNvPr>
          <p:cNvPicPr>
            <a:picLocks noChangeAspect="1"/>
          </p:cNvPicPr>
          <p:nvPr/>
        </p:nvPicPr>
        <p:blipFill>
          <a:blip r:embed="rId2"/>
          <a:stretch>
            <a:fillRect/>
          </a:stretch>
        </p:blipFill>
        <p:spPr>
          <a:xfrm>
            <a:off x="2592556" y="1745732"/>
            <a:ext cx="7006888" cy="3709314"/>
          </a:xfrm>
          <a:prstGeom prst="rect">
            <a:avLst/>
          </a:prstGeom>
        </p:spPr>
      </p:pic>
    </p:spTree>
    <p:extLst>
      <p:ext uri="{BB962C8B-B14F-4D97-AF65-F5344CB8AC3E}">
        <p14:creationId xmlns:p14="http://schemas.microsoft.com/office/powerpoint/2010/main" val="19896880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14E22B-D4C2-FACA-080E-44E0718020E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68EE618-2500-029C-8D6C-863CFEEDD11B}"/>
              </a:ext>
            </a:extLst>
          </p:cNvPr>
          <p:cNvSpPr>
            <a:spLocks noGrp="1"/>
          </p:cNvSpPr>
          <p:nvPr>
            <p:ph type="title"/>
          </p:nvPr>
        </p:nvSpPr>
        <p:spPr/>
        <p:txBody>
          <a:bodyPr/>
          <a:lstStyle/>
          <a:p>
            <a:r>
              <a:rPr lang="en-IN" dirty="0"/>
              <a:t>Extent Report</a:t>
            </a:r>
          </a:p>
        </p:txBody>
      </p:sp>
      <p:sp>
        <p:nvSpPr>
          <p:cNvPr id="3" name="Text Placeholder 2">
            <a:extLst>
              <a:ext uri="{FF2B5EF4-FFF2-40B4-BE49-F238E27FC236}">
                <a16:creationId xmlns:a16="http://schemas.microsoft.com/office/drawing/2014/main" id="{A611302D-DD35-0272-2A9E-E66A10E4EDC3}"/>
              </a:ext>
            </a:extLst>
          </p:cNvPr>
          <p:cNvSpPr>
            <a:spLocks noGrp="1"/>
          </p:cNvSpPr>
          <p:nvPr>
            <p:ph type="body" idx="1"/>
          </p:nvPr>
        </p:nvSpPr>
        <p:spPr/>
        <p:txBody>
          <a:bodyPr/>
          <a:lstStyle/>
          <a:p>
            <a:pPr marL="0" indent="0">
              <a:buNone/>
            </a:pPr>
            <a:r>
              <a:rPr lang="en-US" b="1" dirty="0"/>
              <a:t>Reporting : </a:t>
            </a:r>
            <a:r>
              <a:rPr lang="en-US" dirty="0"/>
              <a:t>Generate Extent reports for test execution</a:t>
            </a:r>
            <a:endParaRPr lang="en-IN" dirty="0"/>
          </a:p>
        </p:txBody>
      </p:sp>
      <p:sp>
        <p:nvSpPr>
          <p:cNvPr id="4" name="Slide Number Placeholder 3">
            <a:extLst>
              <a:ext uri="{FF2B5EF4-FFF2-40B4-BE49-F238E27FC236}">
                <a16:creationId xmlns:a16="http://schemas.microsoft.com/office/drawing/2014/main" id="{E0398D24-90D3-7B01-E225-69E47F2CC90D}"/>
              </a:ext>
            </a:extLst>
          </p:cNvPr>
          <p:cNvSpPr>
            <a:spLocks noGrp="1"/>
          </p:cNvSpPr>
          <p:nvPr>
            <p:ph type="sldNum" sz="quarter" idx="12"/>
          </p:nvPr>
        </p:nvSpPr>
        <p:spPr/>
        <p:txBody>
          <a:bodyPr/>
          <a:lstStyle/>
          <a:p>
            <a:fld id="{C8F35010-364B-470B-BB6C-DCBBE63D2E54}" type="slidenum">
              <a:rPr lang="en-US" smtClean="0"/>
              <a:t>25</a:t>
            </a:fld>
            <a:endParaRPr lang="en-US"/>
          </a:p>
        </p:txBody>
      </p:sp>
      <p:pic>
        <p:nvPicPr>
          <p:cNvPr id="6" name="Picture 5">
            <a:extLst>
              <a:ext uri="{FF2B5EF4-FFF2-40B4-BE49-F238E27FC236}">
                <a16:creationId xmlns:a16="http://schemas.microsoft.com/office/drawing/2014/main" id="{69DE5DEF-35B5-6D2C-FB5A-743EF49A5A9A}"/>
              </a:ext>
            </a:extLst>
          </p:cNvPr>
          <p:cNvPicPr>
            <a:picLocks noChangeAspect="1"/>
          </p:cNvPicPr>
          <p:nvPr/>
        </p:nvPicPr>
        <p:blipFill>
          <a:blip r:embed="rId2"/>
          <a:stretch>
            <a:fillRect/>
          </a:stretch>
        </p:blipFill>
        <p:spPr>
          <a:xfrm>
            <a:off x="2202782" y="1662891"/>
            <a:ext cx="7786436" cy="3874996"/>
          </a:xfrm>
          <a:prstGeom prst="rect">
            <a:avLst/>
          </a:prstGeom>
        </p:spPr>
      </p:pic>
    </p:spTree>
    <p:extLst>
      <p:ext uri="{BB962C8B-B14F-4D97-AF65-F5344CB8AC3E}">
        <p14:creationId xmlns:p14="http://schemas.microsoft.com/office/powerpoint/2010/main" val="9233531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505BDE-117E-8D8F-1496-EEE95F3724CF}"/>
              </a:ext>
            </a:extLst>
          </p:cNvPr>
          <p:cNvSpPr>
            <a:spLocks noGrp="1"/>
          </p:cNvSpPr>
          <p:nvPr>
            <p:ph type="title"/>
          </p:nvPr>
        </p:nvSpPr>
        <p:spPr/>
        <p:txBody>
          <a:bodyPr/>
          <a:lstStyle/>
          <a:p>
            <a:r>
              <a:rPr lang="en-IN" dirty="0"/>
              <a:t>Html Report</a:t>
            </a:r>
          </a:p>
        </p:txBody>
      </p:sp>
      <p:sp>
        <p:nvSpPr>
          <p:cNvPr id="3" name="Text Placeholder 2">
            <a:extLst>
              <a:ext uri="{FF2B5EF4-FFF2-40B4-BE49-F238E27FC236}">
                <a16:creationId xmlns:a16="http://schemas.microsoft.com/office/drawing/2014/main" id="{7CFAC363-0ACB-B310-EB03-5183E96B2859}"/>
              </a:ext>
            </a:extLst>
          </p:cNvPr>
          <p:cNvSpPr>
            <a:spLocks noGrp="1"/>
          </p:cNvSpPr>
          <p:nvPr>
            <p:ph type="body" idx="1"/>
          </p:nvPr>
        </p:nvSpPr>
        <p:spPr/>
        <p:txBody>
          <a:bodyPr/>
          <a:lstStyle/>
          <a:p>
            <a:pPr marL="0" indent="0">
              <a:buNone/>
            </a:pPr>
            <a:r>
              <a:rPr lang="en-US" b="1" dirty="0"/>
              <a:t>Reporting : </a:t>
            </a:r>
            <a:r>
              <a:rPr lang="en-US" dirty="0"/>
              <a:t>Generate Html reports for test execution</a:t>
            </a:r>
            <a:endParaRPr lang="en-IN" dirty="0"/>
          </a:p>
          <a:p>
            <a:pPr marL="0" indent="0">
              <a:buNone/>
            </a:pPr>
            <a:endParaRPr lang="en-IN" dirty="0"/>
          </a:p>
        </p:txBody>
      </p:sp>
      <p:sp>
        <p:nvSpPr>
          <p:cNvPr id="4" name="Slide Number Placeholder 3">
            <a:extLst>
              <a:ext uri="{FF2B5EF4-FFF2-40B4-BE49-F238E27FC236}">
                <a16:creationId xmlns:a16="http://schemas.microsoft.com/office/drawing/2014/main" id="{1E2AEC90-015A-0190-4516-4CF32E441F74}"/>
              </a:ext>
            </a:extLst>
          </p:cNvPr>
          <p:cNvSpPr>
            <a:spLocks noGrp="1"/>
          </p:cNvSpPr>
          <p:nvPr>
            <p:ph type="sldNum" sz="quarter" idx="12"/>
          </p:nvPr>
        </p:nvSpPr>
        <p:spPr/>
        <p:txBody>
          <a:bodyPr/>
          <a:lstStyle/>
          <a:p>
            <a:fld id="{C8F35010-364B-470B-BB6C-DCBBE63D2E54}" type="slidenum">
              <a:rPr lang="en-US" smtClean="0"/>
              <a:t>26</a:t>
            </a:fld>
            <a:endParaRPr lang="en-US"/>
          </a:p>
        </p:txBody>
      </p:sp>
      <p:pic>
        <p:nvPicPr>
          <p:cNvPr id="6" name="Picture 5">
            <a:extLst>
              <a:ext uri="{FF2B5EF4-FFF2-40B4-BE49-F238E27FC236}">
                <a16:creationId xmlns:a16="http://schemas.microsoft.com/office/drawing/2014/main" id="{6943C287-3278-5BF8-EC5A-10C5F5A7C187}"/>
              </a:ext>
            </a:extLst>
          </p:cNvPr>
          <p:cNvPicPr>
            <a:picLocks noChangeAspect="1"/>
          </p:cNvPicPr>
          <p:nvPr/>
        </p:nvPicPr>
        <p:blipFill>
          <a:blip r:embed="rId2"/>
          <a:stretch>
            <a:fillRect/>
          </a:stretch>
        </p:blipFill>
        <p:spPr>
          <a:xfrm>
            <a:off x="2121568" y="1516185"/>
            <a:ext cx="7948864" cy="4168407"/>
          </a:xfrm>
          <a:prstGeom prst="rect">
            <a:avLst/>
          </a:prstGeom>
        </p:spPr>
      </p:pic>
    </p:spTree>
    <p:extLst>
      <p:ext uri="{BB962C8B-B14F-4D97-AF65-F5344CB8AC3E}">
        <p14:creationId xmlns:p14="http://schemas.microsoft.com/office/powerpoint/2010/main" val="20882984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8C1FE-29E9-D19B-719C-0A5D23E7BFFE}"/>
              </a:ext>
            </a:extLst>
          </p:cNvPr>
          <p:cNvSpPr>
            <a:spLocks noGrp="1"/>
          </p:cNvSpPr>
          <p:nvPr>
            <p:ph type="title"/>
          </p:nvPr>
        </p:nvSpPr>
        <p:spPr/>
        <p:txBody>
          <a:bodyPr>
            <a:normAutofit/>
          </a:bodyPr>
          <a:lstStyle/>
          <a:p>
            <a:r>
              <a:rPr lang="en-IN"/>
              <a:t>Conclusion</a:t>
            </a:r>
          </a:p>
        </p:txBody>
      </p:sp>
      <p:sp>
        <p:nvSpPr>
          <p:cNvPr id="3" name="Text Placeholder 2">
            <a:extLst>
              <a:ext uri="{FF2B5EF4-FFF2-40B4-BE49-F238E27FC236}">
                <a16:creationId xmlns:a16="http://schemas.microsoft.com/office/drawing/2014/main" id="{6D2AE4B2-4778-F301-CF02-B6956616008B}"/>
              </a:ext>
            </a:extLst>
          </p:cNvPr>
          <p:cNvSpPr>
            <a:spLocks noGrp="1"/>
          </p:cNvSpPr>
          <p:nvPr>
            <p:ph type="body" idx="1"/>
          </p:nvPr>
        </p:nvSpPr>
        <p:spPr/>
        <p:txBody>
          <a:bodyPr>
            <a:normAutofit lnSpcReduction="10000"/>
          </a:bodyPr>
          <a:lstStyle/>
          <a:p>
            <a:pPr marL="285750" indent="-285750" algn="just">
              <a:lnSpc>
                <a:spcPct val="150000"/>
              </a:lnSpc>
              <a:buFont typeface="Arial" panose="020B0604020202020204" pitchFamily="34" charset="0"/>
              <a:buChar char="•"/>
            </a:pPr>
            <a:r>
              <a:rPr lang="en-IN" dirty="0"/>
              <a:t>The JPetStore Automation Project ensures a scalable, maintainable, and efficient test framework using Selenium, Cucumber (BDD), TestNG, and Maven. </a:t>
            </a:r>
          </a:p>
          <a:p>
            <a:pPr marL="285750" indent="-285750" algn="just">
              <a:lnSpc>
                <a:spcPct val="150000"/>
              </a:lnSpc>
              <a:buFont typeface="Arial" panose="020B0604020202020204" pitchFamily="34" charset="0"/>
              <a:buChar char="•"/>
            </a:pPr>
            <a:r>
              <a:rPr lang="en-IN" dirty="0"/>
              <a:t>By adopting the Page Object Model (POM), it enhances test readability and reusability.</a:t>
            </a:r>
          </a:p>
          <a:p>
            <a:pPr marL="285750" indent="-285750" algn="just">
              <a:lnSpc>
                <a:spcPct val="150000"/>
              </a:lnSpc>
              <a:buFont typeface="Arial" panose="020B0604020202020204" pitchFamily="34" charset="0"/>
              <a:buChar char="•"/>
            </a:pPr>
            <a:r>
              <a:rPr lang="en-IN" dirty="0"/>
              <a:t>Key functionalities such as user registration, login, search, product selection, cart operations, and checkout are automated, ensuring smooth user interactions.</a:t>
            </a:r>
          </a:p>
          <a:p>
            <a:pPr marL="285750" indent="-285750" algn="just">
              <a:lnSpc>
                <a:spcPct val="150000"/>
              </a:lnSpc>
              <a:buFont typeface="Arial" panose="020B0604020202020204" pitchFamily="34" charset="0"/>
              <a:buChar char="•"/>
            </a:pPr>
            <a:r>
              <a:rPr lang="en-US" dirty="0"/>
              <a:t>The project integrates CI/CD using Jenkins, enabling continuous testing, automated builds, and seamless execution.</a:t>
            </a:r>
          </a:p>
          <a:p>
            <a:pPr marL="285750" indent="-285750" algn="just">
              <a:lnSpc>
                <a:spcPct val="150000"/>
              </a:lnSpc>
              <a:buFont typeface="Arial" panose="020B0604020202020204" pitchFamily="34" charset="0"/>
              <a:buChar char="•"/>
            </a:pPr>
            <a:r>
              <a:rPr lang="en-US" dirty="0"/>
              <a:t>Comprehensive reporting using Extent Reports provides detailed insights into test execution and failures.</a:t>
            </a:r>
            <a:endParaRPr lang="en-IN" dirty="0"/>
          </a:p>
          <a:p>
            <a:pPr marL="285750" indent="-285750" algn="just">
              <a:lnSpc>
                <a:spcPct val="150000"/>
              </a:lnSpc>
              <a:buFont typeface="Arial" panose="020B0604020202020204" pitchFamily="34" charset="0"/>
              <a:buChar char="•"/>
            </a:pPr>
            <a:r>
              <a:rPr lang="en-IN" dirty="0"/>
              <a:t>By ensuring robust test coverage, this project delivers a reliable and efficient automation framework, helping maintain a seamless user experience on JPetStore.</a:t>
            </a:r>
          </a:p>
        </p:txBody>
      </p:sp>
      <p:sp>
        <p:nvSpPr>
          <p:cNvPr id="5" name="Slide Number Placeholder 4">
            <a:extLst>
              <a:ext uri="{FF2B5EF4-FFF2-40B4-BE49-F238E27FC236}">
                <a16:creationId xmlns:a16="http://schemas.microsoft.com/office/drawing/2014/main" id="{4F276952-FEBA-0E32-7F88-1FEF6D4E334C}"/>
              </a:ext>
            </a:extLst>
          </p:cNvPr>
          <p:cNvSpPr>
            <a:spLocks noGrp="1"/>
          </p:cNvSpPr>
          <p:nvPr>
            <p:ph type="sldNum" sz="quarter" idx="12"/>
          </p:nvPr>
        </p:nvSpPr>
        <p:spPr/>
        <p:txBody>
          <a:bodyPr/>
          <a:lstStyle/>
          <a:p>
            <a:fld id="{C8F35010-364B-470B-BB6C-DCBBE63D2E54}" type="slidenum">
              <a:rPr lang="en-US" smtClean="0"/>
              <a:t>27</a:t>
            </a:fld>
            <a:endParaRPr lang="en-US"/>
          </a:p>
        </p:txBody>
      </p:sp>
    </p:spTree>
    <p:extLst>
      <p:ext uri="{BB962C8B-B14F-4D97-AF65-F5344CB8AC3E}">
        <p14:creationId xmlns:p14="http://schemas.microsoft.com/office/powerpoint/2010/main" val="41254533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09BA98-937E-6AD9-27D0-0442A2FC4FDF}"/>
              </a:ext>
            </a:extLst>
          </p:cNvPr>
          <p:cNvSpPr>
            <a:spLocks noGrp="1"/>
          </p:cNvSpPr>
          <p:nvPr>
            <p:ph type="title"/>
          </p:nvPr>
        </p:nvSpPr>
        <p:spPr/>
        <p:txBody>
          <a:bodyPr/>
          <a:lstStyle/>
          <a:p>
            <a:r>
              <a:rPr lang="en-IN" dirty="0">
                <a:solidFill>
                  <a:srgbClr val="0187CC"/>
                </a:solidFill>
              </a:rPr>
              <a:t>Project Overview</a:t>
            </a:r>
            <a:endParaRPr lang="en-IN" dirty="0"/>
          </a:p>
        </p:txBody>
      </p:sp>
      <p:sp>
        <p:nvSpPr>
          <p:cNvPr id="3" name="Text Placeholder 2">
            <a:extLst>
              <a:ext uri="{FF2B5EF4-FFF2-40B4-BE49-F238E27FC236}">
                <a16:creationId xmlns:a16="http://schemas.microsoft.com/office/drawing/2014/main" id="{B41A3FE2-664F-AE43-3574-F6309E03E599}"/>
              </a:ext>
            </a:extLst>
          </p:cNvPr>
          <p:cNvSpPr>
            <a:spLocks noGrp="1"/>
          </p:cNvSpPr>
          <p:nvPr>
            <p:ph type="body" idx="1"/>
          </p:nvPr>
        </p:nvSpPr>
        <p:spPr/>
        <p:txBody>
          <a:bodyPr/>
          <a:lstStyle/>
          <a:p>
            <a:r>
              <a:rPr lang="en-US" dirty="0"/>
              <a:t>The project aims to test Automation using Selenium(Java), Cucumber, and POM for JPetStore a website specifically designed for automated testing</a:t>
            </a:r>
            <a:endParaRPr lang="en-IN" dirty="0"/>
          </a:p>
          <a:p>
            <a:pPr marL="0" indent="0">
              <a:buNone/>
            </a:pPr>
            <a:endParaRPr lang="en-IN" dirty="0"/>
          </a:p>
        </p:txBody>
      </p:sp>
      <p:sp>
        <p:nvSpPr>
          <p:cNvPr id="4" name="Slide Number Placeholder 3">
            <a:extLst>
              <a:ext uri="{FF2B5EF4-FFF2-40B4-BE49-F238E27FC236}">
                <a16:creationId xmlns:a16="http://schemas.microsoft.com/office/drawing/2014/main" id="{6425619D-D662-866C-5AEE-C7AA98050AC1}"/>
              </a:ext>
            </a:extLst>
          </p:cNvPr>
          <p:cNvSpPr>
            <a:spLocks noGrp="1"/>
          </p:cNvSpPr>
          <p:nvPr>
            <p:ph type="sldNum" sz="quarter" idx="12"/>
          </p:nvPr>
        </p:nvSpPr>
        <p:spPr/>
        <p:txBody>
          <a:bodyPr/>
          <a:lstStyle/>
          <a:p>
            <a:fld id="{C8F35010-364B-470B-BB6C-DCBBE63D2E54}" type="slidenum">
              <a:rPr lang="en-US" smtClean="0"/>
              <a:t>3</a:t>
            </a:fld>
            <a:endParaRPr lang="en-US"/>
          </a:p>
        </p:txBody>
      </p:sp>
    </p:spTree>
    <p:extLst>
      <p:ext uri="{BB962C8B-B14F-4D97-AF65-F5344CB8AC3E}">
        <p14:creationId xmlns:p14="http://schemas.microsoft.com/office/powerpoint/2010/main" val="38045460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18B7FD-CA91-FDC1-9B64-306D45ED5851}"/>
              </a:ext>
            </a:extLst>
          </p:cNvPr>
          <p:cNvSpPr>
            <a:spLocks noGrp="1"/>
          </p:cNvSpPr>
          <p:nvPr>
            <p:ph type="title"/>
          </p:nvPr>
        </p:nvSpPr>
        <p:spPr/>
        <p:txBody>
          <a:bodyPr>
            <a:normAutofit/>
          </a:bodyPr>
          <a:lstStyle/>
          <a:p>
            <a:r>
              <a:rPr lang="en-IN" dirty="0">
                <a:solidFill>
                  <a:srgbClr val="0187CC"/>
                </a:solidFill>
              </a:rPr>
              <a:t>Introduction</a:t>
            </a:r>
            <a:endParaRPr lang="en-IN" dirty="0"/>
          </a:p>
        </p:txBody>
      </p:sp>
      <p:sp>
        <p:nvSpPr>
          <p:cNvPr id="3" name="Text Placeholder 2">
            <a:extLst>
              <a:ext uri="{FF2B5EF4-FFF2-40B4-BE49-F238E27FC236}">
                <a16:creationId xmlns:a16="http://schemas.microsoft.com/office/drawing/2014/main" id="{1087CA8C-737E-F553-9ADD-2B09F5A9A37A}"/>
              </a:ext>
            </a:extLst>
          </p:cNvPr>
          <p:cNvSpPr>
            <a:spLocks noGrp="1"/>
          </p:cNvSpPr>
          <p:nvPr>
            <p:ph type="body" idx="1"/>
          </p:nvPr>
        </p:nvSpPr>
        <p:spPr/>
        <p:txBody>
          <a:bodyPr/>
          <a:lstStyle/>
          <a:p>
            <a:pPr algn="just">
              <a:lnSpc>
                <a:spcPct val="150000"/>
              </a:lnSpc>
            </a:pPr>
            <a:r>
              <a:rPr lang="en-US" dirty="0"/>
              <a:t>The goal of this capstone project is to use </a:t>
            </a:r>
            <a:r>
              <a:rPr lang="en-US" b="1" dirty="0"/>
              <a:t>Selenium WebDriver, Cucumber (BDD), </a:t>
            </a:r>
            <a:r>
              <a:rPr lang="en-US" dirty="0"/>
              <a:t>and</a:t>
            </a:r>
            <a:r>
              <a:rPr lang="en-US" b="1" dirty="0"/>
              <a:t> Page Object Model (POM) </a:t>
            </a:r>
            <a:r>
              <a:rPr lang="en-US" dirty="0"/>
              <a:t>to automate the testing of the JPetStore website. </a:t>
            </a:r>
          </a:p>
          <a:p>
            <a:pPr algn="just">
              <a:lnSpc>
                <a:spcPct val="150000"/>
              </a:lnSpc>
            </a:pPr>
            <a:r>
              <a:rPr lang="en-US" dirty="0"/>
              <a:t>The goal is to develop a strong automation framework that verifies important features including user authentication, product information, search, and cart actions. </a:t>
            </a:r>
          </a:p>
          <a:p>
            <a:pPr algn="just">
              <a:lnSpc>
                <a:spcPct val="150000"/>
              </a:lnSpc>
            </a:pPr>
            <a:r>
              <a:rPr lang="en-US" dirty="0"/>
              <a:t>The project is organized with </a:t>
            </a:r>
            <a:r>
              <a:rPr lang="en-US" b="1" dirty="0"/>
              <a:t>TestNG/JUnit </a:t>
            </a:r>
            <a:r>
              <a:rPr lang="en-US" dirty="0"/>
              <a:t>for test execution and </a:t>
            </a:r>
            <a:r>
              <a:rPr lang="en-US" b="1" dirty="0"/>
              <a:t>Maven</a:t>
            </a:r>
            <a:r>
              <a:rPr lang="en-US" dirty="0"/>
              <a:t> for dependency management.</a:t>
            </a:r>
          </a:p>
          <a:p>
            <a:pPr algn="just">
              <a:lnSpc>
                <a:spcPct val="150000"/>
              </a:lnSpc>
            </a:pPr>
            <a:r>
              <a:rPr lang="en-US" dirty="0"/>
              <a:t>To increase dependability, the framework will include </a:t>
            </a:r>
            <a:r>
              <a:rPr lang="en-US" b="1" dirty="0"/>
              <a:t>synchronization strategies, assertions, </a:t>
            </a:r>
            <a:r>
              <a:rPr lang="en-US" dirty="0"/>
              <a:t>and</a:t>
            </a:r>
            <a:r>
              <a:rPr lang="en-US" b="1" dirty="0"/>
              <a:t> exception handling. </a:t>
            </a:r>
          </a:p>
          <a:p>
            <a:pPr algn="just">
              <a:lnSpc>
                <a:spcPct val="150000"/>
              </a:lnSpc>
            </a:pPr>
            <a:r>
              <a:rPr lang="en-US" dirty="0"/>
              <a:t>Additionally, </a:t>
            </a:r>
            <a:r>
              <a:rPr lang="en-US" b="1" dirty="0"/>
              <a:t>Extent Reports </a:t>
            </a:r>
            <a:r>
              <a:rPr lang="en-US" dirty="0"/>
              <a:t>will be used to generate comprehensive execution reports. This project intends to provide a scalable and maintainable test automation suite for effective validation of the JPetStore website by adhering to best coding techniques, modular test case design, and reusable components.</a:t>
            </a:r>
          </a:p>
        </p:txBody>
      </p:sp>
      <p:sp>
        <p:nvSpPr>
          <p:cNvPr id="5" name="Slide Number Placeholder 4">
            <a:extLst>
              <a:ext uri="{FF2B5EF4-FFF2-40B4-BE49-F238E27FC236}">
                <a16:creationId xmlns:a16="http://schemas.microsoft.com/office/drawing/2014/main" id="{72DDDDF6-A0EE-F737-2FCC-0733B4832503}"/>
              </a:ext>
            </a:extLst>
          </p:cNvPr>
          <p:cNvSpPr>
            <a:spLocks noGrp="1"/>
          </p:cNvSpPr>
          <p:nvPr>
            <p:ph type="sldNum" sz="quarter" idx="12"/>
          </p:nvPr>
        </p:nvSpPr>
        <p:spPr/>
        <p:txBody>
          <a:bodyPr/>
          <a:lstStyle/>
          <a:p>
            <a:fld id="{C8F35010-364B-470B-BB6C-DCBBE63D2E54}" type="slidenum">
              <a:rPr lang="en-US" smtClean="0"/>
              <a:t>4</a:t>
            </a:fld>
            <a:endParaRPr lang="en-US"/>
          </a:p>
        </p:txBody>
      </p:sp>
    </p:spTree>
    <p:extLst>
      <p:ext uri="{BB962C8B-B14F-4D97-AF65-F5344CB8AC3E}">
        <p14:creationId xmlns:p14="http://schemas.microsoft.com/office/powerpoint/2010/main" val="38530268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BAE0A-4A73-28F3-B995-D23CC1878E37}"/>
              </a:ext>
            </a:extLst>
          </p:cNvPr>
          <p:cNvSpPr>
            <a:spLocks noGrp="1"/>
          </p:cNvSpPr>
          <p:nvPr>
            <p:ph type="title"/>
          </p:nvPr>
        </p:nvSpPr>
        <p:spPr/>
        <p:txBody>
          <a:bodyPr>
            <a:normAutofit/>
          </a:bodyPr>
          <a:lstStyle/>
          <a:p>
            <a:r>
              <a:rPr lang="en-IN"/>
              <a:t>About the Application</a:t>
            </a:r>
          </a:p>
        </p:txBody>
      </p:sp>
      <p:sp>
        <p:nvSpPr>
          <p:cNvPr id="3" name="Text Placeholder 2">
            <a:extLst>
              <a:ext uri="{FF2B5EF4-FFF2-40B4-BE49-F238E27FC236}">
                <a16:creationId xmlns:a16="http://schemas.microsoft.com/office/drawing/2014/main" id="{75ADC3F9-B3F5-EFC7-3743-070FF95DC6EE}"/>
              </a:ext>
            </a:extLst>
          </p:cNvPr>
          <p:cNvSpPr>
            <a:spLocks noGrp="1"/>
          </p:cNvSpPr>
          <p:nvPr>
            <p:ph type="body" idx="1"/>
          </p:nvPr>
        </p:nvSpPr>
        <p:spPr/>
        <p:txBody>
          <a:bodyPr>
            <a:normAutofit fontScale="85000" lnSpcReduction="10000"/>
          </a:bodyPr>
          <a:lstStyle/>
          <a:p>
            <a:pPr algn="just">
              <a:lnSpc>
                <a:spcPct val="150000"/>
              </a:lnSpc>
              <a:buNone/>
            </a:pPr>
            <a:r>
              <a:rPr lang="en-US" dirty="0"/>
              <a:t>JPetStore is a web-based e-commerce application designed for online pet shopping. It is a </a:t>
            </a:r>
            <a:r>
              <a:rPr lang="en-US" b="1" dirty="0"/>
              <a:t>demo website</a:t>
            </a:r>
            <a:r>
              <a:rPr lang="en-US" dirty="0"/>
              <a:t> commonly used for testing and learning purposes, especially in automation testing projects. The platform allows users to browse different pet categories, view product details, add items to the shopping cart, and manage user accounts.</a:t>
            </a:r>
          </a:p>
          <a:p>
            <a:pPr algn="just">
              <a:lnSpc>
                <a:spcPct val="150000"/>
              </a:lnSpc>
              <a:buNone/>
            </a:pPr>
            <a:r>
              <a:rPr lang="en-US" b="1" dirty="0"/>
              <a:t>Key Features:</a:t>
            </a:r>
          </a:p>
          <a:p>
            <a:pPr>
              <a:lnSpc>
                <a:spcPct val="150000"/>
              </a:lnSpc>
            </a:pPr>
            <a:r>
              <a:rPr lang="en-US" b="1" dirty="0"/>
              <a:t>Home Page : </a:t>
            </a:r>
            <a:r>
              <a:rPr lang="en-US" dirty="0"/>
              <a:t>Displays available pet categories such as Dogs, Cats, Birds, Fish, and Reptiles.</a:t>
            </a:r>
          </a:p>
          <a:p>
            <a:pPr>
              <a:lnSpc>
                <a:spcPct val="150000"/>
              </a:lnSpc>
            </a:pPr>
            <a:r>
              <a:rPr lang="en-US" b="1" dirty="0"/>
              <a:t>Search Functionality:</a:t>
            </a:r>
            <a:r>
              <a:rPr lang="en-US" dirty="0"/>
              <a:t> Users can search for pets by name, category, or product ID.</a:t>
            </a:r>
          </a:p>
          <a:p>
            <a:pPr>
              <a:lnSpc>
                <a:spcPct val="150000"/>
              </a:lnSpc>
            </a:pPr>
            <a:r>
              <a:rPr lang="en-US" b="1" dirty="0"/>
              <a:t>Product Details:</a:t>
            </a:r>
            <a:r>
              <a:rPr lang="en-US" dirty="0"/>
              <a:t> This page Shows product title, description, price, availability, and images.</a:t>
            </a:r>
          </a:p>
          <a:p>
            <a:pPr>
              <a:lnSpc>
                <a:spcPct val="150000"/>
              </a:lnSpc>
            </a:pPr>
            <a:r>
              <a:rPr lang="en-US" b="1" dirty="0"/>
              <a:t>Shopping Cart:</a:t>
            </a:r>
            <a:r>
              <a:rPr lang="en-US" dirty="0"/>
              <a:t> Enables adding, removing, and updating product quantities.</a:t>
            </a:r>
          </a:p>
          <a:p>
            <a:pPr>
              <a:lnSpc>
                <a:spcPct val="150000"/>
              </a:lnSpc>
            </a:pPr>
            <a:r>
              <a:rPr lang="en-US" b="1" dirty="0"/>
              <a:t>User Authentication:</a:t>
            </a:r>
            <a:r>
              <a:rPr lang="en-US" dirty="0"/>
              <a:t> Allows user registration, login, logout, and password change. Stores user account details for order management and gives internationalization support.</a:t>
            </a:r>
          </a:p>
          <a:p>
            <a:pPr algn="just">
              <a:lnSpc>
                <a:spcPct val="150000"/>
              </a:lnSpc>
              <a:buFont typeface="Courier New" panose="02070309020205020404" pitchFamily="49" charset="0"/>
              <a:buChar char="o"/>
            </a:pPr>
            <a:r>
              <a:rPr lang="en-US" dirty="0"/>
              <a:t>JPetStore is widely used for </a:t>
            </a:r>
            <a:r>
              <a:rPr lang="en-US" b="1" dirty="0"/>
              <a:t>Selenium automation testing</a:t>
            </a:r>
            <a:r>
              <a:rPr lang="en-US" dirty="0"/>
              <a:t> as it covers various real-world e-commerce functionalities, making it an ideal test application.</a:t>
            </a:r>
          </a:p>
        </p:txBody>
      </p:sp>
      <p:sp>
        <p:nvSpPr>
          <p:cNvPr id="5" name="Slide Number Placeholder 4">
            <a:extLst>
              <a:ext uri="{FF2B5EF4-FFF2-40B4-BE49-F238E27FC236}">
                <a16:creationId xmlns:a16="http://schemas.microsoft.com/office/drawing/2014/main" id="{4EF238C0-083E-05C7-8E90-068CE82C95D3}"/>
              </a:ext>
            </a:extLst>
          </p:cNvPr>
          <p:cNvSpPr>
            <a:spLocks noGrp="1"/>
          </p:cNvSpPr>
          <p:nvPr>
            <p:ph type="sldNum" sz="quarter" idx="12"/>
          </p:nvPr>
        </p:nvSpPr>
        <p:spPr/>
        <p:txBody>
          <a:bodyPr/>
          <a:lstStyle/>
          <a:p>
            <a:fld id="{C8F35010-364B-470B-BB6C-DCBBE63D2E54}" type="slidenum">
              <a:rPr lang="en-US" smtClean="0"/>
              <a:t>5</a:t>
            </a:fld>
            <a:endParaRPr lang="en-US"/>
          </a:p>
        </p:txBody>
      </p:sp>
    </p:spTree>
    <p:extLst>
      <p:ext uri="{BB962C8B-B14F-4D97-AF65-F5344CB8AC3E}">
        <p14:creationId xmlns:p14="http://schemas.microsoft.com/office/powerpoint/2010/main" val="36100648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7046BE-31A6-0610-9747-FD0E808DF877}"/>
              </a:ext>
            </a:extLst>
          </p:cNvPr>
          <p:cNvSpPr>
            <a:spLocks noGrp="1"/>
          </p:cNvSpPr>
          <p:nvPr>
            <p:ph type="title"/>
          </p:nvPr>
        </p:nvSpPr>
        <p:spPr/>
        <p:txBody>
          <a:bodyPr/>
          <a:lstStyle/>
          <a:p>
            <a:r>
              <a:rPr lang="en-US" dirty="0">
                <a:solidFill>
                  <a:srgbClr val="0187CC"/>
                </a:solidFill>
              </a:rPr>
              <a:t>Handling Webpage</a:t>
            </a:r>
            <a:endParaRPr lang="en-IN" dirty="0"/>
          </a:p>
        </p:txBody>
      </p:sp>
      <p:sp>
        <p:nvSpPr>
          <p:cNvPr id="3" name="Text Placeholder 2">
            <a:extLst>
              <a:ext uri="{FF2B5EF4-FFF2-40B4-BE49-F238E27FC236}">
                <a16:creationId xmlns:a16="http://schemas.microsoft.com/office/drawing/2014/main" id="{8304C2FC-EE24-BA34-AB5E-94259451B8C6}"/>
              </a:ext>
            </a:extLst>
          </p:cNvPr>
          <p:cNvSpPr>
            <a:spLocks noGrp="1"/>
          </p:cNvSpPr>
          <p:nvPr>
            <p:ph type="body" idx="1"/>
          </p:nvPr>
        </p:nvSpPr>
        <p:spPr/>
        <p:txBody>
          <a:bodyPr/>
          <a:lstStyle/>
          <a:p>
            <a:pPr marL="0" indent="0">
              <a:buNone/>
            </a:pPr>
            <a:r>
              <a:rPr lang="en-IN" dirty="0"/>
              <a:t> </a:t>
            </a:r>
          </a:p>
        </p:txBody>
      </p:sp>
      <p:sp>
        <p:nvSpPr>
          <p:cNvPr id="4" name="Slide Number Placeholder 3">
            <a:extLst>
              <a:ext uri="{FF2B5EF4-FFF2-40B4-BE49-F238E27FC236}">
                <a16:creationId xmlns:a16="http://schemas.microsoft.com/office/drawing/2014/main" id="{8BDD5A2A-1C78-2A69-6FC5-F1185B4E1DFF}"/>
              </a:ext>
            </a:extLst>
          </p:cNvPr>
          <p:cNvSpPr>
            <a:spLocks noGrp="1"/>
          </p:cNvSpPr>
          <p:nvPr>
            <p:ph type="sldNum" sz="quarter" idx="12"/>
          </p:nvPr>
        </p:nvSpPr>
        <p:spPr/>
        <p:txBody>
          <a:bodyPr/>
          <a:lstStyle/>
          <a:p>
            <a:fld id="{C8F35010-364B-470B-BB6C-DCBBE63D2E54}" type="slidenum">
              <a:rPr lang="en-US" smtClean="0"/>
              <a:t>6</a:t>
            </a:fld>
            <a:endParaRPr lang="en-US"/>
          </a:p>
        </p:txBody>
      </p:sp>
      <p:pic>
        <p:nvPicPr>
          <p:cNvPr id="5" name="Content Placeholder 4">
            <a:extLst>
              <a:ext uri="{FF2B5EF4-FFF2-40B4-BE49-F238E27FC236}">
                <a16:creationId xmlns:a16="http://schemas.microsoft.com/office/drawing/2014/main" id="{8B4E5DD0-732E-73B9-B65B-F84CE20643BE}"/>
              </a:ext>
            </a:extLst>
          </p:cNvPr>
          <p:cNvPicPr>
            <a:picLocks noChangeAspect="1"/>
          </p:cNvPicPr>
          <p:nvPr/>
        </p:nvPicPr>
        <p:blipFill>
          <a:blip r:embed="rId2"/>
          <a:stretch>
            <a:fillRect/>
          </a:stretch>
        </p:blipFill>
        <p:spPr>
          <a:xfrm>
            <a:off x="1109367" y="1250066"/>
            <a:ext cx="9973266" cy="4926897"/>
          </a:xfrm>
          <a:prstGeom prst="rect">
            <a:avLst/>
          </a:prstGeom>
        </p:spPr>
      </p:pic>
    </p:spTree>
    <p:extLst>
      <p:ext uri="{BB962C8B-B14F-4D97-AF65-F5344CB8AC3E}">
        <p14:creationId xmlns:p14="http://schemas.microsoft.com/office/powerpoint/2010/main" val="1580752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7C912063-D8B5-2B44-0457-160E718DB35F}"/>
              </a:ext>
            </a:extLst>
          </p:cNvPr>
          <p:cNvSpPr>
            <a:spLocks noGrp="1"/>
          </p:cNvSpPr>
          <p:nvPr>
            <p:ph type="title"/>
          </p:nvPr>
        </p:nvSpPr>
        <p:spPr/>
        <p:txBody>
          <a:bodyPr/>
          <a:lstStyle/>
          <a:p>
            <a:r>
              <a:rPr lang="en-IN" dirty="0"/>
              <a:t>Project Structure</a:t>
            </a:r>
          </a:p>
        </p:txBody>
      </p:sp>
      <p:pic>
        <p:nvPicPr>
          <p:cNvPr id="18" name="Picture 17">
            <a:extLst>
              <a:ext uri="{FF2B5EF4-FFF2-40B4-BE49-F238E27FC236}">
                <a16:creationId xmlns:a16="http://schemas.microsoft.com/office/drawing/2014/main" id="{1BA43F5E-0A6B-49B6-7945-514F04FEDA8A}"/>
              </a:ext>
            </a:extLst>
          </p:cNvPr>
          <p:cNvPicPr>
            <a:picLocks noChangeAspect="1"/>
          </p:cNvPicPr>
          <p:nvPr/>
        </p:nvPicPr>
        <p:blipFill>
          <a:blip r:embed="rId2"/>
          <a:stretch>
            <a:fillRect/>
          </a:stretch>
        </p:blipFill>
        <p:spPr>
          <a:xfrm>
            <a:off x="2589874" y="1070810"/>
            <a:ext cx="2902812" cy="4716379"/>
          </a:xfrm>
          <a:prstGeom prst="rect">
            <a:avLst/>
          </a:prstGeom>
        </p:spPr>
      </p:pic>
      <p:pic>
        <p:nvPicPr>
          <p:cNvPr id="20" name="Picture 19">
            <a:extLst>
              <a:ext uri="{FF2B5EF4-FFF2-40B4-BE49-F238E27FC236}">
                <a16:creationId xmlns:a16="http://schemas.microsoft.com/office/drawing/2014/main" id="{03E60EFF-C522-668E-D221-6E99CAEEA9EA}"/>
              </a:ext>
            </a:extLst>
          </p:cNvPr>
          <p:cNvPicPr>
            <a:picLocks noChangeAspect="1"/>
          </p:cNvPicPr>
          <p:nvPr/>
        </p:nvPicPr>
        <p:blipFill>
          <a:blip r:embed="rId3"/>
          <a:stretch>
            <a:fillRect/>
          </a:stretch>
        </p:blipFill>
        <p:spPr>
          <a:xfrm>
            <a:off x="6576205" y="1070810"/>
            <a:ext cx="2902811" cy="4716379"/>
          </a:xfrm>
          <a:prstGeom prst="rect">
            <a:avLst/>
          </a:prstGeom>
        </p:spPr>
      </p:pic>
    </p:spTree>
    <p:extLst>
      <p:ext uri="{BB962C8B-B14F-4D97-AF65-F5344CB8AC3E}">
        <p14:creationId xmlns:p14="http://schemas.microsoft.com/office/powerpoint/2010/main" val="5313153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39335-22B3-1EB6-936B-3378E540FAF3}"/>
              </a:ext>
            </a:extLst>
          </p:cNvPr>
          <p:cNvSpPr>
            <a:spLocks noGrp="1"/>
          </p:cNvSpPr>
          <p:nvPr>
            <p:ph type="title"/>
          </p:nvPr>
        </p:nvSpPr>
        <p:spPr/>
        <p:txBody>
          <a:bodyPr/>
          <a:lstStyle/>
          <a:p>
            <a:r>
              <a:rPr lang="en-IN" dirty="0"/>
              <a:t>Testing Process</a:t>
            </a:r>
          </a:p>
        </p:txBody>
      </p:sp>
      <p:sp>
        <p:nvSpPr>
          <p:cNvPr id="3" name="Text Placeholder 2">
            <a:extLst>
              <a:ext uri="{FF2B5EF4-FFF2-40B4-BE49-F238E27FC236}">
                <a16:creationId xmlns:a16="http://schemas.microsoft.com/office/drawing/2014/main" id="{95A1D1C0-41DF-DCF6-63EE-A2DE221715BB}"/>
              </a:ext>
            </a:extLst>
          </p:cNvPr>
          <p:cNvSpPr>
            <a:spLocks noGrp="1"/>
          </p:cNvSpPr>
          <p:nvPr>
            <p:ph type="body" idx="1"/>
          </p:nvPr>
        </p:nvSpPr>
        <p:spPr/>
        <p:txBody>
          <a:bodyPr/>
          <a:lstStyle/>
          <a:p>
            <a:pPr marL="0" indent="0">
              <a:buNone/>
            </a:pPr>
            <a:r>
              <a:rPr lang="en-US" dirty="0"/>
              <a:t>Implemented </a:t>
            </a:r>
            <a:r>
              <a:rPr lang="en-US" b="1" dirty="0"/>
              <a:t>a Hybrid Test Automation Framework </a:t>
            </a:r>
            <a:r>
              <a:rPr lang="en-US" dirty="0"/>
              <a:t>combining BDD </a:t>
            </a:r>
            <a:r>
              <a:rPr lang="en-US" b="1" dirty="0"/>
              <a:t>(Cucumber), Data-Driven Testing</a:t>
            </a:r>
            <a:r>
              <a:rPr lang="en-US" dirty="0"/>
              <a:t>, and </a:t>
            </a:r>
            <a:r>
              <a:rPr lang="en-US" b="1" dirty="0"/>
              <a:t>POM with Selenium &amp; TestNG </a:t>
            </a:r>
            <a:r>
              <a:rPr lang="en-US" dirty="0"/>
              <a:t>for structured test execution.</a:t>
            </a:r>
            <a:endParaRPr lang="en-IN" dirty="0"/>
          </a:p>
          <a:p>
            <a:pPr marL="0" indent="0">
              <a:buNone/>
            </a:pPr>
            <a:endParaRPr lang="en-IN" dirty="0"/>
          </a:p>
        </p:txBody>
      </p:sp>
      <p:sp>
        <p:nvSpPr>
          <p:cNvPr id="4" name="Slide Number Placeholder 3">
            <a:extLst>
              <a:ext uri="{FF2B5EF4-FFF2-40B4-BE49-F238E27FC236}">
                <a16:creationId xmlns:a16="http://schemas.microsoft.com/office/drawing/2014/main" id="{CFC24A6F-8F12-B67B-BAE5-51A1C8E914E5}"/>
              </a:ext>
            </a:extLst>
          </p:cNvPr>
          <p:cNvSpPr>
            <a:spLocks noGrp="1"/>
          </p:cNvSpPr>
          <p:nvPr>
            <p:ph type="sldNum" sz="quarter" idx="12"/>
          </p:nvPr>
        </p:nvSpPr>
        <p:spPr/>
        <p:txBody>
          <a:bodyPr/>
          <a:lstStyle/>
          <a:p>
            <a:fld id="{C8F35010-364B-470B-BB6C-DCBBE63D2E54}" type="slidenum">
              <a:rPr lang="en-US" smtClean="0"/>
              <a:t>8</a:t>
            </a:fld>
            <a:endParaRPr lang="en-US"/>
          </a:p>
        </p:txBody>
      </p:sp>
    </p:spTree>
    <p:extLst>
      <p:ext uri="{BB962C8B-B14F-4D97-AF65-F5344CB8AC3E}">
        <p14:creationId xmlns:p14="http://schemas.microsoft.com/office/powerpoint/2010/main" val="140149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0CE42-4203-518D-E72A-51A1FD38D715}"/>
              </a:ext>
            </a:extLst>
          </p:cNvPr>
          <p:cNvSpPr>
            <a:spLocks noGrp="1"/>
          </p:cNvSpPr>
          <p:nvPr>
            <p:ph type="title"/>
          </p:nvPr>
        </p:nvSpPr>
        <p:spPr/>
        <p:txBody>
          <a:bodyPr>
            <a:normAutofit/>
          </a:bodyPr>
          <a:lstStyle/>
          <a:p>
            <a:r>
              <a:rPr lang="en-IN"/>
              <a:t>Major Functionalities Automated</a:t>
            </a:r>
          </a:p>
        </p:txBody>
      </p:sp>
      <p:sp>
        <p:nvSpPr>
          <p:cNvPr id="3" name="Text Placeholder 2">
            <a:extLst>
              <a:ext uri="{FF2B5EF4-FFF2-40B4-BE49-F238E27FC236}">
                <a16:creationId xmlns:a16="http://schemas.microsoft.com/office/drawing/2014/main" id="{DF167E2D-B65D-E851-1A62-7334A3178405}"/>
              </a:ext>
            </a:extLst>
          </p:cNvPr>
          <p:cNvSpPr>
            <a:spLocks noGrp="1"/>
          </p:cNvSpPr>
          <p:nvPr>
            <p:ph type="body" idx="1"/>
          </p:nvPr>
        </p:nvSpPr>
        <p:spPr/>
        <p:txBody>
          <a:bodyPr/>
          <a:lstStyle/>
          <a:p>
            <a:r>
              <a:rPr lang="en-US" dirty="0"/>
              <a:t> User Registration &amp; Login</a:t>
            </a:r>
          </a:p>
          <a:p>
            <a:r>
              <a:rPr lang="en-US" dirty="0"/>
              <a:t> Search Functionality</a:t>
            </a:r>
          </a:p>
          <a:p>
            <a:r>
              <a:rPr lang="en-US" dirty="0"/>
              <a:t> Product Details Validation</a:t>
            </a:r>
          </a:p>
          <a:p>
            <a:r>
              <a:rPr lang="en-US" dirty="0"/>
              <a:t> Shopping Cart &amp; Checkout</a:t>
            </a:r>
          </a:p>
          <a:p>
            <a:r>
              <a:rPr lang="en-US" dirty="0"/>
              <a:t>Reporting &amp; CI/CD Integration</a:t>
            </a:r>
            <a:endParaRPr lang="en-IN" dirty="0"/>
          </a:p>
        </p:txBody>
      </p:sp>
      <p:sp>
        <p:nvSpPr>
          <p:cNvPr id="5" name="Slide Number Placeholder 4">
            <a:extLst>
              <a:ext uri="{FF2B5EF4-FFF2-40B4-BE49-F238E27FC236}">
                <a16:creationId xmlns:a16="http://schemas.microsoft.com/office/drawing/2014/main" id="{41602F33-4C78-2FBD-DD5C-5466D00C91BF}"/>
              </a:ext>
            </a:extLst>
          </p:cNvPr>
          <p:cNvSpPr>
            <a:spLocks noGrp="1"/>
          </p:cNvSpPr>
          <p:nvPr>
            <p:ph type="sldNum" sz="quarter" idx="12"/>
          </p:nvPr>
        </p:nvSpPr>
        <p:spPr/>
        <p:txBody>
          <a:bodyPr/>
          <a:lstStyle/>
          <a:p>
            <a:fld id="{C8F35010-364B-470B-BB6C-DCBBE63D2E54}" type="slidenum">
              <a:rPr lang="en-US" smtClean="0"/>
              <a:t>9</a:t>
            </a:fld>
            <a:endParaRPr lang="en-US"/>
          </a:p>
        </p:txBody>
      </p:sp>
    </p:spTree>
    <p:extLst>
      <p:ext uri="{BB962C8B-B14F-4D97-AF65-F5344CB8AC3E}">
        <p14:creationId xmlns:p14="http://schemas.microsoft.com/office/powerpoint/2010/main" val="10479525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3025</TotalTime>
  <Words>851</Words>
  <Application>Microsoft Office PowerPoint</Application>
  <PresentationFormat>Widescreen</PresentationFormat>
  <Paragraphs>101</Paragraphs>
  <Slides>27</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27</vt:i4>
      </vt:variant>
    </vt:vector>
  </HeadingPairs>
  <TitlesOfParts>
    <vt:vector size="38" baseType="lpstr">
      <vt:lpstr>Aptos</vt:lpstr>
      <vt:lpstr>Aptos Display</vt:lpstr>
      <vt:lpstr>Arial</vt:lpstr>
      <vt:lpstr>Calibri</vt:lpstr>
      <vt:lpstr>Consolas</vt:lpstr>
      <vt:lpstr>Courier New</vt:lpstr>
      <vt:lpstr>Gill Sans MT</vt:lpstr>
      <vt:lpstr>HK Grotesk</vt:lpstr>
      <vt:lpstr>HK Grotesk Light</vt:lpstr>
      <vt:lpstr>HK Grotesk Light Bold</vt:lpstr>
      <vt:lpstr>Office Theme</vt:lpstr>
      <vt:lpstr>PowerPoint Presentation</vt:lpstr>
      <vt:lpstr>Contents</vt:lpstr>
      <vt:lpstr>Project Overview</vt:lpstr>
      <vt:lpstr>Introduction</vt:lpstr>
      <vt:lpstr>About the Application</vt:lpstr>
      <vt:lpstr>Handling Webpage</vt:lpstr>
      <vt:lpstr>Project Structure</vt:lpstr>
      <vt:lpstr>Testing Process</vt:lpstr>
      <vt:lpstr>Major Functionalities Automated</vt:lpstr>
      <vt:lpstr>TEST CASES</vt:lpstr>
      <vt:lpstr>TEST CASES</vt:lpstr>
      <vt:lpstr>Output of search functionality</vt:lpstr>
      <vt:lpstr>TEST CASES</vt:lpstr>
      <vt:lpstr>Output of product details</vt:lpstr>
      <vt:lpstr>TEST CASES</vt:lpstr>
      <vt:lpstr>Output of Shopping cart operations</vt:lpstr>
      <vt:lpstr>Output of Shopping cart operations</vt:lpstr>
      <vt:lpstr>Output of Shopping cart operations</vt:lpstr>
      <vt:lpstr>TEST CASES</vt:lpstr>
      <vt:lpstr>Output of User Registration</vt:lpstr>
      <vt:lpstr>Output of User Registration</vt:lpstr>
      <vt:lpstr>CI/CD Integration</vt:lpstr>
      <vt:lpstr>CI/CD Integration</vt:lpstr>
      <vt:lpstr>Extent Report</vt:lpstr>
      <vt:lpstr>Extent Report</vt:lpstr>
      <vt:lpstr>Html Report</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Satish M</dc:creator>
  <cp:lastModifiedBy>Vishesh M</cp:lastModifiedBy>
  <cp:revision>25</cp:revision>
  <dcterms:created xsi:type="dcterms:W3CDTF">2024-05-04T13:11:57Z</dcterms:created>
  <dcterms:modified xsi:type="dcterms:W3CDTF">2025-03-22T10:19:07Z</dcterms:modified>
</cp:coreProperties>
</file>