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36.png"/><Relationship Id="rId7" Type="http://schemas.openxmlformats.org/officeDocument/2006/relationships/image" Target="../media/image14.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CDC2F8-97B4-4645-80AA-D26F5DA76677}"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BC15EB5-A5FD-4A4B-AED1-E9AB4EACCE9F}">
      <dgm:prSet/>
      <dgm:spPr/>
      <dgm:t>
        <a:bodyPr/>
        <a:lstStyle/>
        <a:p>
          <a:pPr>
            <a:defRPr cap="all"/>
          </a:pPr>
          <a:r>
            <a:rPr lang="en-US"/>
            <a:t>1. Google Gemini AI: Used for object and obstacle detection. Provides real-time predictions with high accuracy.</a:t>
          </a:r>
        </a:p>
      </dgm:t>
    </dgm:pt>
    <dgm:pt modelId="{E563E690-D534-42EB-8B25-9B6EEEA4A9A3}" type="parTrans" cxnId="{1A5384CB-7022-49EB-A255-9F7D531E16EC}">
      <dgm:prSet/>
      <dgm:spPr/>
      <dgm:t>
        <a:bodyPr/>
        <a:lstStyle/>
        <a:p>
          <a:endParaRPr lang="en-US"/>
        </a:p>
      </dgm:t>
    </dgm:pt>
    <dgm:pt modelId="{2DDD369D-EA76-4981-B399-6EF1415239A5}" type="sibTrans" cxnId="{1A5384CB-7022-49EB-A255-9F7D531E16EC}">
      <dgm:prSet/>
      <dgm:spPr/>
      <dgm:t>
        <a:bodyPr/>
        <a:lstStyle/>
        <a:p>
          <a:endParaRPr lang="en-US"/>
        </a:p>
      </dgm:t>
    </dgm:pt>
    <dgm:pt modelId="{EC176153-0F49-4ECB-9F71-A4996E3F8DB9}">
      <dgm:prSet/>
      <dgm:spPr/>
      <dgm:t>
        <a:bodyPr/>
        <a:lstStyle/>
        <a:p>
          <a:pPr>
            <a:defRPr cap="all"/>
          </a:pPr>
          <a:r>
            <a:rPr lang="en-US"/>
            <a:t>2. Streamlit: A web app framework for creating an interactive, easy-to-use frontend interface.</a:t>
          </a:r>
        </a:p>
      </dgm:t>
    </dgm:pt>
    <dgm:pt modelId="{C1294F72-3575-4657-8886-19DF8786169D}" type="parTrans" cxnId="{D6E746A4-D174-46C5-B279-1C940B54B414}">
      <dgm:prSet/>
      <dgm:spPr/>
      <dgm:t>
        <a:bodyPr/>
        <a:lstStyle/>
        <a:p>
          <a:endParaRPr lang="en-US"/>
        </a:p>
      </dgm:t>
    </dgm:pt>
    <dgm:pt modelId="{D99B6401-4AFE-43ED-8280-55FB22515603}" type="sibTrans" cxnId="{D6E746A4-D174-46C5-B279-1C940B54B414}">
      <dgm:prSet/>
      <dgm:spPr/>
      <dgm:t>
        <a:bodyPr/>
        <a:lstStyle/>
        <a:p>
          <a:endParaRPr lang="en-US"/>
        </a:p>
      </dgm:t>
    </dgm:pt>
    <dgm:pt modelId="{F29BC691-5CB0-4F9A-9E33-592513D48AB3}">
      <dgm:prSet/>
      <dgm:spPr/>
      <dgm:t>
        <a:bodyPr/>
        <a:lstStyle/>
        <a:p>
          <a:pPr>
            <a:defRPr cap="all"/>
          </a:pPr>
          <a:r>
            <a:rPr lang="en-US"/>
            <a:t>3. OpenCV: Used for real-time video capture and processing.</a:t>
          </a:r>
        </a:p>
      </dgm:t>
    </dgm:pt>
    <dgm:pt modelId="{0854CAFA-3E85-4B31-A544-C5FF2002C8BD}" type="parTrans" cxnId="{A35E3CA0-51C6-45B6-95B0-F5C34DDC23C2}">
      <dgm:prSet/>
      <dgm:spPr/>
      <dgm:t>
        <a:bodyPr/>
        <a:lstStyle/>
        <a:p>
          <a:endParaRPr lang="en-US"/>
        </a:p>
      </dgm:t>
    </dgm:pt>
    <dgm:pt modelId="{CEDD1B3B-4EFB-4C8B-8A47-0580FFBEB869}" type="sibTrans" cxnId="{A35E3CA0-51C6-45B6-95B0-F5C34DDC23C2}">
      <dgm:prSet/>
      <dgm:spPr/>
      <dgm:t>
        <a:bodyPr/>
        <a:lstStyle/>
        <a:p>
          <a:endParaRPr lang="en-US"/>
        </a:p>
      </dgm:t>
    </dgm:pt>
    <dgm:pt modelId="{78A38E57-3A13-424C-9E05-00A6FD93C486}">
      <dgm:prSet/>
      <dgm:spPr/>
      <dgm:t>
        <a:bodyPr/>
        <a:lstStyle/>
        <a:p>
          <a:pPr>
            <a:defRPr cap="all"/>
          </a:pPr>
          <a:r>
            <a:rPr lang="en-US"/>
            <a:t>4. Pyttsx3: A text-to-speech library used to provide real-time audio feedback.</a:t>
          </a:r>
        </a:p>
      </dgm:t>
    </dgm:pt>
    <dgm:pt modelId="{D51C3267-2755-4879-A417-232C41172420}" type="parTrans" cxnId="{17731E1C-BF75-46C4-8C9A-A6F3DEE858A9}">
      <dgm:prSet/>
      <dgm:spPr/>
      <dgm:t>
        <a:bodyPr/>
        <a:lstStyle/>
        <a:p>
          <a:endParaRPr lang="en-US"/>
        </a:p>
      </dgm:t>
    </dgm:pt>
    <dgm:pt modelId="{A32419EA-0D08-4236-B70D-FB042144DE09}" type="sibTrans" cxnId="{17731E1C-BF75-46C4-8C9A-A6F3DEE858A9}">
      <dgm:prSet/>
      <dgm:spPr/>
      <dgm:t>
        <a:bodyPr/>
        <a:lstStyle/>
        <a:p>
          <a:endParaRPr lang="en-US"/>
        </a:p>
      </dgm:t>
    </dgm:pt>
    <dgm:pt modelId="{BDB5601E-C832-4F2B-99F7-A36FEB356ADB}">
      <dgm:prSet/>
      <dgm:spPr/>
      <dgm:t>
        <a:bodyPr/>
        <a:lstStyle/>
        <a:p>
          <a:pPr>
            <a:defRPr cap="all"/>
          </a:pPr>
          <a:r>
            <a:rPr lang="en-US"/>
            <a:t>5. Requests: Handles communication with the Gemini API to retrieve AI predictions based on real-time camera input.</a:t>
          </a:r>
        </a:p>
      </dgm:t>
    </dgm:pt>
    <dgm:pt modelId="{377B4A87-D92D-4EE8-A57A-4D489BFD50AE}" type="parTrans" cxnId="{1DDFE326-B440-4DFF-9B42-8E50CC3681B6}">
      <dgm:prSet/>
      <dgm:spPr/>
      <dgm:t>
        <a:bodyPr/>
        <a:lstStyle/>
        <a:p>
          <a:endParaRPr lang="en-US"/>
        </a:p>
      </dgm:t>
    </dgm:pt>
    <dgm:pt modelId="{35CB8FAD-E22A-4CB0-A82C-10E41597A580}" type="sibTrans" cxnId="{1DDFE326-B440-4DFF-9B42-8E50CC3681B6}">
      <dgm:prSet/>
      <dgm:spPr/>
      <dgm:t>
        <a:bodyPr/>
        <a:lstStyle/>
        <a:p>
          <a:endParaRPr lang="en-US"/>
        </a:p>
      </dgm:t>
    </dgm:pt>
    <dgm:pt modelId="{A3C88984-8E7E-4571-8B5C-AC55B09C87A7}" type="pres">
      <dgm:prSet presAssocID="{0CCDC2F8-97B4-4645-80AA-D26F5DA76677}" presName="root" presStyleCnt="0">
        <dgm:presLayoutVars>
          <dgm:dir/>
          <dgm:resizeHandles val="exact"/>
        </dgm:presLayoutVars>
      </dgm:prSet>
      <dgm:spPr/>
    </dgm:pt>
    <dgm:pt modelId="{30F61D34-E59D-4B39-A068-A34C21659189}" type="pres">
      <dgm:prSet presAssocID="{2BC15EB5-A5FD-4A4B-AED1-E9AB4EACCE9F}" presName="compNode" presStyleCnt="0"/>
      <dgm:spPr/>
    </dgm:pt>
    <dgm:pt modelId="{06E90510-858E-43AC-947A-AB97B1E08153}" type="pres">
      <dgm:prSet presAssocID="{2BC15EB5-A5FD-4A4B-AED1-E9AB4EACCE9F}" presName="iconBgRect" presStyleLbl="bgShp" presStyleIdx="0" presStyleCnt="5"/>
      <dgm:spPr/>
    </dgm:pt>
    <dgm:pt modelId="{39455F51-0B5A-45B6-8913-E043AB58A7B5}" type="pres">
      <dgm:prSet presAssocID="{2BC15EB5-A5FD-4A4B-AED1-E9AB4EACCE9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6EDF7626-3289-4B47-A9CD-8890A05AA242}" type="pres">
      <dgm:prSet presAssocID="{2BC15EB5-A5FD-4A4B-AED1-E9AB4EACCE9F}" presName="spaceRect" presStyleCnt="0"/>
      <dgm:spPr/>
    </dgm:pt>
    <dgm:pt modelId="{A3F6EF71-50A5-4652-ABBA-8B3A7AD71AFA}" type="pres">
      <dgm:prSet presAssocID="{2BC15EB5-A5FD-4A4B-AED1-E9AB4EACCE9F}" presName="textRect" presStyleLbl="revTx" presStyleIdx="0" presStyleCnt="5">
        <dgm:presLayoutVars>
          <dgm:chMax val="1"/>
          <dgm:chPref val="1"/>
        </dgm:presLayoutVars>
      </dgm:prSet>
      <dgm:spPr/>
    </dgm:pt>
    <dgm:pt modelId="{F4D51742-3FFE-4EE0-942B-0B7D0FDBC0E3}" type="pres">
      <dgm:prSet presAssocID="{2DDD369D-EA76-4981-B399-6EF1415239A5}" presName="sibTrans" presStyleCnt="0"/>
      <dgm:spPr/>
    </dgm:pt>
    <dgm:pt modelId="{0AE41B12-7A7D-4737-98DB-660FB3969409}" type="pres">
      <dgm:prSet presAssocID="{EC176153-0F49-4ECB-9F71-A4996E3F8DB9}" presName="compNode" presStyleCnt="0"/>
      <dgm:spPr/>
    </dgm:pt>
    <dgm:pt modelId="{FBA81411-FEC8-4138-93BF-C92F05A43DAC}" type="pres">
      <dgm:prSet presAssocID="{EC176153-0F49-4ECB-9F71-A4996E3F8DB9}" presName="iconBgRect" presStyleLbl="bgShp" presStyleIdx="1" presStyleCnt="5"/>
      <dgm:spPr/>
    </dgm:pt>
    <dgm:pt modelId="{674A22C4-A78D-41FC-885E-44731246FD94}" type="pres">
      <dgm:prSet presAssocID="{EC176153-0F49-4ECB-9F71-A4996E3F8DB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E7BC9C75-A332-494B-97C3-58F6532771B2}" type="pres">
      <dgm:prSet presAssocID="{EC176153-0F49-4ECB-9F71-A4996E3F8DB9}" presName="spaceRect" presStyleCnt="0"/>
      <dgm:spPr/>
    </dgm:pt>
    <dgm:pt modelId="{97C423EA-11C5-41A6-A4EC-D88F1CFB3165}" type="pres">
      <dgm:prSet presAssocID="{EC176153-0F49-4ECB-9F71-A4996E3F8DB9}" presName="textRect" presStyleLbl="revTx" presStyleIdx="1" presStyleCnt="5">
        <dgm:presLayoutVars>
          <dgm:chMax val="1"/>
          <dgm:chPref val="1"/>
        </dgm:presLayoutVars>
      </dgm:prSet>
      <dgm:spPr/>
    </dgm:pt>
    <dgm:pt modelId="{29561307-BA06-430F-876A-9B5200F85C09}" type="pres">
      <dgm:prSet presAssocID="{D99B6401-4AFE-43ED-8280-55FB22515603}" presName="sibTrans" presStyleCnt="0"/>
      <dgm:spPr/>
    </dgm:pt>
    <dgm:pt modelId="{EEB92979-E509-4AC1-9CBA-2B3DA1F46BF2}" type="pres">
      <dgm:prSet presAssocID="{F29BC691-5CB0-4F9A-9E33-592513D48AB3}" presName="compNode" presStyleCnt="0"/>
      <dgm:spPr/>
    </dgm:pt>
    <dgm:pt modelId="{E4653392-0625-4FA7-9443-D38428138772}" type="pres">
      <dgm:prSet presAssocID="{F29BC691-5CB0-4F9A-9E33-592513D48AB3}" presName="iconBgRect" presStyleLbl="bgShp" presStyleIdx="2" presStyleCnt="5"/>
      <dgm:spPr/>
    </dgm:pt>
    <dgm:pt modelId="{A2146AF5-E70A-4873-A5D4-E7DCF189B6FC}" type="pres">
      <dgm:prSet presAssocID="{F29BC691-5CB0-4F9A-9E33-592513D48AB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2F943BF-0BD1-439F-B93A-C7E5142C7D1A}" type="pres">
      <dgm:prSet presAssocID="{F29BC691-5CB0-4F9A-9E33-592513D48AB3}" presName="spaceRect" presStyleCnt="0"/>
      <dgm:spPr/>
    </dgm:pt>
    <dgm:pt modelId="{0CF554C1-4273-457B-AEF6-BD41F4A6F887}" type="pres">
      <dgm:prSet presAssocID="{F29BC691-5CB0-4F9A-9E33-592513D48AB3}" presName="textRect" presStyleLbl="revTx" presStyleIdx="2" presStyleCnt="5">
        <dgm:presLayoutVars>
          <dgm:chMax val="1"/>
          <dgm:chPref val="1"/>
        </dgm:presLayoutVars>
      </dgm:prSet>
      <dgm:spPr/>
    </dgm:pt>
    <dgm:pt modelId="{05DDDCBC-E172-44A6-A42C-C52B4922335D}" type="pres">
      <dgm:prSet presAssocID="{CEDD1B3B-4EFB-4C8B-8A47-0580FFBEB869}" presName="sibTrans" presStyleCnt="0"/>
      <dgm:spPr/>
    </dgm:pt>
    <dgm:pt modelId="{CD4B50E5-F279-4358-A891-5AD9B05976F1}" type="pres">
      <dgm:prSet presAssocID="{78A38E57-3A13-424C-9E05-00A6FD93C486}" presName="compNode" presStyleCnt="0"/>
      <dgm:spPr/>
    </dgm:pt>
    <dgm:pt modelId="{A248CDD8-0621-44AE-BA5F-58E98EB0014F}" type="pres">
      <dgm:prSet presAssocID="{78A38E57-3A13-424C-9E05-00A6FD93C486}" presName="iconBgRect" presStyleLbl="bgShp" presStyleIdx="3" presStyleCnt="5"/>
      <dgm:spPr/>
    </dgm:pt>
    <dgm:pt modelId="{AEE91CA9-84DB-4BA5-A110-751A1F2659F8}" type="pres">
      <dgm:prSet presAssocID="{78A38E57-3A13-424C-9E05-00A6FD93C48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Book"/>
        </a:ext>
      </dgm:extLst>
    </dgm:pt>
    <dgm:pt modelId="{A1A95F2A-C9E5-446B-9181-6E607AFB7A72}" type="pres">
      <dgm:prSet presAssocID="{78A38E57-3A13-424C-9E05-00A6FD93C486}" presName="spaceRect" presStyleCnt="0"/>
      <dgm:spPr/>
    </dgm:pt>
    <dgm:pt modelId="{BE450D16-508E-45D1-A639-A32A40A3A96D}" type="pres">
      <dgm:prSet presAssocID="{78A38E57-3A13-424C-9E05-00A6FD93C486}" presName="textRect" presStyleLbl="revTx" presStyleIdx="3" presStyleCnt="5">
        <dgm:presLayoutVars>
          <dgm:chMax val="1"/>
          <dgm:chPref val="1"/>
        </dgm:presLayoutVars>
      </dgm:prSet>
      <dgm:spPr/>
    </dgm:pt>
    <dgm:pt modelId="{760AC73B-C9E4-490A-8527-9B0D99C31826}" type="pres">
      <dgm:prSet presAssocID="{A32419EA-0D08-4236-B70D-FB042144DE09}" presName="sibTrans" presStyleCnt="0"/>
      <dgm:spPr/>
    </dgm:pt>
    <dgm:pt modelId="{61629C4D-D942-49C1-9D12-3B7FD05E718D}" type="pres">
      <dgm:prSet presAssocID="{BDB5601E-C832-4F2B-99F7-A36FEB356ADB}" presName="compNode" presStyleCnt="0"/>
      <dgm:spPr/>
    </dgm:pt>
    <dgm:pt modelId="{684AC745-2FBB-427D-BD66-0E4B2D2552C3}" type="pres">
      <dgm:prSet presAssocID="{BDB5601E-C832-4F2B-99F7-A36FEB356ADB}" presName="iconBgRect" presStyleLbl="bgShp" presStyleIdx="4" presStyleCnt="5"/>
      <dgm:spPr/>
    </dgm:pt>
    <dgm:pt modelId="{8D4C738E-762A-4184-8444-CF41E62ABC2C}" type="pres">
      <dgm:prSet presAssocID="{BDB5601E-C832-4F2B-99F7-A36FEB356AD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Computing"/>
        </a:ext>
      </dgm:extLst>
    </dgm:pt>
    <dgm:pt modelId="{60D40CF9-597E-445F-9D5D-F9AD1CA53B7C}" type="pres">
      <dgm:prSet presAssocID="{BDB5601E-C832-4F2B-99F7-A36FEB356ADB}" presName="spaceRect" presStyleCnt="0"/>
      <dgm:spPr/>
    </dgm:pt>
    <dgm:pt modelId="{F87961CD-0D64-4C7F-8108-3E094D901BEB}" type="pres">
      <dgm:prSet presAssocID="{BDB5601E-C832-4F2B-99F7-A36FEB356ADB}" presName="textRect" presStyleLbl="revTx" presStyleIdx="4" presStyleCnt="5">
        <dgm:presLayoutVars>
          <dgm:chMax val="1"/>
          <dgm:chPref val="1"/>
        </dgm:presLayoutVars>
      </dgm:prSet>
      <dgm:spPr/>
    </dgm:pt>
  </dgm:ptLst>
  <dgm:cxnLst>
    <dgm:cxn modelId="{D87D8719-F323-4EC4-A49F-1BB80E9D1E1E}" type="presOf" srcId="{2BC15EB5-A5FD-4A4B-AED1-E9AB4EACCE9F}" destId="{A3F6EF71-50A5-4652-ABBA-8B3A7AD71AFA}" srcOrd="0" destOrd="0" presId="urn:microsoft.com/office/officeart/2018/5/layout/IconCircleLabelList"/>
    <dgm:cxn modelId="{17731E1C-BF75-46C4-8C9A-A6F3DEE858A9}" srcId="{0CCDC2F8-97B4-4645-80AA-D26F5DA76677}" destId="{78A38E57-3A13-424C-9E05-00A6FD93C486}" srcOrd="3" destOrd="0" parTransId="{D51C3267-2755-4879-A417-232C41172420}" sibTransId="{A32419EA-0D08-4236-B70D-FB042144DE09}"/>
    <dgm:cxn modelId="{1DDFE326-B440-4DFF-9B42-8E50CC3681B6}" srcId="{0CCDC2F8-97B4-4645-80AA-D26F5DA76677}" destId="{BDB5601E-C832-4F2B-99F7-A36FEB356ADB}" srcOrd="4" destOrd="0" parTransId="{377B4A87-D92D-4EE8-A57A-4D489BFD50AE}" sibTransId="{35CB8FAD-E22A-4CB0-A82C-10E41597A580}"/>
    <dgm:cxn modelId="{B7BF4940-30D5-4F93-913D-A3CB56631C3C}" type="presOf" srcId="{78A38E57-3A13-424C-9E05-00A6FD93C486}" destId="{BE450D16-508E-45D1-A639-A32A40A3A96D}" srcOrd="0" destOrd="0" presId="urn:microsoft.com/office/officeart/2018/5/layout/IconCircleLabelList"/>
    <dgm:cxn modelId="{F4ED5B7F-097D-4033-B7D9-61A66D23C776}" type="presOf" srcId="{F29BC691-5CB0-4F9A-9E33-592513D48AB3}" destId="{0CF554C1-4273-457B-AEF6-BD41F4A6F887}" srcOrd="0" destOrd="0" presId="urn:microsoft.com/office/officeart/2018/5/layout/IconCircleLabelList"/>
    <dgm:cxn modelId="{A35E3CA0-51C6-45B6-95B0-F5C34DDC23C2}" srcId="{0CCDC2F8-97B4-4645-80AA-D26F5DA76677}" destId="{F29BC691-5CB0-4F9A-9E33-592513D48AB3}" srcOrd="2" destOrd="0" parTransId="{0854CAFA-3E85-4B31-A544-C5FF2002C8BD}" sibTransId="{CEDD1B3B-4EFB-4C8B-8A47-0580FFBEB869}"/>
    <dgm:cxn modelId="{D6E746A4-D174-46C5-B279-1C940B54B414}" srcId="{0CCDC2F8-97B4-4645-80AA-D26F5DA76677}" destId="{EC176153-0F49-4ECB-9F71-A4996E3F8DB9}" srcOrd="1" destOrd="0" parTransId="{C1294F72-3575-4657-8886-19DF8786169D}" sibTransId="{D99B6401-4AFE-43ED-8280-55FB22515603}"/>
    <dgm:cxn modelId="{1A5384CB-7022-49EB-A255-9F7D531E16EC}" srcId="{0CCDC2F8-97B4-4645-80AA-D26F5DA76677}" destId="{2BC15EB5-A5FD-4A4B-AED1-E9AB4EACCE9F}" srcOrd="0" destOrd="0" parTransId="{E563E690-D534-42EB-8B25-9B6EEEA4A9A3}" sibTransId="{2DDD369D-EA76-4981-B399-6EF1415239A5}"/>
    <dgm:cxn modelId="{50DD96D3-4914-479B-8C6B-83AAF8EC3107}" type="presOf" srcId="{EC176153-0F49-4ECB-9F71-A4996E3F8DB9}" destId="{97C423EA-11C5-41A6-A4EC-D88F1CFB3165}" srcOrd="0" destOrd="0" presId="urn:microsoft.com/office/officeart/2018/5/layout/IconCircleLabelList"/>
    <dgm:cxn modelId="{5B26EBD8-EFEF-4DDA-AA4A-4DF79068AB5A}" type="presOf" srcId="{BDB5601E-C832-4F2B-99F7-A36FEB356ADB}" destId="{F87961CD-0D64-4C7F-8108-3E094D901BEB}" srcOrd="0" destOrd="0" presId="urn:microsoft.com/office/officeart/2018/5/layout/IconCircleLabelList"/>
    <dgm:cxn modelId="{D9C0D9F6-7249-4DF1-B8CF-39D59B28C484}" type="presOf" srcId="{0CCDC2F8-97B4-4645-80AA-D26F5DA76677}" destId="{A3C88984-8E7E-4571-8B5C-AC55B09C87A7}" srcOrd="0" destOrd="0" presId="urn:microsoft.com/office/officeart/2018/5/layout/IconCircleLabelList"/>
    <dgm:cxn modelId="{4205FC1E-7C94-401F-B68D-38702F5D3281}" type="presParOf" srcId="{A3C88984-8E7E-4571-8B5C-AC55B09C87A7}" destId="{30F61D34-E59D-4B39-A068-A34C21659189}" srcOrd="0" destOrd="0" presId="urn:microsoft.com/office/officeart/2018/5/layout/IconCircleLabelList"/>
    <dgm:cxn modelId="{A66735E0-9024-448F-87A3-31F30AE4059A}" type="presParOf" srcId="{30F61D34-E59D-4B39-A068-A34C21659189}" destId="{06E90510-858E-43AC-947A-AB97B1E08153}" srcOrd="0" destOrd="0" presId="urn:microsoft.com/office/officeart/2018/5/layout/IconCircleLabelList"/>
    <dgm:cxn modelId="{9025BC7E-A2A1-4B92-945F-B1F6C5ACD345}" type="presParOf" srcId="{30F61D34-E59D-4B39-A068-A34C21659189}" destId="{39455F51-0B5A-45B6-8913-E043AB58A7B5}" srcOrd="1" destOrd="0" presId="urn:microsoft.com/office/officeart/2018/5/layout/IconCircleLabelList"/>
    <dgm:cxn modelId="{50EAEC1D-9994-46AD-94A6-D31E65B90B14}" type="presParOf" srcId="{30F61D34-E59D-4B39-A068-A34C21659189}" destId="{6EDF7626-3289-4B47-A9CD-8890A05AA242}" srcOrd="2" destOrd="0" presId="urn:microsoft.com/office/officeart/2018/5/layout/IconCircleLabelList"/>
    <dgm:cxn modelId="{AE5190CB-0516-48F2-8FF4-8769D2FDBFF6}" type="presParOf" srcId="{30F61D34-E59D-4B39-A068-A34C21659189}" destId="{A3F6EF71-50A5-4652-ABBA-8B3A7AD71AFA}" srcOrd="3" destOrd="0" presId="urn:microsoft.com/office/officeart/2018/5/layout/IconCircleLabelList"/>
    <dgm:cxn modelId="{8B470983-7BEE-4E8B-AF85-4C0D340BEE45}" type="presParOf" srcId="{A3C88984-8E7E-4571-8B5C-AC55B09C87A7}" destId="{F4D51742-3FFE-4EE0-942B-0B7D0FDBC0E3}" srcOrd="1" destOrd="0" presId="urn:microsoft.com/office/officeart/2018/5/layout/IconCircleLabelList"/>
    <dgm:cxn modelId="{FF36BA38-9DAE-46FF-B62B-11628D83100C}" type="presParOf" srcId="{A3C88984-8E7E-4571-8B5C-AC55B09C87A7}" destId="{0AE41B12-7A7D-4737-98DB-660FB3969409}" srcOrd="2" destOrd="0" presId="urn:microsoft.com/office/officeart/2018/5/layout/IconCircleLabelList"/>
    <dgm:cxn modelId="{D665251E-96A3-444B-AC3A-64FFB9737914}" type="presParOf" srcId="{0AE41B12-7A7D-4737-98DB-660FB3969409}" destId="{FBA81411-FEC8-4138-93BF-C92F05A43DAC}" srcOrd="0" destOrd="0" presId="urn:microsoft.com/office/officeart/2018/5/layout/IconCircleLabelList"/>
    <dgm:cxn modelId="{624A2AFA-106A-4A3A-9756-6A6005A8BDDE}" type="presParOf" srcId="{0AE41B12-7A7D-4737-98DB-660FB3969409}" destId="{674A22C4-A78D-41FC-885E-44731246FD94}" srcOrd="1" destOrd="0" presId="urn:microsoft.com/office/officeart/2018/5/layout/IconCircleLabelList"/>
    <dgm:cxn modelId="{8F90E0E5-62FC-408B-A3F2-BC80C7CD3DB5}" type="presParOf" srcId="{0AE41B12-7A7D-4737-98DB-660FB3969409}" destId="{E7BC9C75-A332-494B-97C3-58F6532771B2}" srcOrd="2" destOrd="0" presId="urn:microsoft.com/office/officeart/2018/5/layout/IconCircleLabelList"/>
    <dgm:cxn modelId="{724BD53C-661D-4859-B88B-71855FC039C5}" type="presParOf" srcId="{0AE41B12-7A7D-4737-98DB-660FB3969409}" destId="{97C423EA-11C5-41A6-A4EC-D88F1CFB3165}" srcOrd="3" destOrd="0" presId="urn:microsoft.com/office/officeart/2018/5/layout/IconCircleLabelList"/>
    <dgm:cxn modelId="{8F8D07C2-8E80-4099-81DB-350319300163}" type="presParOf" srcId="{A3C88984-8E7E-4571-8B5C-AC55B09C87A7}" destId="{29561307-BA06-430F-876A-9B5200F85C09}" srcOrd="3" destOrd="0" presId="urn:microsoft.com/office/officeart/2018/5/layout/IconCircleLabelList"/>
    <dgm:cxn modelId="{582BB9EF-C9A1-4538-8687-A1805F109F1B}" type="presParOf" srcId="{A3C88984-8E7E-4571-8B5C-AC55B09C87A7}" destId="{EEB92979-E509-4AC1-9CBA-2B3DA1F46BF2}" srcOrd="4" destOrd="0" presId="urn:microsoft.com/office/officeart/2018/5/layout/IconCircleLabelList"/>
    <dgm:cxn modelId="{FBBC72B1-C80A-4F65-9A77-1D6C98B11A55}" type="presParOf" srcId="{EEB92979-E509-4AC1-9CBA-2B3DA1F46BF2}" destId="{E4653392-0625-4FA7-9443-D38428138772}" srcOrd="0" destOrd="0" presId="urn:microsoft.com/office/officeart/2018/5/layout/IconCircleLabelList"/>
    <dgm:cxn modelId="{023A69D0-34D0-43D5-887E-773D3DDB6F78}" type="presParOf" srcId="{EEB92979-E509-4AC1-9CBA-2B3DA1F46BF2}" destId="{A2146AF5-E70A-4873-A5D4-E7DCF189B6FC}" srcOrd="1" destOrd="0" presId="urn:microsoft.com/office/officeart/2018/5/layout/IconCircleLabelList"/>
    <dgm:cxn modelId="{B53815F9-29CC-41D3-8FB3-02B7C747B941}" type="presParOf" srcId="{EEB92979-E509-4AC1-9CBA-2B3DA1F46BF2}" destId="{42F943BF-0BD1-439F-B93A-C7E5142C7D1A}" srcOrd="2" destOrd="0" presId="urn:microsoft.com/office/officeart/2018/5/layout/IconCircleLabelList"/>
    <dgm:cxn modelId="{DC34F528-4E29-4BDD-A7C5-DD971C6ABBE8}" type="presParOf" srcId="{EEB92979-E509-4AC1-9CBA-2B3DA1F46BF2}" destId="{0CF554C1-4273-457B-AEF6-BD41F4A6F887}" srcOrd="3" destOrd="0" presId="urn:microsoft.com/office/officeart/2018/5/layout/IconCircleLabelList"/>
    <dgm:cxn modelId="{2558BF1E-95DC-4C28-B22C-F5DF72F18B01}" type="presParOf" srcId="{A3C88984-8E7E-4571-8B5C-AC55B09C87A7}" destId="{05DDDCBC-E172-44A6-A42C-C52B4922335D}" srcOrd="5" destOrd="0" presId="urn:microsoft.com/office/officeart/2018/5/layout/IconCircleLabelList"/>
    <dgm:cxn modelId="{590DC796-E0B4-457C-AF4B-59754A73FDB1}" type="presParOf" srcId="{A3C88984-8E7E-4571-8B5C-AC55B09C87A7}" destId="{CD4B50E5-F279-4358-A891-5AD9B05976F1}" srcOrd="6" destOrd="0" presId="urn:microsoft.com/office/officeart/2018/5/layout/IconCircleLabelList"/>
    <dgm:cxn modelId="{5248709B-7516-41F2-8656-BAAC5FC83F2F}" type="presParOf" srcId="{CD4B50E5-F279-4358-A891-5AD9B05976F1}" destId="{A248CDD8-0621-44AE-BA5F-58E98EB0014F}" srcOrd="0" destOrd="0" presId="urn:microsoft.com/office/officeart/2018/5/layout/IconCircleLabelList"/>
    <dgm:cxn modelId="{91D753B6-4643-419F-8705-7AA5FF4750E5}" type="presParOf" srcId="{CD4B50E5-F279-4358-A891-5AD9B05976F1}" destId="{AEE91CA9-84DB-4BA5-A110-751A1F2659F8}" srcOrd="1" destOrd="0" presId="urn:microsoft.com/office/officeart/2018/5/layout/IconCircleLabelList"/>
    <dgm:cxn modelId="{885B19B9-F031-4E7C-8618-1C3EC639B62B}" type="presParOf" srcId="{CD4B50E5-F279-4358-A891-5AD9B05976F1}" destId="{A1A95F2A-C9E5-446B-9181-6E607AFB7A72}" srcOrd="2" destOrd="0" presId="urn:microsoft.com/office/officeart/2018/5/layout/IconCircleLabelList"/>
    <dgm:cxn modelId="{EDC7200A-E1ED-4693-BC7A-97BDF188E533}" type="presParOf" srcId="{CD4B50E5-F279-4358-A891-5AD9B05976F1}" destId="{BE450D16-508E-45D1-A639-A32A40A3A96D}" srcOrd="3" destOrd="0" presId="urn:microsoft.com/office/officeart/2018/5/layout/IconCircleLabelList"/>
    <dgm:cxn modelId="{B2023D45-9CCE-4CB5-9F45-9BBA01B24AFE}" type="presParOf" srcId="{A3C88984-8E7E-4571-8B5C-AC55B09C87A7}" destId="{760AC73B-C9E4-490A-8527-9B0D99C31826}" srcOrd="7" destOrd="0" presId="urn:microsoft.com/office/officeart/2018/5/layout/IconCircleLabelList"/>
    <dgm:cxn modelId="{4FF560F8-5B98-48AB-B9BE-D84C7EDFD980}" type="presParOf" srcId="{A3C88984-8E7E-4571-8B5C-AC55B09C87A7}" destId="{61629C4D-D942-49C1-9D12-3B7FD05E718D}" srcOrd="8" destOrd="0" presId="urn:microsoft.com/office/officeart/2018/5/layout/IconCircleLabelList"/>
    <dgm:cxn modelId="{7F8673DF-9497-4A73-8F9E-E05AB5D9CDD7}" type="presParOf" srcId="{61629C4D-D942-49C1-9D12-3B7FD05E718D}" destId="{684AC745-2FBB-427D-BD66-0E4B2D2552C3}" srcOrd="0" destOrd="0" presId="urn:microsoft.com/office/officeart/2018/5/layout/IconCircleLabelList"/>
    <dgm:cxn modelId="{98C97189-437B-46D9-AB30-0A5CEA3DA6EF}" type="presParOf" srcId="{61629C4D-D942-49C1-9D12-3B7FD05E718D}" destId="{8D4C738E-762A-4184-8444-CF41E62ABC2C}" srcOrd="1" destOrd="0" presId="urn:microsoft.com/office/officeart/2018/5/layout/IconCircleLabelList"/>
    <dgm:cxn modelId="{1E72A1FF-CAB4-4576-B07D-C48887F8BB8D}" type="presParOf" srcId="{61629C4D-D942-49C1-9D12-3B7FD05E718D}" destId="{60D40CF9-597E-445F-9D5D-F9AD1CA53B7C}" srcOrd="2" destOrd="0" presId="urn:microsoft.com/office/officeart/2018/5/layout/IconCircleLabelList"/>
    <dgm:cxn modelId="{B107B1BF-6D9B-4E98-8A20-210D3AB8929B}" type="presParOf" srcId="{61629C4D-D942-49C1-9D12-3B7FD05E718D}" destId="{F87961CD-0D64-4C7F-8108-3E094D901BE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7664CC-62AC-4391-BCE2-B9A83DE26FE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BB8B9F9-B7FF-447A-9447-16A65F79DC70}">
      <dgm:prSet/>
      <dgm:spPr/>
      <dgm:t>
        <a:bodyPr/>
        <a:lstStyle/>
        <a:p>
          <a:r>
            <a:rPr lang="en-US"/>
            <a:t>Step-by-Step Process:</a:t>
          </a:r>
        </a:p>
      </dgm:t>
    </dgm:pt>
    <dgm:pt modelId="{43E7C82C-FA30-4A72-BFCD-C31776B61D73}" type="parTrans" cxnId="{0DF67888-55A8-41B0-941C-EF2240CE1F15}">
      <dgm:prSet/>
      <dgm:spPr/>
      <dgm:t>
        <a:bodyPr/>
        <a:lstStyle/>
        <a:p>
          <a:endParaRPr lang="en-US"/>
        </a:p>
      </dgm:t>
    </dgm:pt>
    <dgm:pt modelId="{D42F7588-BED6-4A29-8708-C9EFEAEAA947}" type="sibTrans" cxnId="{0DF67888-55A8-41B0-941C-EF2240CE1F15}">
      <dgm:prSet/>
      <dgm:spPr/>
      <dgm:t>
        <a:bodyPr/>
        <a:lstStyle/>
        <a:p>
          <a:endParaRPr lang="en-US"/>
        </a:p>
      </dgm:t>
    </dgm:pt>
    <dgm:pt modelId="{07B3BDB8-AD19-4581-BD62-3F1ACF46FD47}">
      <dgm:prSet/>
      <dgm:spPr/>
      <dgm:t>
        <a:bodyPr/>
        <a:lstStyle/>
        <a:p>
          <a:r>
            <a:rPr lang="en-US"/>
            <a:t>1. Video Capture: The user starts the camera feed by clicking on the 'Start Camera' checkbox.</a:t>
          </a:r>
        </a:p>
      </dgm:t>
    </dgm:pt>
    <dgm:pt modelId="{5A0A51BE-0C67-4885-A2FC-C045453DA84F}" type="parTrans" cxnId="{428B5973-7DC5-4A2B-9D9D-E4DFCC58DA00}">
      <dgm:prSet/>
      <dgm:spPr/>
      <dgm:t>
        <a:bodyPr/>
        <a:lstStyle/>
        <a:p>
          <a:endParaRPr lang="en-US"/>
        </a:p>
      </dgm:t>
    </dgm:pt>
    <dgm:pt modelId="{0B71E26B-413A-4F4A-BE4B-BFF7B0DFAE75}" type="sibTrans" cxnId="{428B5973-7DC5-4A2B-9D9D-E4DFCC58DA00}">
      <dgm:prSet/>
      <dgm:spPr/>
      <dgm:t>
        <a:bodyPr/>
        <a:lstStyle/>
        <a:p>
          <a:endParaRPr lang="en-US"/>
        </a:p>
      </dgm:t>
    </dgm:pt>
    <dgm:pt modelId="{1B8B8E62-F8B8-4CAA-BD5C-9AB60189CA25}">
      <dgm:prSet/>
      <dgm:spPr/>
      <dgm:t>
        <a:bodyPr/>
        <a:lstStyle/>
        <a:p>
          <a:r>
            <a:rPr lang="en-US"/>
            <a:t>2. AI Processing: Each captured frame is sent to Google's Gemini AI API to analyze and identify objects.</a:t>
          </a:r>
        </a:p>
      </dgm:t>
    </dgm:pt>
    <dgm:pt modelId="{F3BF254E-26CB-4F68-B5DB-CAE071A8D4E9}" type="parTrans" cxnId="{D825FE6B-FBEA-409C-98C7-08C70D60E416}">
      <dgm:prSet/>
      <dgm:spPr/>
      <dgm:t>
        <a:bodyPr/>
        <a:lstStyle/>
        <a:p>
          <a:endParaRPr lang="en-US"/>
        </a:p>
      </dgm:t>
    </dgm:pt>
    <dgm:pt modelId="{04233284-C4AF-4505-BBA4-592FC43BBD13}" type="sibTrans" cxnId="{D825FE6B-FBEA-409C-98C7-08C70D60E416}">
      <dgm:prSet/>
      <dgm:spPr/>
      <dgm:t>
        <a:bodyPr/>
        <a:lstStyle/>
        <a:p>
          <a:endParaRPr lang="en-US"/>
        </a:p>
      </dgm:t>
    </dgm:pt>
    <dgm:pt modelId="{2CD362D5-2155-47EF-B5C3-761507530D37}">
      <dgm:prSet/>
      <dgm:spPr/>
      <dgm:t>
        <a:bodyPr/>
        <a:lstStyle/>
        <a:p>
          <a:r>
            <a:rPr lang="en-US"/>
            <a:t>3. Prediction Analysis: The AI provides predictions, which include object types and their confidence levels.</a:t>
          </a:r>
        </a:p>
      </dgm:t>
    </dgm:pt>
    <dgm:pt modelId="{BE54129D-B3A6-43C7-B64C-0B3A699190E0}" type="parTrans" cxnId="{E0B243FC-54C2-4298-A486-D5F6FBEFCC1A}">
      <dgm:prSet/>
      <dgm:spPr/>
      <dgm:t>
        <a:bodyPr/>
        <a:lstStyle/>
        <a:p>
          <a:endParaRPr lang="en-US"/>
        </a:p>
      </dgm:t>
    </dgm:pt>
    <dgm:pt modelId="{E5F45670-E639-4CE9-BB7D-568AAB1F11E5}" type="sibTrans" cxnId="{E0B243FC-54C2-4298-A486-D5F6FBEFCC1A}">
      <dgm:prSet/>
      <dgm:spPr/>
      <dgm:t>
        <a:bodyPr/>
        <a:lstStyle/>
        <a:p>
          <a:endParaRPr lang="en-US"/>
        </a:p>
      </dgm:t>
    </dgm:pt>
    <dgm:pt modelId="{45DB7A5D-0A7E-4736-BBE7-F3F79E5FB2BF}">
      <dgm:prSet/>
      <dgm:spPr/>
      <dgm:t>
        <a:bodyPr/>
        <a:lstStyle/>
        <a:p>
          <a:r>
            <a:rPr lang="en-US"/>
            <a:t>4. Obstacle Detection: If an obstacle like a wall or barrier is detected, an alert is triggered to notify the user.</a:t>
          </a:r>
        </a:p>
      </dgm:t>
    </dgm:pt>
    <dgm:pt modelId="{49BFDC8F-34AE-4C10-8075-4B9BFF3B8F43}" type="parTrans" cxnId="{1E3900E0-B90F-405C-880B-27E72F7EDDC7}">
      <dgm:prSet/>
      <dgm:spPr/>
      <dgm:t>
        <a:bodyPr/>
        <a:lstStyle/>
        <a:p>
          <a:endParaRPr lang="en-US"/>
        </a:p>
      </dgm:t>
    </dgm:pt>
    <dgm:pt modelId="{4E1DA2D4-C3F6-4711-A5C5-DB1591E8E633}" type="sibTrans" cxnId="{1E3900E0-B90F-405C-880B-27E72F7EDDC7}">
      <dgm:prSet/>
      <dgm:spPr/>
      <dgm:t>
        <a:bodyPr/>
        <a:lstStyle/>
        <a:p>
          <a:endParaRPr lang="en-US"/>
        </a:p>
      </dgm:t>
    </dgm:pt>
    <dgm:pt modelId="{567A0601-56DA-435C-95D5-AA7452125CB1}">
      <dgm:prSet/>
      <dgm:spPr/>
      <dgm:t>
        <a:bodyPr/>
        <a:lstStyle/>
        <a:p>
          <a:r>
            <a:rPr lang="en-US"/>
            <a:t>5. Audio Feedback: The app uses Pyttsx3 to trigger audible alerts like 'Obstacle detected! Please proceed with caution.'</a:t>
          </a:r>
        </a:p>
      </dgm:t>
    </dgm:pt>
    <dgm:pt modelId="{4CB680FE-D97F-461F-8C4B-13A80AA486BC}" type="parTrans" cxnId="{B0CB9E68-626D-4037-9CD2-1617014CE392}">
      <dgm:prSet/>
      <dgm:spPr/>
      <dgm:t>
        <a:bodyPr/>
        <a:lstStyle/>
        <a:p>
          <a:endParaRPr lang="en-US"/>
        </a:p>
      </dgm:t>
    </dgm:pt>
    <dgm:pt modelId="{48E6C4BC-CDDC-4A06-B3C0-60AF26EE3987}" type="sibTrans" cxnId="{B0CB9E68-626D-4037-9CD2-1617014CE392}">
      <dgm:prSet/>
      <dgm:spPr/>
      <dgm:t>
        <a:bodyPr/>
        <a:lstStyle/>
        <a:p>
          <a:endParaRPr lang="en-US"/>
        </a:p>
      </dgm:t>
    </dgm:pt>
    <dgm:pt modelId="{6FFDFE1E-5C09-4C7D-9284-54D4BD25F7C4}" type="pres">
      <dgm:prSet presAssocID="{CE7664CC-62AC-4391-BCE2-B9A83DE26FEE}" presName="root" presStyleCnt="0">
        <dgm:presLayoutVars>
          <dgm:dir/>
          <dgm:resizeHandles val="exact"/>
        </dgm:presLayoutVars>
      </dgm:prSet>
      <dgm:spPr/>
    </dgm:pt>
    <dgm:pt modelId="{E2C30550-4029-4703-8E61-62C1949992D4}" type="pres">
      <dgm:prSet presAssocID="{CE7664CC-62AC-4391-BCE2-B9A83DE26FEE}" presName="container" presStyleCnt="0">
        <dgm:presLayoutVars>
          <dgm:dir/>
          <dgm:resizeHandles val="exact"/>
        </dgm:presLayoutVars>
      </dgm:prSet>
      <dgm:spPr/>
    </dgm:pt>
    <dgm:pt modelId="{99403D3E-E95E-4304-86CF-AEDC006028A7}" type="pres">
      <dgm:prSet presAssocID="{BBB8B9F9-B7FF-447A-9447-16A65F79DC70}" presName="compNode" presStyleCnt="0"/>
      <dgm:spPr/>
    </dgm:pt>
    <dgm:pt modelId="{BB29A52B-A55C-4697-8E51-F19866823353}" type="pres">
      <dgm:prSet presAssocID="{BBB8B9F9-B7FF-447A-9447-16A65F79DC70}" presName="iconBgRect" presStyleLbl="bgShp" presStyleIdx="0" presStyleCnt="6"/>
      <dgm:spPr/>
    </dgm:pt>
    <dgm:pt modelId="{AF50462F-00A8-4D15-8578-6A51796B8745}" type="pres">
      <dgm:prSet presAssocID="{BBB8B9F9-B7FF-447A-9447-16A65F79DC7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kflow"/>
        </a:ext>
      </dgm:extLst>
    </dgm:pt>
    <dgm:pt modelId="{590331DA-EFAD-4A89-9613-CF4D7F0BD7D4}" type="pres">
      <dgm:prSet presAssocID="{BBB8B9F9-B7FF-447A-9447-16A65F79DC70}" presName="spaceRect" presStyleCnt="0"/>
      <dgm:spPr/>
    </dgm:pt>
    <dgm:pt modelId="{BCAEA4EA-E018-4F44-AB54-D10F70BD9ADB}" type="pres">
      <dgm:prSet presAssocID="{BBB8B9F9-B7FF-447A-9447-16A65F79DC70}" presName="textRect" presStyleLbl="revTx" presStyleIdx="0" presStyleCnt="6">
        <dgm:presLayoutVars>
          <dgm:chMax val="1"/>
          <dgm:chPref val="1"/>
        </dgm:presLayoutVars>
      </dgm:prSet>
      <dgm:spPr/>
    </dgm:pt>
    <dgm:pt modelId="{20E7D244-35BC-43B6-B230-37A538F197E2}" type="pres">
      <dgm:prSet presAssocID="{D42F7588-BED6-4A29-8708-C9EFEAEAA947}" presName="sibTrans" presStyleLbl="sibTrans2D1" presStyleIdx="0" presStyleCnt="0"/>
      <dgm:spPr/>
    </dgm:pt>
    <dgm:pt modelId="{7BFFCC33-1680-4DBB-95D2-F68BD094823D}" type="pres">
      <dgm:prSet presAssocID="{07B3BDB8-AD19-4581-BD62-3F1ACF46FD47}" presName="compNode" presStyleCnt="0"/>
      <dgm:spPr/>
    </dgm:pt>
    <dgm:pt modelId="{4B775FC9-C23F-462E-8EFA-7335CFA5B274}" type="pres">
      <dgm:prSet presAssocID="{07B3BDB8-AD19-4581-BD62-3F1ACF46FD47}" presName="iconBgRect" presStyleLbl="bgShp" presStyleIdx="1" presStyleCnt="6"/>
      <dgm:spPr/>
    </dgm:pt>
    <dgm:pt modelId="{874E1039-C3B5-490A-A910-7D0639BA76B1}" type="pres">
      <dgm:prSet presAssocID="{07B3BDB8-AD19-4581-BD62-3F1ACF46FD4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cam"/>
        </a:ext>
      </dgm:extLst>
    </dgm:pt>
    <dgm:pt modelId="{363E9E41-6307-43E5-8ADE-87B278026AEB}" type="pres">
      <dgm:prSet presAssocID="{07B3BDB8-AD19-4581-BD62-3F1ACF46FD47}" presName="spaceRect" presStyleCnt="0"/>
      <dgm:spPr/>
    </dgm:pt>
    <dgm:pt modelId="{8B6FECAB-DCB5-4C32-B990-937CB1F57E93}" type="pres">
      <dgm:prSet presAssocID="{07B3BDB8-AD19-4581-BD62-3F1ACF46FD47}" presName="textRect" presStyleLbl="revTx" presStyleIdx="1" presStyleCnt="6">
        <dgm:presLayoutVars>
          <dgm:chMax val="1"/>
          <dgm:chPref val="1"/>
        </dgm:presLayoutVars>
      </dgm:prSet>
      <dgm:spPr/>
    </dgm:pt>
    <dgm:pt modelId="{74D889F1-8B17-4C53-83E3-19B7DF9DE4DE}" type="pres">
      <dgm:prSet presAssocID="{0B71E26B-413A-4F4A-BE4B-BFF7B0DFAE75}" presName="sibTrans" presStyleLbl="sibTrans2D1" presStyleIdx="0" presStyleCnt="0"/>
      <dgm:spPr/>
    </dgm:pt>
    <dgm:pt modelId="{0C06E3F7-3752-4BD1-A7F5-5551C63954C0}" type="pres">
      <dgm:prSet presAssocID="{1B8B8E62-F8B8-4CAA-BD5C-9AB60189CA25}" presName="compNode" presStyleCnt="0"/>
      <dgm:spPr/>
    </dgm:pt>
    <dgm:pt modelId="{10988146-B89B-4A55-BACD-DBB9A7F61B36}" type="pres">
      <dgm:prSet presAssocID="{1B8B8E62-F8B8-4CAA-BD5C-9AB60189CA25}" presName="iconBgRect" presStyleLbl="bgShp" presStyleIdx="2" presStyleCnt="6"/>
      <dgm:spPr/>
    </dgm:pt>
    <dgm:pt modelId="{FCA0C8D1-6670-47F2-A19A-C2B8DA523CD7}" type="pres">
      <dgm:prSet presAssocID="{1B8B8E62-F8B8-4CAA-BD5C-9AB60189C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9BD114D5-DB6E-45B9-A74C-F5D928CB947C}" type="pres">
      <dgm:prSet presAssocID="{1B8B8E62-F8B8-4CAA-BD5C-9AB60189CA25}" presName="spaceRect" presStyleCnt="0"/>
      <dgm:spPr/>
    </dgm:pt>
    <dgm:pt modelId="{3F849C35-5F9A-4DBD-B8FE-A9EDB003E6A0}" type="pres">
      <dgm:prSet presAssocID="{1B8B8E62-F8B8-4CAA-BD5C-9AB60189CA25}" presName="textRect" presStyleLbl="revTx" presStyleIdx="2" presStyleCnt="6">
        <dgm:presLayoutVars>
          <dgm:chMax val="1"/>
          <dgm:chPref val="1"/>
        </dgm:presLayoutVars>
      </dgm:prSet>
      <dgm:spPr/>
    </dgm:pt>
    <dgm:pt modelId="{50BA7B5C-77FD-4835-BF6D-F62BF0C75061}" type="pres">
      <dgm:prSet presAssocID="{04233284-C4AF-4505-BBA4-592FC43BBD13}" presName="sibTrans" presStyleLbl="sibTrans2D1" presStyleIdx="0" presStyleCnt="0"/>
      <dgm:spPr/>
    </dgm:pt>
    <dgm:pt modelId="{65E18A17-93CC-41A0-84F2-27FDB907EDD1}" type="pres">
      <dgm:prSet presAssocID="{2CD362D5-2155-47EF-B5C3-761507530D37}" presName="compNode" presStyleCnt="0"/>
      <dgm:spPr/>
    </dgm:pt>
    <dgm:pt modelId="{F56FA457-E3CD-4488-BE9E-4228BB673D5A}" type="pres">
      <dgm:prSet presAssocID="{2CD362D5-2155-47EF-B5C3-761507530D37}" presName="iconBgRect" presStyleLbl="bgShp" presStyleIdx="3" presStyleCnt="6"/>
      <dgm:spPr/>
    </dgm:pt>
    <dgm:pt modelId="{53D83FC0-289B-4158-80E2-4B4A83594BE5}" type="pres">
      <dgm:prSet presAssocID="{2CD362D5-2155-47EF-B5C3-761507530D3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109C9C2E-FF78-47C5-A9BD-26A0B39AB486}" type="pres">
      <dgm:prSet presAssocID="{2CD362D5-2155-47EF-B5C3-761507530D37}" presName="spaceRect" presStyleCnt="0"/>
      <dgm:spPr/>
    </dgm:pt>
    <dgm:pt modelId="{ED271098-3106-463F-8D11-3D67537E1321}" type="pres">
      <dgm:prSet presAssocID="{2CD362D5-2155-47EF-B5C3-761507530D37}" presName="textRect" presStyleLbl="revTx" presStyleIdx="3" presStyleCnt="6">
        <dgm:presLayoutVars>
          <dgm:chMax val="1"/>
          <dgm:chPref val="1"/>
        </dgm:presLayoutVars>
      </dgm:prSet>
      <dgm:spPr/>
    </dgm:pt>
    <dgm:pt modelId="{66C5F9FD-C56B-432B-9096-5BF484CA478F}" type="pres">
      <dgm:prSet presAssocID="{E5F45670-E639-4CE9-BB7D-568AAB1F11E5}" presName="sibTrans" presStyleLbl="sibTrans2D1" presStyleIdx="0" presStyleCnt="0"/>
      <dgm:spPr/>
    </dgm:pt>
    <dgm:pt modelId="{2B43958B-8A94-4164-AA8A-5B0770FC27A2}" type="pres">
      <dgm:prSet presAssocID="{45DB7A5D-0A7E-4736-BBE7-F3F79E5FB2BF}" presName="compNode" presStyleCnt="0"/>
      <dgm:spPr/>
    </dgm:pt>
    <dgm:pt modelId="{5BB66956-3F85-471F-AB00-C240E7823CE9}" type="pres">
      <dgm:prSet presAssocID="{45DB7A5D-0A7E-4736-BBE7-F3F79E5FB2BF}" presName="iconBgRect" presStyleLbl="bgShp" presStyleIdx="4" presStyleCnt="6"/>
      <dgm:spPr/>
    </dgm:pt>
    <dgm:pt modelId="{0546A795-CD77-41E2-844B-8A82B68C7027}" type="pres">
      <dgm:prSet presAssocID="{45DB7A5D-0A7E-4736-BBE7-F3F79E5FB2B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C9DF950A-AD07-40CA-9FE8-B15A0AFDF731}" type="pres">
      <dgm:prSet presAssocID="{45DB7A5D-0A7E-4736-BBE7-F3F79E5FB2BF}" presName="spaceRect" presStyleCnt="0"/>
      <dgm:spPr/>
    </dgm:pt>
    <dgm:pt modelId="{ECB632A3-C5E9-4F19-990A-AB915C3FF907}" type="pres">
      <dgm:prSet presAssocID="{45DB7A5D-0A7E-4736-BBE7-F3F79E5FB2BF}" presName="textRect" presStyleLbl="revTx" presStyleIdx="4" presStyleCnt="6">
        <dgm:presLayoutVars>
          <dgm:chMax val="1"/>
          <dgm:chPref val="1"/>
        </dgm:presLayoutVars>
      </dgm:prSet>
      <dgm:spPr/>
    </dgm:pt>
    <dgm:pt modelId="{7AA1CF06-A41D-4DDF-8051-16F88D23A7A5}" type="pres">
      <dgm:prSet presAssocID="{4E1DA2D4-C3F6-4711-A5C5-DB1591E8E633}" presName="sibTrans" presStyleLbl="sibTrans2D1" presStyleIdx="0" presStyleCnt="0"/>
      <dgm:spPr/>
    </dgm:pt>
    <dgm:pt modelId="{ED84E4E1-C35B-468D-9C0F-D1486057B822}" type="pres">
      <dgm:prSet presAssocID="{567A0601-56DA-435C-95D5-AA7452125CB1}" presName="compNode" presStyleCnt="0"/>
      <dgm:spPr/>
    </dgm:pt>
    <dgm:pt modelId="{6F22D459-1132-4510-8050-034C53674E7A}" type="pres">
      <dgm:prSet presAssocID="{567A0601-56DA-435C-95D5-AA7452125CB1}" presName="iconBgRect" presStyleLbl="bgShp" presStyleIdx="5" presStyleCnt="6"/>
      <dgm:spPr/>
    </dgm:pt>
    <dgm:pt modelId="{BEDAE9EA-3A53-4035-9B1A-7046EA57E8BE}" type="pres">
      <dgm:prSet presAssocID="{567A0601-56DA-435C-95D5-AA7452125CB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nger"/>
        </a:ext>
      </dgm:extLst>
    </dgm:pt>
    <dgm:pt modelId="{780331D8-2D35-4FB0-8101-0920E3258099}" type="pres">
      <dgm:prSet presAssocID="{567A0601-56DA-435C-95D5-AA7452125CB1}" presName="spaceRect" presStyleCnt="0"/>
      <dgm:spPr/>
    </dgm:pt>
    <dgm:pt modelId="{AD7E80F2-9C5B-4C56-9EDA-FEE6222DB12C}" type="pres">
      <dgm:prSet presAssocID="{567A0601-56DA-435C-95D5-AA7452125CB1}" presName="textRect" presStyleLbl="revTx" presStyleIdx="5" presStyleCnt="6">
        <dgm:presLayoutVars>
          <dgm:chMax val="1"/>
          <dgm:chPref val="1"/>
        </dgm:presLayoutVars>
      </dgm:prSet>
      <dgm:spPr/>
    </dgm:pt>
  </dgm:ptLst>
  <dgm:cxnLst>
    <dgm:cxn modelId="{2B571D29-04F9-43AE-9428-FC29A506A798}" type="presOf" srcId="{E5F45670-E639-4CE9-BB7D-568AAB1F11E5}" destId="{66C5F9FD-C56B-432B-9096-5BF484CA478F}" srcOrd="0" destOrd="0" presId="urn:microsoft.com/office/officeart/2018/2/layout/IconCircleList"/>
    <dgm:cxn modelId="{BD436F2A-D5BB-47B3-8690-6BE7AA9305F1}" type="presOf" srcId="{2CD362D5-2155-47EF-B5C3-761507530D37}" destId="{ED271098-3106-463F-8D11-3D67537E1321}" srcOrd="0" destOrd="0" presId="urn:microsoft.com/office/officeart/2018/2/layout/IconCircleList"/>
    <dgm:cxn modelId="{A901D535-222B-4F27-A83C-9772541E27E6}" type="presOf" srcId="{4E1DA2D4-C3F6-4711-A5C5-DB1591E8E633}" destId="{7AA1CF06-A41D-4DDF-8051-16F88D23A7A5}" srcOrd="0" destOrd="0" presId="urn:microsoft.com/office/officeart/2018/2/layout/IconCircleList"/>
    <dgm:cxn modelId="{C4C6BB3B-0FB8-4B56-9BED-E7C7FD187238}" type="presOf" srcId="{45DB7A5D-0A7E-4736-BBE7-F3F79E5FB2BF}" destId="{ECB632A3-C5E9-4F19-990A-AB915C3FF907}" srcOrd="0" destOrd="0" presId="urn:microsoft.com/office/officeart/2018/2/layout/IconCircleList"/>
    <dgm:cxn modelId="{6346995B-5FED-4F8B-9C72-70E2F2D6910D}" type="presOf" srcId="{CE7664CC-62AC-4391-BCE2-B9A83DE26FEE}" destId="{6FFDFE1E-5C09-4C7D-9284-54D4BD25F7C4}" srcOrd="0" destOrd="0" presId="urn:microsoft.com/office/officeart/2018/2/layout/IconCircleList"/>
    <dgm:cxn modelId="{B0CB9E68-626D-4037-9CD2-1617014CE392}" srcId="{CE7664CC-62AC-4391-BCE2-B9A83DE26FEE}" destId="{567A0601-56DA-435C-95D5-AA7452125CB1}" srcOrd="5" destOrd="0" parTransId="{4CB680FE-D97F-461F-8C4B-13A80AA486BC}" sibTransId="{48E6C4BC-CDDC-4A06-B3C0-60AF26EE3987}"/>
    <dgm:cxn modelId="{D825FE6B-FBEA-409C-98C7-08C70D60E416}" srcId="{CE7664CC-62AC-4391-BCE2-B9A83DE26FEE}" destId="{1B8B8E62-F8B8-4CAA-BD5C-9AB60189CA25}" srcOrd="2" destOrd="0" parTransId="{F3BF254E-26CB-4F68-B5DB-CAE071A8D4E9}" sibTransId="{04233284-C4AF-4505-BBA4-592FC43BBD13}"/>
    <dgm:cxn modelId="{57490051-B37B-4614-B6D2-8FA5C758D619}" type="presOf" srcId="{BBB8B9F9-B7FF-447A-9447-16A65F79DC70}" destId="{BCAEA4EA-E018-4F44-AB54-D10F70BD9ADB}" srcOrd="0" destOrd="0" presId="urn:microsoft.com/office/officeart/2018/2/layout/IconCircleList"/>
    <dgm:cxn modelId="{428B5973-7DC5-4A2B-9D9D-E4DFCC58DA00}" srcId="{CE7664CC-62AC-4391-BCE2-B9A83DE26FEE}" destId="{07B3BDB8-AD19-4581-BD62-3F1ACF46FD47}" srcOrd="1" destOrd="0" parTransId="{5A0A51BE-0C67-4885-A2FC-C045453DA84F}" sibTransId="{0B71E26B-413A-4F4A-BE4B-BFF7B0DFAE75}"/>
    <dgm:cxn modelId="{742FAB84-E9D3-48EE-B0F9-88807D2E293D}" type="presOf" srcId="{D42F7588-BED6-4A29-8708-C9EFEAEAA947}" destId="{20E7D244-35BC-43B6-B230-37A538F197E2}" srcOrd="0" destOrd="0" presId="urn:microsoft.com/office/officeart/2018/2/layout/IconCircleList"/>
    <dgm:cxn modelId="{0DF67888-55A8-41B0-941C-EF2240CE1F15}" srcId="{CE7664CC-62AC-4391-BCE2-B9A83DE26FEE}" destId="{BBB8B9F9-B7FF-447A-9447-16A65F79DC70}" srcOrd="0" destOrd="0" parTransId="{43E7C82C-FA30-4A72-BFCD-C31776B61D73}" sibTransId="{D42F7588-BED6-4A29-8708-C9EFEAEAA947}"/>
    <dgm:cxn modelId="{A831098E-9E46-407C-A219-15A0C2592D92}" type="presOf" srcId="{04233284-C4AF-4505-BBA4-592FC43BBD13}" destId="{50BA7B5C-77FD-4835-BF6D-F62BF0C75061}" srcOrd="0" destOrd="0" presId="urn:microsoft.com/office/officeart/2018/2/layout/IconCircleList"/>
    <dgm:cxn modelId="{D7151BB2-33BF-41ED-8480-D4AC0D9C1DBD}" type="presOf" srcId="{1B8B8E62-F8B8-4CAA-BD5C-9AB60189CA25}" destId="{3F849C35-5F9A-4DBD-B8FE-A9EDB003E6A0}" srcOrd="0" destOrd="0" presId="urn:microsoft.com/office/officeart/2018/2/layout/IconCircleList"/>
    <dgm:cxn modelId="{1DF1E8B8-F2A3-4197-946A-C910E5194038}" type="presOf" srcId="{07B3BDB8-AD19-4581-BD62-3F1ACF46FD47}" destId="{8B6FECAB-DCB5-4C32-B990-937CB1F57E93}" srcOrd="0" destOrd="0" presId="urn:microsoft.com/office/officeart/2018/2/layout/IconCircleList"/>
    <dgm:cxn modelId="{FDD5C0C3-C054-40BB-872F-81C7B20B4BEF}" type="presOf" srcId="{0B71E26B-413A-4F4A-BE4B-BFF7B0DFAE75}" destId="{74D889F1-8B17-4C53-83E3-19B7DF9DE4DE}" srcOrd="0" destOrd="0" presId="urn:microsoft.com/office/officeart/2018/2/layout/IconCircleList"/>
    <dgm:cxn modelId="{1E3900E0-B90F-405C-880B-27E72F7EDDC7}" srcId="{CE7664CC-62AC-4391-BCE2-B9A83DE26FEE}" destId="{45DB7A5D-0A7E-4736-BBE7-F3F79E5FB2BF}" srcOrd="4" destOrd="0" parTransId="{49BFDC8F-34AE-4C10-8075-4B9BFF3B8F43}" sibTransId="{4E1DA2D4-C3F6-4711-A5C5-DB1591E8E633}"/>
    <dgm:cxn modelId="{A2CD0BEE-E308-4E84-9B6F-C6AB6C702B52}" type="presOf" srcId="{567A0601-56DA-435C-95D5-AA7452125CB1}" destId="{AD7E80F2-9C5B-4C56-9EDA-FEE6222DB12C}" srcOrd="0" destOrd="0" presId="urn:microsoft.com/office/officeart/2018/2/layout/IconCircleList"/>
    <dgm:cxn modelId="{E0B243FC-54C2-4298-A486-D5F6FBEFCC1A}" srcId="{CE7664CC-62AC-4391-BCE2-B9A83DE26FEE}" destId="{2CD362D5-2155-47EF-B5C3-761507530D37}" srcOrd="3" destOrd="0" parTransId="{BE54129D-B3A6-43C7-B64C-0B3A699190E0}" sibTransId="{E5F45670-E639-4CE9-BB7D-568AAB1F11E5}"/>
    <dgm:cxn modelId="{E67DE203-63CA-4902-9458-7E60B4C737C1}" type="presParOf" srcId="{6FFDFE1E-5C09-4C7D-9284-54D4BD25F7C4}" destId="{E2C30550-4029-4703-8E61-62C1949992D4}" srcOrd="0" destOrd="0" presId="urn:microsoft.com/office/officeart/2018/2/layout/IconCircleList"/>
    <dgm:cxn modelId="{A5EDC907-92F8-4E85-85C4-E93FA72E3FBC}" type="presParOf" srcId="{E2C30550-4029-4703-8E61-62C1949992D4}" destId="{99403D3E-E95E-4304-86CF-AEDC006028A7}" srcOrd="0" destOrd="0" presId="urn:microsoft.com/office/officeart/2018/2/layout/IconCircleList"/>
    <dgm:cxn modelId="{D3756EC2-21BF-4A0E-9D30-92D588A7A540}" type="presParOf" srcId="{99403D3E-E95E-4304-86CF-AEDC006028A7}" destId="{BB29A52B-A55C-4697-8E51-F19866823353}" srcOrd="0" destOrd="0" presId="urn:microsoft.com/office/officeart/2018/2/layout/IconCircleList"/>
    <dgm:cxn modelId="{876C470E-BD11-4BE1-A846-2C8902C4469C}" type="presParOf" srcId="{99403D3E-E95E-4304-86CF-AEDC006028A7}" destId="{AF50462F-00A8-4D15-8578-6A51796B8745}" srcOrd="1" destOrd="0" presId="urn:microsoft.com/office/officeart/2018/2/layout/IconCircleList"/>
    <dgm:cxn modelId="{01F0D226-BF72-4D52-9921-33E63876AD8C}" type="presParOf" srcId="{99403D3E-E95E-4304-86CF-AEDC006028A7}" destId="{590331DA-EFAD-4A89-9613-CF4D7F0BD7D4}" srcOrd="2" destOrd="0" presId="urn:microsoft.com/office/officeart/2018/2/layout/IconCircleList"/>
    <dgm:cxn modelId="{E90E1A33-248F-419C-AC60-128F38D79B67}" type="presParOf" srcId="{99403D3E-E95E-4304-86CF-AEDC006028A7}" destId="{BCAEA4EA-E018-4F44-AB54-D10F70BD9ADB}" srcOrd="3" destOrd="0" presId="urn:microsoft.com/office/officeart/2018/2/layout/IconCircleList"/>
    <dgm:cxn modelId="{D88D419F-6FED-4C1B-B3FE-343C89F3EEFC}" type="presParOf" srcId="{E2C30550-4029-4703-8E61-62C1949992D4}" destId="{20E7D244-35BC-43B6-B230-37A538F197E2}" srcOrd="1" destOrd="0" presId="urn:microsoft.com/office/officeart/2018/2/layout/IconCircleList"/>
    <dgm:cxn modelId="{E527A527-8FC4-4350-A114-00AAE508998B}" type="presParOf" srcId="{E2C30550-4029-4703-8E61-62C1949992D4}" destId="{7BFFCC33-1680-4DBB-95D2-F68BD094823D}" srcOrd="2" destOrd="0" presId="urn:microsoft.com/office/officeart/2018/2/layout/IconCircleList"/>
    <dgm:cxn modelId="{2E7CB58D-E516-404F-B1C9-CB7D31AF4567}" type="presParOf" srcId="{7BFFCC33-1680-4DBB-95D2-F68BD094823D}" destId="{4B775FC9-C23F-462E-8EFA-7335CFA5B274}" srcOrd="0" destOrd="0" presId="urn:microsoft.com/office/officeart/2018/2/layout/IconCircleList"/>
    <dgm:cxn modelId="{E2CD66D7-10D2-42E6-B5D9-6C5F5D7A86E1}" type="presParOf" srcId="{7BFFCC33-1680-4DBB-95D2-F68BD094823D}" destId="{874E1039-C3B5-490A-A910-7D0639BA76B1}" srcOrd="1" destOrd="0" presId="urn:microsoft.com/office/officeart/2018/2/layout/IconCircleList"/>
    <dgm:cxn modelId="{E872D122-CDF3-4DC8-9073-956A8AF447EA}" type="presParOf" srcId="{7BFFCC33-1680-4DBB-95D2-F68BD094823D}" destId="{363E9E41-6307-43E5-8ADE-87B278026AEB}" srcOrd="2" destOrd="0" presId="urn:microsoft.com/office/officeart/2018/2/layout/IconCircleList"/>
    <dgm:cxn modelId="{7ABA6A98-ECF3-4FDA-BE08-50D643D4A369}" type="presParOf" srcId="{7BFFCC33-1680-4DBB-95D2-F68BD094823D}" destId="{8B6FECAB-DCB5-4C32-B990-937CB1F57E93}" srcOrd="3" destOrd="0" presId="urn:microsoft.com/office/officeart/2018/2/layout/IconCircleList"/>
    <dgm:cxn modelId="{81E26343-CF4E-4BF4-976F-315867CBB538}" type="presParOf" srcId="{E2C30550-4029-4703-8E61-62C1949992D4}" destId="{74D889F1-8B17-4C53-83E3-19B7DF9DE4DE}" srcOrd="3" destOrd="0" presId="urn:microsoft.com/office/officeart/2018/2/layout/IconCircleList"/>
    <dgm:cxn modelId="{D1B50BE6-0CEA-4037-9B54-28CC1C48E7AB}" type="presParOf" srcId="{E2C30550-4029-4703-8E61-62C1949992D4}" destId="{0C06E3F7-3752-4BD1-A7F5-5551C63954C0}" srcOrd="4" destOrd="0" presId="urn:microsoft.com/office/officeart/2018/2/layout/IconCircleList"/>
    <dgm:cxn modelId="{A214CD9A-4497-4D87-AA77-477002D999BB}" type="presParOf" srcId="{0C06E3F7-3752-4BD1-A7F5-5551C63954C0}" destId="{10988146-B89B-4A55-BACD-DBB9A7F61B36}" srcOrd="0" destOrd="0" presId="urn:microsoft.com/office/officeart/2018/2/layout/IconCircleList"/>
    <dgm:cxn modelId="{23AFE1CC-182C-43D3-970B-4341C64B0279}" type="presParOf" srcId="{0C06E3F7-3752-4BD1-A7F5-5551C63954C0}" destId="{FCA0C8D1-6670-47F2-A19A-C2B8DA523CD7}" srcOrd="1" destOrd="0" presId="urn:microsoft.com/office/officeart/2018/2/layout/IconCircleList"/>
    <dgm:cxn modelId="{C3EF8D64-A5FA-4E78-999B-AF46ADA5B52C}" type="presParOf" srcId="{0C06E3F7-3752-4BD1-A7F5-5551C63954C0}" destId="{9BD114D5-DB6E-45B9-A74C-F5D928CB947C}" srcOrd="2" destOrd="0" presId="urn:microsoft.com/office/officeart/2018/2/layout/IconCircleList"/>
    <dgm:cxn modelId="{E2E6B8B6-FDED-4560-BD66-057483EB9E57}" type="presParOf" srcId="{0C06E3F7-3752-4BD1-A7F5-5551C63954C0}" destId="{3F849C35-5F9A-4DBD-B8FE-A9EDB003E6A0}" srcOrd="3" destOrd="0" presId="urn:microsoft.com/office/officeart/2018/2/layout/IconCircleList"/>
    <dgm:cxn modelId="{1A264A5A-F334-419B-82D4-297567BDD35C}" type="presParOf" srcId="{E2C30550-4029-4703-8E61-62C1949992D4}" destId="{50BA7B5C-77FD-4835-BF6D-F62BF0C75061}" srcOrd="5" destOrd="0" presId="urn:microsoft.com/office/officeart/2018/2/layout/IconCircleList"/>
    <dgm:cxn modelId="{461ABFC8-4A2D-4A13-B6A2-07CBC65C7751}" type="presParOf" srcId="{E2C30550-4029-4703-8E61-62C1949992D4}" destId="{65E18A17-93CC-41A0-84F2-27FDB907EDD1}" srcOrd="6" destOrd="0" presId="urn:microsoft.com/office/officeart/2018/2/layout/IconCircleList"/>
    <dgm:cxn modelId="{C84E16ED-A472-4A15-B08E-9E9A2D5E147B}" type="presParOf" srcId="{65E18A17-93CC-41A0-84F2-27FDB907EDD1}" destId="{F56FA457-E3CD-4488-BE9E-4228BB673D5A}" srcOrd="0" destOrd="0" presId="urn:microsoft.com/office/officeart/2018/2/layout/IconCircleList"/>
    <dgm:cxn modelId="{2DBBF0C1-EE9F-49FB-A754-2637B2D0E6C2}" type="presParOf" srcId="{65E18A17-93CC-41A0-84F2-27FDB907EDD1}" destId="{53D83FC0-289B-4158-80E2-4B4A83594BE5}" srcOrd="1" destOrd="0" presId="urn:microsoft.com/office/officeart/2018/2/layout/IconCircleList"/>
    <dgm:cxn modelId="{D54DC003-C554-4293-90B3-FFB5F4D432F4}" type="presParOf" srcId="{65E18A17-93CC-41A0-84F2-27FDB907EDD1}" destId="{109C9C2E-FF78-47C5-A9BD-26A0B39AB486}" srcOrd="2" destOrd="0" presId="urn:microsoft.com/office/officeart/2018/2/layout/IconCircleList"/>
    <dgm:cxn modelId="{97B47BC5-585A-4E75-ACE1-10C9DD99B9DC}" type="presParOf" srcId="{65E18A17-93CC-41A0-84F2-27FDB907EDD1}" destId="{ED271098-3106-463F-8D11-3D67537E1321}" srcOrd="3" destOrd="0" presId="urn:microsoft.com/office/officeart/2018/2/layout/IconCircleList"/>
    <dgm:cxn modelId="{E258FEBB-FF96-4BAD-8410-A3C331B42EC7}" type="presParOf" srcId="{E2C30550-4029-4703-8E61-62C1949992D4}" destId="{66C5F9FD-C56B-432B-9096-5BF484CA478F}" srcOrd="7" destOrd="0" presId="urn:microsoft.com/office/officeart/2018/2/layout/IconCircleList"/>
    <dgm:cxn modelId="{1FE3223C-D994-4DE0-B745-689EF3B9FBDB}" type="presParOf" srcId="{E2C30550-4029-4703-8E61-62C1949992D4}" destId="{2B43958B-8A94-4164-AA8A-5B0770FC27A2}" srcOrd="8" destOrd="0" presId="urn:microsoft.com/office/officeart/2018/2/layout/IconCircleList"/>
    <dgm:cxn modelId="{3A652248-E54E-45BD-9D4B-17FA026FB526}" type="presParOf" srcId="{2B43958B-8A94-4164-AA8A-5B0770FC27A2}" destId="{5BB66956-3F85-471F-AB00-C240E7823CE9}" srcOrd="0" destOrd="0" presId="urn:microsoft.com/office/officeart/2018/2/layout/IconCircleList"/>
    <dgm:cxn modelId="{8D942DB0-0245-4F7A-A835-D506F6257772}" type="presParOf" srcId="{2B43958B-8A94-4164-AA8A-5B0770FC27A2}" destId="{0546A795-CD77-41E2-844B-8A82B68C7027}" srcOrd="1" destOrd="0" presId="urn:microsoft.com/office/officeart/2018/2/layout/IconCircleList"/>
    <dgm:cxn modelId="{DE95FB17-9ED6-41F8-AD87-9C0EE30BD895}" type="presParOf" srcId="{2B43958B-8A94-4164-AA8A-5B0770FC27A2}" destId="{C9DF950A-AD07-40CA-9FE8-B15A0AFDF731}" srcOrd="2" destOrd="0" presId="urn:microsoft.com/office/officeart/2018/2/layout/IconCircleList"/>
    <dgm:cxn modelId="{1AC81BEB-9CC5-4F83-A936-998FF5047006}" type="presParOf" srcId="{2B43958B-8A94-4164-AA8A-5B0770FC27A2}" destId="{ECB632A3-C5E9-4F19-990A-AB915C3FF907}" srcOrd="3" destOrd="0" presId="urn:microsoft.com/office/officeart/2018/2/layout/IconCircleList"/>
    <dgm:cxn modelId="{6C6DA9C4-50A7-4E23-B4D9-F3A71AEE2D79}" type="presParOf" srcId="{E2C30550-4029-4703-8E61-62C1949992D4}" destId="{7AA1CF06-A41D-4DDF-8051-16F88D23A7A5}" srcOrd="9" destOrd="0" presId="urn:microsoft.com/office/officeart/2018/2/layout/IconCircleList"/>
    <dgm:cxn modelId="{9BBF7B25-1A4B-4DD9-AD39-38CDAFCCAAF2}" type="presParOf" srcId="{E2C30550-4029-4703-8E61-62C1949992D4}" destId="{ED84E4E1-C35B-468D-9C0F-D1486057B822}" srcOrd="10" destOrd="0" presId="urn:microsoft.com/office/officeart/2018/2/layout/IconCircleList"/>
    <dgm:cxn modelId="{DA80431D-4BA3-466E-9963-215AADB85962}" type="presParOf" srcId="{ED84E4E1-C35B-468D-9C0F-D1486057B822}" destId="{6F22D459-1132-4510-8050-034C53674E7A}" srcOrd="0" destOrd="0" presId="urn:microsoft.com/office/officeart/2018/2/layout/IconCircleList"/>
    <dgm:cxn modelId="{10BA3F2A-E8C9-484C-BACD-A60CA32D1BED}" type="presParOf" srcId="{ED84E4E1-C35B-468D-9C0F-D1486057B822}" destId="{BEDAE9EA-3A53-4035-9B1A-7046EA57E8BE}" srcOrd="1" destOrd="0" presId="urn:microsoft.com/office/officeart/2018/2/layout/IconCircleList"/>
    <dgm:cxn modelId="{A6C7130F-1A3C-4228-9DCB-14437FE8DA21}" type="presParOf" srcId="{ED84E4E1-C35B-468D-9C0F-D1486057B822}" destId="{780331D8-2D35-4FB0-8101-0920E3258099}" srcOrd="2" destOrd="0" presId="urn:microsoft.com/office/officeart/2018/2/layout/IconCircleList"/>
    <dgm:cxn modelId="{3EA1AC7B-B698-4D99-AD61-C9860BD0BA6F}" type="presParOf" srcId="{ED84E4E1-C35B-468D-9C0F-D1486057B822}" destId="{AD7E80F2-9C5B-4C56-9EDA-FEE6222DB12C}"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26E78E-1CCA-4B1B-9CA0-9217271A1D8A}"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4D7C471-E89D-40ED-ADB9-2814D32BC1D4}">
      <dgm:prSet/>
      <dgm:spPr/>
      <dgm:t>
        <a:bodyPr/>
        <a:lstStyle/>
        <a:p>
          <a:r>
            <a:rPr lang="en-US"/>
            <a:t>1. Real-Time Object Recognition: Detects and labels objects like doors, walls, and furniture in real-time.</a:t>
          </a:r>
        </a:p>
      </dgm:t>
    </dgm:pt>
    <dgm:pt modelId="{25A40EAA-F8C4-44AD-8D53-7CB0D16B7601}" type="parTrans" cxnId="{94CFD702-1C38-4B7B-9197-63DDD25ED860}">
      <dgm:prSet/>
      <dgm:spPr/>
      <dgm:t>
        <a:bodyPr/>
        <a:lstStyle/>
        <a:p>
          <a:endParaRPr lang="en-US"/>
        </a:p>
      </dgm:t>
    </dgm:pt>
    <dgm:pt modelId="{85B71B9E-D6A4-48E4-9B0B-A422DF796534}" type="sibTrans" cxnId="{94CFD702-1C38-4B7B-9197-63DDD25ED860}">
      <dgm:prSet/>
      <dgm:spPr/>
      <dgm:t>
        <a:bodyPr/>
        <a:lstStyle/>
        <a:p>
          <a:endParaRPr lang="en-US"/>
        </a:p>
      </dgm:t>
    </dgm:pt>
    <dgm:pt modelId="{85C35A1C-02E2-4008-8953-7B9E6B946638}">
      <dgm:prSet/>
      <dgm:spPr/>
      <dgm:t>
        <a:bodyPr/>
        <a:lstStyle/>
        <a:p>
          <a:r>
            <a:rPr lang="en-US"/>
            <a:t>2. Obstacle Detection: Identifies obstacles such as walls and barriers to help users navigate safely.</a:t>
          </a:r>
        </a:p>
      </dgm:t>
    </dgm:pt>
    <dgm:pt modelId="{90924315-2EA4-4F44-BFEC-3DDC428A29E5}" type="parTrans" cxnId="{C0B967CE-291E-403F-9611-073660164261}">
      <dgm:prSet/>
      <dgm:spPr/>
      <dgm:t>
        <a:bodyPr/>
        <a:lstStyle/>
        <a:p>
          <a:endParaRPr lang="en-US"/>
        </a:p>
      </dgm:t>
    </dgm:pt>
    <dgm:pt modelId="{9BD247CE-2114-4835-A02E-A222B55BABDE}" type="sibTrans" cxnId="{C0B967CE-291E-403F-9611-073660164261}">
      <dgm:prSet/>
      <dgm:spPr/>
      <dgm:t>
        <a:bodyPr/>
        <a:lstStyle/>
        <a:p>
          <a:endParaRPr lang="en-US"/>
        </a:p>
      </dgm:t>
    </dgm:pt>
    <dgm:pt modelId="{ADFE0B58-9E7B-426C-A667-51EF2AE36EDF}">
      <dgm:prSet/>
      <dgm:spPr/>
      <dgm:t>
        <a:bodyPr/>
        <a:lstStyle/>
        <a:p>
          <a:r>
            <a:rPr lang="en-US"/>
            <a:t>3. Audio Feedback: Provides timely audio alerts to inform the user of obstacles or objects detected.</a:t>
          </a:r>
        </a:p>
      </dgm:t>
    </dgm:pt>
    <dgm:pt modelId="{A87A5060-5F10-4900-81BC-1948A612E8AC}" type="parTrans" cxnId="{FFF2D3EB-706A-4881-B354-5229F3155199}">
      <dgm:prSet/>
      <dgm:spPr/>
      <dgm:t>
        <a:bodyPr/>
        <a:lstStyle/>
        <a:p>
          <a:endParaRPr lang="en-US"/>
        </a:p>
      </dgm:t>
    </dgm:pt>
    <dgm:pt modelId="{6BF94F5F-91BD-4E0B-8940-DF54A962BE18}" type="sibTrans" cxnId="{FFF2D3EB-706A-4881-B354-5229F3155199}">
      <dgm:prSet/>
      <dgm:spPr/>
      <dgm:t>
        <a:bodyPr/>
        <a:lstStyle/>
        <a:p>
          <a:endParaRPr lang="en-US"/>
        </a:p>
      </dgm:t>
    </dgm:pt>
    <dgm:pt modelId="{148B2E47-F6CF-4D69-B898-AF3858895364}">
      <dgm:prSet/>
      <dgm:spPr/>
      <dgm:t>
        <a:bodyPr/>
        <a:lstStyle/>
        <a:p>
          <a:r>
            <a:rPr lang="en-US"/>
            <a:t>4. Interactive UI: Powered by Streamlit for an easy-to-use and intuitive interface.</a:t>
          </a:r>
        </a:p>
      </dgm:t>
    </dgm:pt>
    <dgm:pt modelId="{EAFC4BEC-38F9-43D2-8827-083247733EE1}" type="parTrans" cxnId="{25759302-8CDC-4E76-A8B2-49BD56E01817}">
      <dgm:prSet/>
      <dgm:spPr/>
      <dgm:t>
        <a:bodyPr/>
        <a:lstStyle/>
        <a:p>
          <a:endParaRPr lang="en-US"/>
        </a:p>
      </dgm:t>
    </dgm:pt>
    <dgm:pt modelId="{2E0A3882-BD5F-48D7-BCD1-9DF7C91332E1}" type="sibTrans" cxnId="{25759302-8CDC-4E76-A8B2-49BD56E01817}">
      <dgm:prSet/>
      <dgm:spPr/>
      <dgm:t>
        <a:bodyPr/>
        <a:lstStyle/>
        <a:p>
          <a:endParaRPr lang="en-US"/>
        </a:p>
      </dgm:t>
    </dgm:pt>
    <dgm:pt modelId="{EA21E7BE-DA3E-4D01-9434-0F8B204B2ADF}" type="pres">
      <dgm:prSet presAssocID="{1526E78E-1CCA-4B1B-9CA0-9217271A1D8A}" presName="diagram" presStyleCnt="0">
        <dgm:presLayoutVars>
          <dgm:dir/>
          <dgm:resizeHandles val="exact"/>
        </dgm:presLayoutVars>
      </dgm:prSet>
      <dgm:spPr/>
    </dgm:pt>
    <dgm:pt modelId="{E358B1A7-D691-4344-A9BE-5CA33B378A07}" type="pres">
      <dgm:prSet presAssocID="{A4D7C471-E89D-40ED-ADB9-2814D32BC1D4}" presName="node" presStyleLbl="node1" presStyleIdx="0" presStyleCnt="4">
        <dgm:presLayoutVars>
          <dgm:bulletEnabled val="1"/>
        </dgm:presLayoutVars>
      </dgm:prSet>
      <dgm:spPr/>
    </dgm:pt>
    <dgm:pt modelId="{7EDB9A0E-ED85-4DC2-86F4-83133542C82F}" type="pres">
      <dgm:prSet presAssocID="{85B71B9E-D6A4-48E4-9B0B-A422DF796534}" presName="sibTrans" presStyleCnt="0"/>
      <dgm:spPr/>
    </dgm:pt>
    <dgm:pt modelId="{575C043B-1EDC-4AF5-9E3D-E55D6946B817}" type="pres">
      <dgm:prSet presAssocID="{85C35A1C-02E2-4008-8953-7B9E6B946638}" presName="node" presStyleLbl="node1" presStyleIdx="1" presStyleCnt="4">
        <dgm:presLayoutVars>
          <dgm:bulletEnabled val="1"/>
        </dgm:presLayoutVars>
      </dgm:prSet>
      <dgm:spPr/>
    </dgm:pt>
    <dgm:pt modelId="{8BB21BD5-3580-41DE-8B61-264FD9CC8800}" type="pres">
      <dgm:prSet presAssocID="{9BD247CE-2114-4835-A02E-A222B55BABDE}" presName="sibTrans" presStyleCnt="0"/>
      <dgm:spPr/>
    </dgm:pt>
    <dgm:pt modelId="{D03288E9-A4AD-4578-BCDD-4007EE134C9F}" type="pres">
      <dgm:prSet presAssocID="{ADFE0B58-9E7B-426C-A667-51EF2AE36EDF}" presName="node" presStyleLbl="node1" presStyleIdx="2" presStyleCnt="4">
        <dgm:presLayoutVars>
          <dgm:bulletEnabled val="1"/>
        </dgm:presLayoutVars>
      </dgm:prSet>
      <dgm:spPr/>
    </dgm:pt>
    <dgm:pt modelId="{1C2C5809-3B3F-4833-8D34-A3F6294DFA5C}" type="pres">
      <dgm:prSet presAssocID="{6BF94F5F-91BD-4E0B-8940-DF54A962BE18}" presName="sibTrans" presStyleCnt="0"/>
      <dgm:spPr/>
    </dgm:pt>
    <dgm:pt modelId="{97180CAC-9D5D-46DD-B46F-A8B2481C61CE}" type="pres">
      <dgm:prSet presAssocID="{148B2E47-F6CF-4D69-B898-AF3858895364}" presName="node" presStyleLbl="node1" presStyleIdx="3" presStyleCnt="4">
        <dgm:presLayoutVars>
          <dgm:bulletEnabled val="1"/>
        </dgm:presLayoutVars>
      </dgm:prSet>
      <dgm:spPr/>
    </dgm:pt>
  </dgm:ptLst>
  <dgm:cxnLst>
    <dgm:cxn modelId="{25759302-8CDC-4E76-A8B2-49BD56E01817}" srcId="{1526E78E-1CCA-4B1B-9CA0-9217271A1D8A}" destId="{148B2E47-F6CF-4D69-B898-AF3858895364}" srcOrd="3" destOrd="0" parTransId="{EAFC4BEC-38F9-43D2-8827-083247733EE1}" sibTransId="{2E0A3882-BD5F-48D7-BCD1-9DF7C91332E1}"/>
    <dgm:cxn modelId="{94CFD702-1C38-4B7B-9197-63DDD25ED860}" srcId="{1526E78E-1CCA-4B1B-9CA0-9217271A1D8A}" destId="{A4D7C471-E89D-40ED-ADB9-2814D32BC1D4}" srcOrd="0" destOrd="0" parTransId="{25A40EAA-F8C4-44AD-8D53-7CB0D16B7601}" sibTransId="{85B71B9E-D6A4-48E4-9B0B-A422DF796534}"/>
    <dgm:cxn modelId="{5FFC7460-41CF-46B1-8CD1-04725E756C82}" type="presOf" srcId="{ADFE0B58-9E7B-426C-A667-51EF2AE36EDF}" destId="{D03288E9-A4AD-4578-BCDD-4007EE134C9F}" srcOrd="0" destOrd="0" presId="urn:microsoft.com/office/officeart/2005/8/layout/default"/>
    <dgm:cxn modelId="{5B408C74-662A-4839-B2D5-FDD8EE204CB3}" type="presOf" srcId="{85C35A1C-02E2-4008-8953-7B9E6B946638}" destId="{575C043B-1EDC-4AF5-9E3D-E55D6946B817}" srcOrd="0" destOrd="0" presId="urn:microsoft.com/office/officeart/2005/8/layout/default"/>
    <dgm:cxn modelId="{B5ED10A8-B32E-4C10-B8EA-9386EAF41E07}" type="presOf" srcId="{A4D7C471-E89D-40ED-ADB9-2814D32BC1D4}" destId="{E358B1A7-D691-4344-A9BE-5CA33B378A07}" srcOrd="0" destOrd="0" presId="urn:microsoft.com/office/officeart/2005/8/layout/default"/>
    <dgm:cxn modelId="{C0B967CE-291E-403F-9611-073660164261}" srcId="{1526E78E-1CCA-4B1B-9CA0-9217271A1D8A}" destId="{85C35A1C-02E2-4008-8953-7B9E6B946638}" srcOrd="1" destOrd="0" parTransId="{90924315-2EA4-4F44-BFEC-3DDC428A29E5}" sibTransId="{9BD247CE-2114-4835-A02E-A222B55BABDE}"/>
    <dgm:cxn modelId="{F87379CE-8A68-4586-9E99-0C3D7E619389}" type="presOf" srcId="{148B2E47-F6CF-4D69-B898-AF3858895364}" destId="{97180CAC-9D5D-46DD-B46F-A8B2481C61CE}" srcOrd="0" destOrd="0" presId="urn:microsoft.com/office/officeart/2005/8/layout/default"/>
    <dgm:cxn modelId="{FFF2D3EB-706A-4881-B354-5229F3155199}" srcId="{1526E78E-1CCA-4B1B-9CA0-9217271A1D8A}" destId="{ADFE0B58-9E7B-426C-A667-51EF2AE36EDF}" srcOrd="2" destOrd="0" parTransId="{A87A5060-5F10-4900-81BC-1948A612E8AC}" sibTransId="{6BF94F5F-91BD-4E0B-8940-DF54A962BE18}"/>
    <dgm:cxn modelId="{E8FDCAF4-8C76-4915-B3EF-455766F14CEA}" type="presOf" srcId="{1526E78E-1CCA-4B1B-9CA0-9217271A1D8A}" destId="{EA21E7BE-DA3E-4D01-9434-0F8B204B2ADF}" srcOrd="0" destOrd="0" presId="urn:microsoft.com/office/officeart/2005/8/layout/default"/>
    <dgm:cxn modelId="{AE8DB5CF-8879-40AD-8F85-AE9276A1AD97}" type="presParOf" srcId="{EA21E7BE-DA3E-4D01-9434-0F8B204B2ADF}" destId="{E358B1A7-D691-4344-A9BE-5CA33B378A07}" srcOrd="0" destOrd="0" presId="urn:microsoft.com/office/officeart/2005/8/layout/default"/>
    <dgm:cxn modelId="{A2E2452D-983E-47E0-8552-9596BAF5800B}" type="presParOf" srcId="{EA21E7BE-DA3E-4D01-9434-0F8B204B2ADF}" destId="{7EDB9A0E-ED85-4DC2-86F4-83133542C82F}" srcOrd="1" destOrd="0" presId="urn:microsoft.com/office/officeart/2005/8/layout/default"/>
    <dgm:cxn modelId="{45ED675C-7826-44EA-8F66-AD495B3D259C}" type="presParOf" srcId="{EA21E7BE-DA3E-4D01-9434-0F8B204B2ADF}" destId="{575C043B-1EDC-4AF5-9E3D-E55D6946B817}" srcOrd="2" destOrd="0" presId="urn:microsoft.com/office/officeart/2005/8/layout/default"/>
    <dgm:cxn modelId="{BCBA642C-08B5-49A2-81B7-B37B6F1CB9B9}" type="presParOf" srcId="{EA21E7BE-DA3E-4D01-9434-0F8B204B2ADF}" destId="{8BB21BD5-3580-41DE-8B61-264FD9CC8800}" srcOrd="3" destOrd="0" presId="urn:microsoft.com/office/officeart/2005/8/layout/default"/>
    <dgm:cxn modelId="{D56B9930-761D-4730-B16B-DBC57E82D250}" type="presParOf" srcId="{EA21E7BE-DA3E-4D01-9434-0F8B204B2ADF}" destId="{D03288E9-A4AD-4578-BCDD-4007EE134C9F}" srcOrd="4" destOrd="0" presId="urn:microsoft.com/office/officeart/2005/8/layout/default"/>
    <dgm:cxn modelId="{6ACC9F40-3201-41BB-A673-580B69E8FFC3}" type="presParOf" srcId="{EA21E7BE-DA3E-4D01-9434-0F8B204B2ADF}" destId="{1C2C5809-3B3F-4833-8D34-A3F6294DFA5C}" srcOrd="5" destOrd="0" presId="urn:microsoft.com/office/officeart/2005/8/layout/default"/>
    <dgm:cxn modelId="{3CBC2C50-3E35-46DD-9A24-3198627C128E}" type="presParOf" srcId="{EA21E7BE-DA3E-4D01-9434-0F8B204B2ADF}" destId="{97180CAC-9D5D-46DD-B46F-A8B2481C61C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34275B-94BD-4722-ABCB-22E7AD42FE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FEB899-FB94-43C0-A8CF-EA0A2396EFE2}">
      <dgm:prSet/>
      <dgm:spPr/>
      <dgm:t>
        <a:bodyPr/>
        <a:lstStyle/>
        <a:p>
          <a:r>
            <a:rPr lang="en-US"/>
            <a:t>How It Works in Action:</a:t>
          </a:r>
        </a:p>
      </dgm:t>
    </dgm:pt>
    <dgm:pt modelId="{111B2D5A-9668-4062-BEA1-E9C8200EC433}" type="parTrans" cxnId="{50E2B4A3-82BB-46D9-A578-73F7B1FDFF6E}">
      <dgm:prSet/>
      <dgm:spPr/>
      <dgm:t>
        <a:bodyPr/>
        <a:lstStyle/>
        <a:p>
          <a:endParaRPr lang="en-US"/>
        </a:p>
      </dgm:t>
    </dgm:pt>
    <dgm:pt modelId="{A33BF703-1D33-49C5-9039-37C63CF14912}" type="sibTrans" cxnId="{50E2B4A3-82BB-46D9-A578-73F7B1FDFF6E}">
      <dgm:prSet/>
      <dgm:spPr/>
      <dgm:t>
        <a:bodyPr/>
        <a:lstStyle/>
        <a:p>
          <a:endParaRPr lang="en-US"/>
        </a:p>
      </dgm:t>
    </dgm:pt>
    <dgm:pt modelId="{A7770788-3633-432E-B60A-C689AC44BF83}">
      <dgm:prSet/>
      <dgm:spPr/>
      <dgm:t>
        <a:bodyPr/>
        <a:lstStyle/>
        <a:p>
          <a:r>
            <a:rPr lang="en-US"/>
            <a:t>1. Starting the Camera: Users click the 'Start Camera' checkbox to initiate real-time video capture.</a:t>
          </a:r>
        </a:p>
      </dgm:t>
    </dgm:pt>
    <dgm:pt modelId="{93AFED15-0905-41FD-B985-BFC3247A3EAD}" type="parTrans" cxnId="{CBD8A447-02DE-4FB4-9A46-496CEB182AC0}">
      <dgm:prSet/>
      <dgm:spPr/>
      <dgm:t>
        <a:bodyPr/>
        <a:lstStyle/>
        <a:p>
          <a:endParaRPr lang="en-US"/>
        </a:p>
      </dgm:t>
    </dgm:pt>
    <dgm:pt modelId="{51787D08-BD67-45AF-8731-39AAE836B6A5}" type="sibTrans" cxnId="{CBD8A447-02DE-4FB4-9A46-496CEB182AC0}">
      <dgm:prSet/>
      <dgm:spPr/>
      <dgm:t>
        <a:bodyPr/>
        <a:lstStyle/>
        <a:p>
          <a:endParaRPr lang="en-US"/>
        </a:p>
      </dgm:t>
    </dgm:pt>
    <dgm:pt modelId="{577885C8-35BE-4AD3-BBCF-072E3C299E62}">
      <dgm:prSet/>
      <dgm:spPr/>
      <dgm:t>
        <a:bodyPr/>
        <a:lstStyle/>
        <a:p>
          <a:r>
            <a:rPr lang="en-US"/>
            <a:t>2. Object Detection in Real-Time: The app uses Gemini AI to process and identify objects in the environment.</a:t>
          </a:r>
        </a:p>
      </dgm:t>
    </dgm:pt>
    <dgm:pt modelId="{D7FEA127-BBA2-43EE-9EE0-A71210311E3B}" type="parTrans" cxnId="{AB9AE3CC-27A3-492C-8A7A-453C7DC3F19F}">
      <dgm:prSet/>
      <dgm:spPr/>
      <dgm:t>
        <a:bodyPr/>
        <a:lstStyle/>
        <a:p>
          <a:endParaRPr lang="en-US"/>
        </a:p>
      </dgm:t>
    </dgm:pt>
    <dgm:pt modelId="{3DF90DD7-FB9A-4718-AEE8-F5BBF0A17D8D}" type="sibTrans" cxnId="{AB9AE3CC-27A3-492C-8A7A-453C7DC3F19F}">
      <dgm:prSet/>
      <dgm:spPr/>
      <dgm:t>
        <a:bodyPr/>
        <a:lstStyle/>
        <a:p>
          <a:endParaRPr lang="en-US"/>
        </a:p>
      </dgm:t>
    </dgm:pt>
    <dgm:pt modelId="{1D908FB3-BFCF-4725-8A11-8367B544C769}">
      <dgm:prSet/>
      <dgm:spPr/>
      <dgm:t>
        <a:bodyPr/>
        <a:lstStyle/>
        <a:p>
          <a:r>
            <a:rPr lang="en-US"/>
            <a:t>3. Obstacle Alerts: If the AI detects an obstacle, the app provides an audio alert.</a:t>
          </a:r>
        </a:p>
      </dgm:t>
    </dgm:pt>
    <dgm:pt modelId="{B2C69497-E4F7-41E5-8EE8-A259A4FB5900}" type="parTrans" cxnId="{061870AF-D228-464C-B88D-DBB26D8DE398}">
      <dgm:prSet/>
      <dgm:spPr/>
      <dgm:t>
        <a:bodyPr/>
        <a:lstStyle/>
        <a:p>
          <a:endParaRPr lang="en-US"/>
        </a:p>
      </dgm:t>
    </dgm:pt>
    <dgm:pt modelId="{567A9482-CED6-44F1-8158-634F069FE446}" type="sibTrans" cxnId="{061870AF-D228-464C-B88D-DBB26D8DE398}">
      <dgm:prSet/>
      <dgm:spPr/>
      <dgm:t>
        <a:bodyPr/>
        <a:lstStyle/>
        <a:p>
          <a:endParaRPr lang="en-US"/>
        </a:p>
      </dgm:t>
    </dgm:pt>
    <dgm:pt modelId="{55317803-14FB-4A52-8918-0B0041E3CF93}">
      <dgm:prSet/>
      <dgm:spPr/>
      <dgm:t>
        <a:bodyPr/>
        <a:lstStyle/>
        <a:p>
          <a:r>
            <a:rPr lang="en-US"/>
            <a:t>4. Visual Feedback: The app highlights detected obstacles and objects on the video feed.</a:t>
          </a:r>
        </a:p>
      </dgm:t>
    </dgm:pt>
    <dgm:pt modelId="{B8B13C37-213C-4803-A96C-A88CDE82E3BE}" type="parTrans" cxnId="{E06C1FBE-DBC6-40BD-843A-8B23769987EF}">
      <dgm:prSet/>
      <dgm:spPr/>
      <dgm:t>
        <a:bodyPr/>
        <a:lstStyle/>
        <a:p>
          <a:endParaRPr lang="en-US"/>
        </a:p>
      </dgm:t>
    </dgm:pt>
    <dgm:pt modelId="{59A59000-320A-4A1B-A17F-B610BC0F167A}" type="sibTrans" cxnId="{E06C1FBE-DBC6-40BD-843A-8B23769987EF}">
      <dgm:prSet/>
      <dgm:spPr/>
      <dgm:t>
        <a:bodyPr/>
        <a:lstStyle/>
        <a:p>
          <a:endParaRPr lang="en-US"/>
        </a:p>
      </dgm:t>
    </dgm:pt>
    <dgm:pt modelId="{4F9ABB60-75B7-4E4E-BBC5-BCA316CF7B12}" type="pres">
      <dgm:prSet presAssocID="{1434275B-94BD-4722-ABCB-22E7AD42FEA7}" presName="root" presStyleCnt="0">
        <dgm:presLayoutVars>
          <dgm:dir/>
          <dgm:resizeHandles val="exact"/>
        </dgm:presLayoutVars>
      </dgm:prSet>
      <dgm:spPr/>
    </dgm:pt>
    <dgm:pt modelId="{2DD4ED91-B6A6-4E53-B2CB-1658FDCA4665}" type="pres">
      <dgm:prSet presAssocID="{6CFEB899-FB94-43C0-A8CF-EA0A2396EFE2}" presName="compNode" presStyleCnt="0"/>
      <dgm:spPr/>
    </dgm:pt>
    <dgm:pt modelId="{775C4473-9D52-4056-BCBB-E0FC5711C983}" type="pres">
      <dgm:prSet presAssocID="{6CFEB899-FB94-43C0-A8CF-EA0A2396EF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B2197B81-A4FA-41D0-B7D0-9B8EE6306994}" type="pres">
      <dgm:prSet presAssocID="{6CFEB899-FB94-43C0-A8CF-EA0A2396EFE2}" presName="spaceRect" presStyleCnt="0"/>
      <dgm:spPr/>
    </dgm:pt>
    <dgm:pt modelId="{E3E01DD0-2CEA-4D2E-BB04-D62B5245F5DF}" type="pres">
      <dgm:prSet presAssocID="{6CFEB899-FB94-43C0-A8CF-EA0A2396EFE2}" presName="textRect" presStyleLbl="revTx" presStyleIdx="0" presStyleCnt="5">
        <dgm:presLayoutVars>
          <dgm:chMax val="1"/>
          <dgm:chPref val="1"/>
        </dgm:presLayoutVars>
      </dgm:prSet>
      <dgm:spPr/>
    </dgm:pt>
    <dgm:pt modelId="{3E7FAAFF-C575-4CB9-9EC7-C6522B513987}" type="pres">
      <dgm:prSet presAssocID="{A33BF703-1D33-49C5-9039-37C63CF14912}" presName="sibTrans" presStyleCnt="0"/>
      <dgm:spPr/>
    </dgm:pt>
    <dgm:pt modelId="{F52B05E2-EC51-4DB1-96A7-DEFC79E79200}" type="pres">
      <dgm:prSet presAssocID="{A7770788-3633-432E-B60A-C689AC44BF83}" presName="compNode" presStyleCnt="0"/>
      <dgm:spPr/>
    </dgm:pt>
    <dgm:pt modelId="{0898B07D-061E-41E2-AB3F-7555A7FEE3DE}" type="pres">
      <dgm:prSet presAssocID="{A7770788-3633-432E-B60A-C689AC44BF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99E538A1-5AF7-4088-8143-1BC90C4FF595}" type="pres">
      <dgm:prSet presAssocID="{A7770788-3633-432E-B60A-C689AC44BF83}" presName="spaceRect" presStyleCnt="0"/>
      <dgm:spPr/>
    </dgm:pt>
    <dgm:pt modelId="{82A1652C-4D9C-4A01-96A0-6609CEC8366A}" type="pres">
      <dgm:prSet presAssocID="{A7770788-3633-432E-B60A-C689AC44BF83}" presName="textRect" presStyleLbl="revTx" presStyleIdx="1" presStyleCnt="5">
        <dgm:presLayoutVars>
          <dgm:chMax val="1"/>
          <dgm:chPref val="1"/>
        </dgm:presLayoutVars>
      </dgm:prSet>
      <dgm:spPr/>
    </dgm:pt>
    <dgm:pt modelId="{B2045CB4-D886-45A1-B58A-3581DE94E850}" type="pres">
      <dgm:prSet presAssocID="{51787D08-BD67-45AF-8731-39AAE836B6A5}" presName="sibTrans" presStyleCnt="0"/>
      <dgm:spPr/>
    </dgm:pt>
    <dgm:pt modelId="{49479135-F51B-4B42-A199-BCE83F3DFF60}" type="pres">
      <dgm:prSet presAssocID="{577885C8-35BE-4AD3-BBCF-072E3C299E62}" presName="compNode" presStyleCnt="0"/>
      <dgm:spPr/>
    </dgm:pt>
    <dgm:pt modelId="{3CDBF2F3-E274-4F68-9F5E-46E96F5D27AB}" type="pres">
      <dgm:prSet presAssocID="{577885C8-35BE-4AD3-BBCF-072E3C299E6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16BB1580-FD8D-4454-9634-7470ABEFDEED}" type="pres">
      <dgm:prSet presAssocID="{577885C8-35BE-4AD3-BBCF-072E3C299E62}" presName="spaceRect" presStyleCnt="0"/>
      <dgm:spPr/>
    </dgm:pt>
    <dgm:pt modelId="{A7F2E56E-A284-44DB-864F-3803F898D565}" type="pres">
      <dgm:prSet presAssocID="{577885C8-35BE-4AD3-BBCF-072E3C299E62}" presName="textRect" presStyleLbl="revTx" presStyleIdx="2" presStyleCnt="5">
        <dgm:presLayoutVars>
          <dgm:chMax val="1"/>
          <dgm:chPref val="1"/>
        </dgm:presLayoutVars>
      </dgm:prSet>
      <dgm:spPr/>
    </dgm:pt>
    <dgm:pt modelId="{3F37BB19-261E-4E28-9EE7-C4D2AE742E22}" type="pres">
      <dgm:prSet presAssocID="{3DF90DD7-FB9A-4718-AEE8-F5BBF0A17D8D}" presName="sibTrans" presStyleCnt="0"/>
      <dgm:spPr/>
    </dgm:pt>
    <dgm:pt modelId="{BC5149B7-ACE7-4724-907B-3D71C170B41A}" type="pres">
      <dgm:prSet presAssocID="{1D908FB3-BFCF-4725-8A11-8367B544C769}" presName="compNode" presStyleCnt="0"/>
      <dgm:spPr/>
    </dgm:pt>
    <dgm:pt modelId="{6DC502DF-E767-40F8-B4E5-9FC16A27114C}" type="pres">
      <dgm:prSet presAssocID="{1D908FB3-BFCF-4725-8A11-8367B544C76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66B15BFE-23EF-44FD-A050-2E1170CEB1C7}" type="pres">
      <dgm:prSet presAssocID="{1D908FB3-BFCF-4725-8A11-8367B544C769}" presName="spaceRect" presStyleCnt="0"/>
      <dgm:spPr/>
    </dgm:pt>
    <dgm:pt modelId="{9E1F9738-2824-49A0-B5DB-0BFABCF42C06}" type="pres">
      <dgm:prSet presAssocID="{1D908FB3-BFCF-4725-8A11-8367B544C769}" presName="textRect" presStyleLbl="revTx" presStyleIdx="3" presStyleCnt="5">
        <dgm:presLayoutVars>
          <dgm:chMax val="1"/>
          <dgm:chPref val="1"/>
        </dgm:presLayoutVars>
      </dgm:prSet>
      <dgm:spPr/>
    </dgm:pt>
    <dgm:pt modelId="{AAAD1E33-B41A-4199-AD61-AA679719FC03}" type="pres">
      <dgm:prSet presAssocID="{567A9482-CED6-44F1-8158-634F069FE446}" presName="sibTrans" presStyleCnt="0"/>
      <dgm:spPr/>
    </dgm:pt>
    <dgm:pt modelId="{1CA00062-1F20-49ED-94DF-1670DAB48BAB}" type="pres">
      <dgm:prSet presAssocID="{55317803-14FB-4A52-8918-0B0041E3CF93}" presName="compNode" presStyleCnt="0"/>
      <dgm:spPr/>
    </dgm:pt>
    <dgm:pt modelId="{051DC1C0-DEAC-4892-A2BE-E0DD5D6D6B47}" type="pres">
      <dgm:prSet presAssocID="{55317803-14FB-4A52-8918-0B0041E3CF9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D804878-08EC-42E6-AE4E-1982446851BC}" type="pres">
      <dgm:prSet presAssocID="{55317803-14FB-4A52-8918-0B0041E3CF93}" presName="spaceRect" presStyleCnt="0"/>
      <dgm:spPr/>
    </dgm:pt>
    <dgm:pt modelId="{A20C6AAB-EB3F-4CFA-8F8B-E2110416E747}" type="pres">
      <dgm:prSet presAssocID="{55317803-14FB-4A52-8918-0B0041E3CF93}" presName="textRect" presStyleLbl="revTx" presStyleIdx="4" presStyleCnt="5">
        <dgm:presLayoutVars>
          <dgm:chMax val="1"/>
          <dgm:chPref val="1"/>
        </dgm:presLayoutVars>
      </dgm:prSet>
      <dgm:spPr/>
    </dgm:pt>
  </dgm:ptLst>
  <dgm:cxnLst>
    <dgm:cxn modelId="{CF738A00-ECEC-487C-A6F2-FFB0E009AF95}" type="presOf" srcId="{1D908FB3-BFCF-4725-8A11-8367B544C769}" destId="{9E1F9738-2824-49A0-B5DB-0BFABCF42C06}" srcOrd="0" destOrd="0" presId="urn:microsoft.com/office/officeart/2018/2/layout/IconLabelList"/>
    <dgm:cxn modelId="{E1CAB51E-F49E-4922-AF71-49ACABE229F7}" type="presOf" srcId="{1434275B-94BD-4722-ABCB-22E7AD42FEA7}" destId="{4F9ABB60-75B7-4E4E-BBC5-BCA316CF7B12}" srcOrd="0" destOrd="0" presId="urn:microsoft.com/office/officeart/2018/2/layout/IconLabelList"/>
    <dgm:cxn modelId="{14E80C34-D354-49D6-ABB2-E931279E3BEC}" type="presOf" srcId="{577885C8-35BE-4AD3-BBCF-072E3C299E62}" destId="{A7F2E56E-A284-44DB-864F-3803F898D565}" srcOrd="0" destOrd="0" presId="urn:microsoft.com/office/officeart/2018/2/layout/IconLabelList"/>
    <dgm:cxn modelId="{CBD8A447-02DE-4FB4-9A46-496CEB182AC0}" srcId="{1434275B-94BD-4722-ABCB-22E7AD42FEA7}" destId="{A7770788-3633-432E-B60A-C689AC44BF83}" srcOrd="1" destOrd="0" parTransId="{93AFED15-0905-41FD-B985-BFC3247A3EAD}" sibTransId="{51787D08-BD67-45AF-8731-39AAE836B6A5}"/>
    <dgm:cxn modelId="{4D89DC6D-03F3-4DFC-A0C5-FA0366A56E53}" type="presOf" srcId="{A7770788-3633-432E-B60A-C689AC44BF83}" destId="{82A1652C-4D9C-4A01-96A0-6609CEC8366A}" srcOrd="0" destOrd="0" presId="urn:microsoft.com/office/officeart/2018/2/layout/IconLabelList"/>
    <dgm:cxn modelId="{50E2B4A3-82BB-46D9-A578-73F7B1FDFF6E}" srcId="{1434275B-94BD-4722-ABCB-22E7AD42FEA7}" destId="{6CFEB899-FB94-43C0-A8CF-EA0A2396EFE2}" srcOrd="0" destOrd="0" parTransId="{111B2D5A-9668-4062-BEA1-E9C8200EC433}" sibTransId="{A33BF703-1D33-49C5-9039-37C63CF14912}"/>
    <dgm:cxn modelId="{061870AF-D228-464C-B88D-DBB26D8DE398}" srcId="{1434275B-94BD-4722-ABCB-22E7AD42FEA7}" destId="{1D908FB3-BFCF-4725-8A11-8367B544C769}" srcOrd="3" destOrd="0" parTransId="{B2C69497-E4F7-41E5-8EE8-A259A4FB5900}" sibTransId="{567A9482-CED6-44F1-8158-634F069FE446}"/>
    <dgm:cxn modelId="{CD8945BB-6316-4D34-8E82-1D758A749DEF}" type="presOf" srcId="{6CFEB899-FB94-43C0-A8CF-EA0A2396EFE2}" destId="{E3E01DD0-2CEA-4D2E-BB04-D62B5245F5DF}" srcOrd="0" destOrd="0" presId="urn:microsoft.com/office/officeart/2018/2/layout/IconLabelList"/>
    <dgm:cxn modelId="{E06C1FBE-DBC6-40BD-843A-8B23769987EF}" srcId="{1434275B-94BD-4722-ABCB-22E7AD42FEA7}" destId="{55317803-14FB-4A52-8918-0B0041E3CF93}" srcOrd="4" destOrd="0" parTransId="{B8B13C37-213C-4803-A96C-A88CDE82E3BE}" sibTransId="{59A59000-320A-4A1B-A17F-B610BC0F167A}"/>
    <dgm:cxn modelId="{AB9AE3CC-27A3-492C-8A7A-453C7DC3F19F}" srcId="{1434275B-94BD-4722-ABCB-22E7AD42FEA7}" destId="{577885C8-35BE-4AD3-BBCF-072E3C299E62}" srcOrd="2" destOrd="0" parTransId="{D7FEA127-BBA2-43EE-9EE0-A71210311E3B}" sibTransId="{3DF90DD7-FB9A-4718-AEE8-F5BBF0A17D8D}"/>
    <dgm:cxn modelId="{7579F0D7-BCD0-4232-A263-E9B9E1D064DE}" type="presOf" srcId="{55317803-14FB-4A52-8918-0B0041E3CF93}" destId="{A20C6AAB-EB3F-4CFA-8F8B-E2110416E747}" srcOrd="0" destOrd="0" presId="urn:microsoft.com/office/officeart/2018/2/layout/IconLabelList"/>
    <dgm:cxn modelId="{16561247-BF57-4C5D-AD09-D918AB6E3A92}" type="presParOf" srcId="{4F9ABB60-75B7-4E4E-BBC5-BCA316CF7B12}" destId="{2DD4ED91-B6A6-4E53-B2CB-1658FDCA4665}" srcOrd="0" destOrd="0" presId="urn:microsoft.com/office/officeart/2018/2/layout/IconLabelList"/>
    <dgm:cxn modelId="{CEF67172-3694-41F7-B085-5E08C257A036}" type="presParOf" srcId="{2DD4ED91-B6A6-4E53-B2CB-1658FDCA4665}" destId="{775C4473-9D52-4056-BCBB-E0FC5711C983}" srcOrd="0" destOrd="0" presId="urn:microsoft.com/office/officeart/2018/2/layout/IconLabelList"/>
    <dgm:cxn modelId="{59EEC4E6-B10B-4DB3-9892-0F7599F6C800}" type="presParOf" srcId="{2DD4ED91-B6A6-4E53-B2CB-1658FDCA4665}" destId="{B2197B81-A4FA-41D0-B7D0-9B8EE6306994}" srcOrd="1" destOrd="0" presId="urn:microsoft.com/office/officeart/2018/2/layout/IconLabelList"/>
    <dgm:cxn modelId="{502F659E-F843-414F-ACF7-FEB702DF6F4F}" type="presParOf" srcId="{2DD4ED91-B6A6-4E53-B2CB-1658FDCA4665}" destId="{E3E01DD0-2CEA-4D2E-BB04-D62B5245F5DF}" srcOrd="2" destOrd="0" presId="urn:microsoft.com/office/officeart/2018/2/layout/IconLabelList"/>
    <dgm:cxn modelId="{39F6DFD2-67C1-43A7-97B4-C876451F1DD4}" type="presParOf" srcId="{4F9ABB60-75B7-4E4E-BBC5-BCA316CF7B12}" destId="{3E7FAAFF-C575-4CB9-9EC7-C6522B513987}" srcOrd="1" destOrd="0" presId="urn:microsoft.com/office/officeart/2018/2/layout/IconLabelList"/>
    <dgm:cxn modelId="{290F5734-083F-4075-98C1-6769BA10B5B4}" type="presParOf" srcId="{4F9ABB60-75B7-4E4E-BBC5-BCA316CF7B12}" destId="{F52B05E2-EC51-4DB1-96A7-DEFC79E79200}" srcOrd="2" destOrd="0" presId="urn:microsoft.com/office/officeart/2018/2/layout/IconLabelList"/>
    <dgm:cxn modelId="{3D88D5F5-7F6D-46AA-AAE7-6367CBC89FDF}" type="presParOf" srcId="{F52B05E2-EC51-4DB1-96A7-DEFC79E79200}" destId="{0898B07D-061E-41E2-AB3F-7555A7FEE3DE}" srcOrd="0" destOrd="0" presId="urn:microsoft.com/office/officeart/2018/2/layout/IconLabelList"/>
    <dgm:cxn modelId="{87D388B3-4756-4791-84DD-23E774F534B1}" type="presParOf" srcId="{F52B05E2-EC51-4DB1-96A7-DEFC79E79200}" destId="{99E538A1-5AF7-4088-8143-1BC90C4FF595}" srcOrd="1" destOrd="0" presId="urn:microsoft.com/office/officeart/2018/2/layout/IconLabelList"/>
    <dgm:cxn modelId="{F0243D18-B7C9-47C9-BA96-38D4921C45BA}" type="presParOf" srcId="{F52B05E2-EC51-4DB1-96A7-DEFC79E79200}" destId="{82A1652C-4D9C-4A01-96A0-6609CEC8366A}" srcOrd="2" destOrd="0" presId="urn:microsoft.com/office/officeart/2018/2/layout/IconLabelList"/>
    <dgm:cxn modelId="{7A700B20-D805-42E9-9B15-F882C11759BD}" type="presParOf" srcId="{4F9ABB60-75B7-4E4E-BBC5-BCA316CF7B12}" destId="{B2045CB4-D886-45A1-B58A-3581DE94E850}" srcOrd="3" destOrd="0" presId="urn:microsoft.com/office/officeart/2018/2/layout/IconLabelList"/>
    <dgm:cxn modelId="{4069512E-312D-4A4A-86AA-D0257E512335}" type="presParOf" srcId="{4F9ABB60-75B7-4E4E-BBC5-BCA316CF7B12}" destId="{49479135-F51B-4B42-A199-BCE83F3DFF60}" srcOrd="4" destOrd="0" presId="urn:microsoft.com/office/officeart/2018/2/layout/IconLabelList"/>
    <dgm:cxn modelId="{1B9AE00C-4850-4EB0-A17F-BA1C91103F55}" type="presParOf" srcId="{49479135-F51B-4B42-A199-BCE83F3DFF60}" destId="{3CDBF2F3-E274-4F68-9F5E-46E96F5D27AB}" srcOrd="0" destOrd="0" presId="urn:microsoft.com/office/officeart/2018/2/layout/IconLabelList"/>
    <dgm:cxn modelId="{CFC06414-4D51-4A2F-B846-0061BCF2D76A}" type="presParOf" srcId="{49479135-F51B-4B42-A199-BCE83F3DFF60}" destId="{16BB1580-FD8D-4454-9634-7470ABEFDEED}" srcOrd="1" destOrd="0" presId="urn:microsoft.com/office/officeart/2018/2/layout/IconLabelList"/>
    <dgm:cxn modelId="{6810F540-AC5B-4347-A30E-813E0FE00F98}" type="presParOf" srcId="{49479135-F51B-4B42-A199-BCE83F3DFF60}" destId="{A7F2E56E-A284-44DB-864F-3803F898D565}" srcOrd="2" destOrd="0" presId="urn:microsoft.com/office/officeart/2018/2/layout/IconLabelList"/>
    <dgm:cxn modelId="{6512D9B1-2349-488F-83A1-0C2040492466}" type="presParOf" srcId="{4F9ABB60-75B7-4E4E-BBC5-BCA316CF7B12}" destId="{3F37BB19-261E-4E28-9EE7-C4D2AE742E22}" srcOrd="5" destOrd="0" presId="urn:microsoft.com/office/officeart/2018/2/layout/IconLabelList"/>
    <dgm:cxn modelId="{90ECA407-DAA3-4965-8E50-8461CE8EC4B5}" type="presParOf" srcId="{4F9ABB60-75B7-4E4E-BBC5-BCA316CF7B12}" destId="{BC5149B7-ACE7-4724-907B-3D71C170B41A}" srcOrd="6" destOrd="0" presId="urn:microsoft.com/office/officeart/2018/2/layout/IconLabelList"/>
    <dgm:cxn modelId="{7250C93B-D0D0-4EA0-93B3-CF78240A9E4A}" type="presParOf" srcId="{BC5149B7-ACE7-4724-907B-3D71C170B41A}" destId="{6DC502DF-E767-40F8-B4E5-9FC16A27114C}" srcOrd="0" destOrd="0" presId="urn:microsoft.com/office/officeart/2018/2/layout/IconLabelList"/>
    <dgm:cxn modelId="{F015D252-4C03-4F87-937E-9DE5F8D720DF}" type="presParOf" srcId="{BC5149B7-ACE7-4724-907B-3D71C170B41A}" destId="{66B15BFE-23EF-44FD-A050-2E1170CEB1C7}" srcOrd="1" destOrd="0" presId="urn:microsoft.com/office/officeart/2018/2/layout/IconLabelList"/>
    <dgm:cxn modelId="{718B0E16-09C7-4B12-A732-6595B8633C2D}" type="presParOf" srcId="{BC5149B7-ACE7-4724-907B-3D71C170B41A}" destId="{9E1F9738-2824-49A0-B5DB-0BFABCF42C06}" srcOrd="2" destOrd="0" presId="urn:microsoft.com/office/officeart/2018/2/layout/IconLabelList"/>
    <dgm:cxn modelId="{2FBFE65E-5536-4670-9EE6-D369133C8E0C}" type="presParOf" srcId="{4F9ABB60-75B7-4E4E-BBC5-BCA316CF7B12}" destId="{AAAD1E33-B41A-4199-AD61-AA679719FC03}" srcOrd="7" destOrd="0" presId="urn:microsoft.com/office/officeart/2018/2/layout/IconLabelList"/>
    <dgm:cxn modelId="{57980D2D-E8D7-47B6-A3DD-C4AA51000392}" type="presParOf" srcId="{4F9ABB60-75B7-4E4E-BBC5-BCA316CF7B12}" destId="{1CA00062-1F20-49ED-94DF-1670DAB48BAB}" srcOrd="8" destOrd="0" presId="urn:microsoft.com/office/officeart/2018/2/layout/IconLabelList"/>
    <dgm:cxn modelId="{F49C4E99-908A-4110-9598-DD9F184737CD}" type="presParOf" srcId="{1CA00062-1F20-49ED-94DF-1670DAB48BAB}" destId="{051DC1C0-DEAC-4892-A2BE-E0DD5D6D6B47}" srcOrd="0" destOrd="0" presId="urn:microsoft.com/office/officeart/2018/2/layout/IconLabelList"/>
    <dgm:cxn modelId="{F8304410-CA5C-409C-B167-CD34CB48834E}" type="presParOf" srcId="{1CA00062-1F20-49ED-94DF-1670DAB48BAB}" destId="{9D804878-08EC-42E6-AE4E-1982446851BC}" srcOrd="1" destOrd="0" presId="urn:microsoft.com/office/officeart/2018/2/layout/IconLabelList"/>
    <dgm:cxn modelId="{201D68CD-A618-4A9B-8095-C8152350DA4A}" type="presParOf" srcId="{1CA00062-1F20-49ED-94DF-1670DAB48BAB}" destId="{A20C6AAB-EB3F-4CFA-8F8B-E2110416E74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7697EC-DDBD-46CD-A12B-31DC559AE1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8498D2B-E52E-4E4D-9EC8-6FF3BEFC6B72}">
      <dgm:prSet/>
      <dgm:spPr/>
      <dgm:t>
        <a:bodyPr/>
        <a:lstStyle/>
        <a:p>
          <a:r>
            <a:rPr lang="en-US"/>
            <a:t>1. Real-Time Video Processing: Ensuring smooth video processing without lag.</a:t>
          </a:r>
        </a:p>
      </dgm:t>
    </dgm:pt>
    <dgm:pt modelId="{1EE95CAB-EB15-450F-AF7F-75233A6B8E3A}" type="parTrans" cxnId="{717477EF-7CF8-4EE6-BE45-0531DCAE69B1}">
      <dgm:prSet/>
      <dgm:spPr/>
      <dgm:t>
        <a:bodyPr/>
        <a:lstStyle/>
        <a:p>
          <a:endParaRPr lang="en-US"/>
        </a:p>
      </dgm:t>
    </dgm:pt>
    <dgm:pt modelId="{03FBE1D3-3407-4F19-B4E4-E6B339804BDA}" type="sibTrans" cxnId="{717477EF-7CF8-4EE6-BE45-0531DCAE69B1}">
      <dgm:prSet/>
      <dgm:spPr/>
      <dgm:t>
        <a:bodyPr/>
        <a:lstStyle/>
        <a:p>
          <a:endParaRPr lang="en-US"/>
        </a:p>
      </dgm:t>
    </dgm:pt>
    <dgm:pt modelId="{A021871E-985B-4DC5-8FCD-0BB80A763761}">
      <dgm:prSet/>
      <dgm:spPr/>
      <dgm:t>
        <a:bodyPr/>
        <a:lstStyle/>
        <a:p>
          <a:r>
            <a:rPr lang="en-US"/>
            <a:t>2. API Limitations: Accuracy of predictions was sometimes affected by lighting or environmental conditions.</a:t>
          </a:r>
        </a:p>
      </dgm:t>
    </dgm:pt>
    <dgm:pt modelId="{5F01BFF2-73F4-4720-A247-E81EEC0565FC}" type="parTrans" cxnId="{01521892-7A60-4253-8E6B-AC7D5D59FD21}">
      <dgm:prSet/>
      <dgm:spPr/>
      <dgm:t>
        <a:bodyPr/>
        <a:lstStyle/>
        <a:p>
          <a:endParaRPr lang="en-US"/>
        </a:p>
      </dgm:t>
    </dgm:pt>
    <dgm:pt modelId="{AC8C5730-8057-4C8C-983E-6CF0FBB54E89}" type="sibTrans" cxnId="{01521892-7A60-4253-8E6B-AC7D5D59FD21}">
      <dgm:prSet/>
      <dgm:spPr/>
      <dgm:t>
        <a:bodyPr/>
        <a:lstStyle/>
        <a:p>
          <a:endParaRPr lang="en-US"/>
        </a:p>
      </dgm:t>
    </dgm:pt>
    <dgm:pt modelId="{F57326C7-FA8A-40B4-A9DD-1A3DE82281D6}">
      <dgm:prSet/>
      <dgm:spPr/>
      <dgm:t>
        <a:bodyPr/>
        <a:lstStyle/>
        <a:p>
          <a:r>
            <a:rPr lang="en-US"/>
            <a:t>3. Audio Feedback Integration: Balancing clear audio feedback with other activities within the app.</a:t>
          </a:r>
        </a:p>
      </dgm:t>
    </dgm:pt>
    <dgm:pt modelId="{7FC7EAC2-BFD7-4BE9-A3F2-40AF00D1581D}" type="parTrans" cxnId="{804EEB62-C89A-412D-9D1D-6D627916EBE5}">
      <dgm:prSet/>
      <dgm:spPr/>
      <dgm:t>
        <a:bodyPr/>
        <a:lstStyle/>
        <a:p>
          <a:endParaRPr lang="en-US"/>
        </a:p>
      </dgm:t>
    </dgm:pt>
    <dgm:pt modelId="{EF868817-C3A5-415E-AA90-559CC906F923}" type="sibTrans" cxnId="{804EEB62-C89A-412D-9D1D-6D627916EBE5}">
      <dgm:prSet/>
      <dgm:spPr/>
      <dgm:t>
        <a:bodyPr/>
        <a:lstStyle/>
        <a:p>
          <a:endParaRPr lang="en-US"/>
        </a:p>
      </dgm:t>
    </dgm:pt>
    <dgm:pt modelId="{83021094-B159-40F9-A7A6-7C5740088E01}">
      <dgm:prSet/>
      <dgm:spPr/>
      <dgm:t>
        <a:bodyPr/>
        <a:lstStyle/>
        <a:p>
          <a:r>
            <a:rPr lang="en-US"/>
            <a:t>4. Device Compatibility: Ensuring the app works across various devices and camera capabilities.</a:t>
          </a:r>
        </a:p>
      </dgm:t>
    </dgm:pt>
    <dgm:pt modelId="{092FDC4A-6D91-4F77-BAEE-4A8127D3D570}" type="parTrans" cxnId="{577AF3D0-4431-4F74-A93B-56C0FDCC844C}">
      <dgm:prSet/>
      <dgm:spPr/>
      <dgm:t>
        <a:bodyPr/>
        <a:lstStyle/>
        <a:p>
          <a:endParaRPr lang="en-US"/>
        </a:p>
      </dgm:t>
    </dgm:pt>
    <dgm:pt modelId="{D52E622F-3587-498C-B44F-4B9F60967F5E}" type="sibTrans" cxnId="{577AF3D0-4431-4F74-A93B-56C0FDCC844C}">
      <dgm:prSet/>
      <dgm:spPr/>
      <dgm:t>
        <a:bodyPr/>
        <a:lstStyle/>
        <a:p>
          <a:endParaRPr lang="en-US"/>
        </a:p>
      </dgm:t>
    </dgm:pt>
    <dgm:pt modelId="{51ADA142-EEFF-425A-B98B-B665B5CC4C5E}" type="pres">
      <dgm:prSet presAssocID="{187697EC-DDBD-46CD-A12B-31DC559AE107}" presName="root" presStyleCnt="0">
        <dgm:presLayoutVars>
          <dgm:dir/>
          <dgm:resizeHandles val="exact"/>
        </dgm:presLayoutVars>
      </dgm:prSet>
      <dgm:spPr/>
    </dgm:pt>
    <dgm:pt modelId="{FE1F0ED8-D947-4765-92B3-6A6EC1B6E8F6}" type="pres">
      <dgm:prSet presAssocID="{78498D2B-E52E-4E4D-9EC8-6FF3BEFC6B72}" presName="compNode" presStyleCnt="0"/>
      <dgm:spPr/>
    </dgm:pt>
    <dgm:pt modelId="{9110ABDE-B40C-4B1F-A1A4-F694C0293A95}" type="pres">
      <dgm:prSet presAssocID="{78498D2B-E52E-4E4D-9EC8-6FF3BEFC6B72}" presName="bgRect" presStyleLbl="bgShp" presStyleIdx="0" presStyleCnt="4"/>
      <dgm:spPr/>
    </dgm:pt>
    <dgm:pt modelId="{8BD89D52-971A-4E6B-B6EB-26D0F9DFF51B}" type="pres">
      <dgm:prSet presAssocID="{78498D2B-E52E-4E4D-9EC8-6FF3BEFC6B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BF020F26-61D9-4E45-B8DF-6F4C7F4A338A}" type="pres">
      <dgm:prSet presAssocID="{78498D2B-E52E-4E4D-9EC8-6FF3BEFC6B72}" presName="spaceRect" presStyleCnt="0"/>
      <dgm:spPr/>
    </dgm:pt>
    <dgm:pt modelId="{9C5724CA-FDB8-4A26-95B0-2B25EBBD039F}" type="pres">
      <dgm:prSet presAssocID="{78498D2B-E52E-4E4D-9EC8-6FF3BEFC6B72}" presName="parTx" presStyleLbl="revTx" presStyleIdx="0" presStyleCnt="4">
        <dgm:presLayoutVars>
          <dgm:chMax val="0"/>
          <dgm:chPref val="0"/>
        </dgm:presLayoutVars>
      </dgm:prSet>
      <dgm:spPr/>
    </dgm:pt>
    <dgm:pt modelId="{4EE3FAD9-3ECD-46AD-AA1E-E289279AF26C}" type="pres">
      <dgm:prSet presAssocID="{03FBE1D3-3407-4F19-B4E4-E6B339804BDA}" presName="sibTrans" presStyleCnt="0"/>
      <dgm:spPr/>
    </dgm:pt>
    <dgm:pt modelId="{F30C547E-8D38-4FC5-B736-93D8409F60B4}" type="pres">
      <dgm:prSet presAssocID="{A021871E-985B-4DC5-8FCD-0BB80A763761}" presName="compNode" presStyleCnt="0"/>
      <dgm:spPr/>
    </dgm:pt>
    <dgm:pt modelId="{401337C8-6EC1-4CE0-AD5E-70DC61504DE3}" type="pres">
      <dgm:prSet presAssocID="{A021871E-985B-4DC5-8FCD-0BB80A763761}" presName="bgRect" presStyleLbl="bgShp" presStyleIdx="1" presStyleCnt="4"/>
      <dgm:spPr/>
    </dgm:pt>
    <dgm:pt modelId="{50568E44-7339-4709-A51D-2612063C3C1E}" type="pres">
      <dgm:prSet presAssocID="{A021871E-985B-4DC5-8FCD-0BB80A76376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2105815D-C440-4CC0-9AED-5A1F7DD3A2AB}" type="pres">
      <dgm:prSet presAssocID="{A021871E-985B-4DC5-8FCD-0BB80A763761}" presName="spaceRect" presStyleCnt="0"/>
      <dgm:spPr/>
    </dgm:pt>
    <dgm:pt modelId="{013DD686-C06E-4565-8F3D-CD399EB8BC45}" type="pres">
      <dgm:prSet presAssocID="{A021871E-985B-4DC5-8FCD-0BB80A763761}" presName="parTx" presStyleLbl="revTx" presStyleIdx="1" presStyleCnt="4">
        <dgm:presLayoutVars>
          <dgm:chMax val="0"/>
          <dgm:chPref val="0"/>
        </dgm:presLayoutVars>
      </dgm:prSet>
      <dgm:spPr/>
    </dgm:pt>
    <dgm:pt modelId="{684736A9-8DE4-46FF-9F94-6E08764113BD}" type="pres">
      <dgm:prSet presAssocID="{AC8C5730-8057-4C8C-983E-6CF0FBB54E89}" presName="sibTrans" presStyleCnt="0"/>
      <dgm:spPr/>
    </dgm:pt>
    <dgm:pt modelId="{E8B8A299-5E04-4A69-9F84-06F1A26E0BF3}" type="pres">
      <dgm:prSet presAssocID="{F57326C7-FA8A-40B4-A9DD-1A3DE82281D6}" presName="compNode" presStyleCnt="0"/>
      <dgm:spPr/>
    </dgm:pt>
    <dgm:pt modelId="{A39E78EB-5098-47B8-A1E1-1F805AEBA34E}" type="pres">
      <dgm:prSet presAssocID="{F57326C7-FA8A-40B4-A9DD-1A3DE82281D6}" presName="bgRect" presStyleLbl="bgShp" presStyleIdx="2" presStyleCnt="4"/>
      <dgm:spPr/>
    </dgm:pt>
    <dgm:pt modelId="{674C28CF-1B88-4745-BE2E-1BCFF807ED4B}" type="pres">
      <dgm:prSet presAssocID="{F57326C7-FA8A-40B4-A9DD-1A3DE82281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122043B7-71C1-44EC-9A96-2AA1677049A9}" type="pres">
      <dgm:prSet presAssocID="{F57326C7-FA8A-40B4-A9DD-1A3DE82281D6}" presName="spaceRect" presStyleCnt="0"/>
      <dgm:spPr/>
    </dgm:pt>
    <dgm:pt modelId="{72DD9B7E-855E-4D52-B2B2-13FBB0145AA1}" type="pres">
      <dgm:prSet presAssocID="{F57326C7-FA8A-40B4-A9DD-1A3DE82281D6}" presName="parTx" presStyleLbl="revTx" presStyleIdx="2" presStyleCnt="4">
        <dgm:presLayoutVars>
          <dgm:chMax val="0"/>
          <dgm:chPref val="0"/>
        </dgm:presLayoutVars>
      </dgm:prSet>
      <dgm:spPr/>
    </dgm:pt>
    <dgm:pt modelId="{2A2EFBAF-4B1B-4B94-A3E1-54664A80717E}" type="pres">
      <dgm:prSet presAssocID="{EF868817-C3A5-415E-AA90-559CC906F923}" presName="sibTrans" presStyleCnt="0"/>
      <dgm:spPr/>
    </dgm:pt>
    <dgm:pt modelId="{C61AE556-FE94-455F-A11C-8DCE721C46EF}" type="pres">
      <dgm:prSet presAssocID="{83021094-B159-40F9-A7A6-7C5740088E01}" presName="compNode" presStyleCnt="0"/>
      <dgm:spPr/>
    </dgm:pt>
    <dgm:pt modelId="{81461A1E-5649-4FE1-AEF3-2595E3F61BD9}" type="pres">
      <dgm:prSet presAssocID="{83021094-B159-40F9-A7A6-7C5740088E01}" presName="bgRect" presStyleLbl="bgShp" presStyleIdx="3" presStyleCnt="4"/>
      <dgm:spPr/>
    </dgm:pt>
    <dgm:pt modelId="{E318CB2E-318A-45A5-93F2-EB22BA9F48AB}" type="pres">
      <dgm:prSet presAssocID="{83021094-B159-40F9-A7A6-7C5740088E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cam"/>
        </a:ext>
      </dgm:extLst>
    </dgm:pt>
    <dgm:pt modelId="{6900C000-51F2-4456-A567-19FB3A8C4095}" type="pres">
      <dgm:prSet presAssocID="{83021094-B159-40F9-A7A6-7C5740088E01}" presName="spaceRect" presStyleCnt="0"/>
      <dgm:spPr/>
    </dgm:pt>
    <dgm:pt modelId="{3DE759DF-5E6F-4F3B-9E51-38A494765996}" type="pres">
      <dgm:prSet presAssocID="{83021094-B159-40F9-A7A6-7C5740088E01}" presName="parTx" presStyleLbl="revTx" presStyleIdx="3" presStyleCnt="4">
        <dgm:presLayoutVars>
          <dgm:chMax val="0"/>
          <dgm:chPref val="0"/>
        </dgm:presLayoutVars>
      </dgm:prSet>
      <dgm:spPr/>
    </dgm:pt>
  </dgm:ptLst>
  <dgm:cxnLst>
    <dgm:cxn modelId="{1A12F304-E254-46A0-A4EA-CD4EE53A64DB}" type="presOf" srcId="{F57326C7-FA8A-40B4-A9DD-1A3DE82281D6}" destId="{72DD9B7E-855E-4D52-B2B2-13FBB0145AA1}" srcOrd="0" destOrd="0" presId="urn:microsoft.com/office/officeart/2018/2/layout/IconVerticalSolidList"/>
    <dgm:cxn modelId="{804EEB62-C89A-412D-9D1D-6D627916EBE5}" srcId="{187697EC-DDBD-46CD-A12B-31DC559AE107}" destId="{F57326C7-FA8A-40B4-A9DD-1A3DE82281D6}" srcOrd="2" destOrd="0" parTransId="{7FC7EAC2-BFD7-4BE9-A3F2-40AF00D1581D}" sibTransId="{EF868817-C3A5-415E-AA90-559CC906F923}"/>
    <dgm:cxn modelId="{01521892-7A60-4253-8E6B-AC7D5D59FD21}" srcId="{187697EC-DDBD-46CD-A12B-31DC559AE107}" destId="{A021871E-985B-4DC5-8FCD-0BB80A763761}" srcOrd="1" destOrd="0" parTransId="{5F01BFF2-73F4-4720-A247-E81EEC0565FC}" sibTransId="{AC8C5730-8057-4C8C-983E-6CF0FBB54E89}"/>
    <dgm:cxn modelId="{047B7BB4-27A4-4780-9804-692A51B1C9AC}" type="presOf" srcId="{78498D2B-E52E-4E4D-9EC8-6FF3BEFC6B72}" destId="{9C5724CA-FDB8-4A26-95B0-2B25EBBD039F}" srcOrd="0" destOrd="0" presId="urn:microsoft.com/office/officeart/2018/2/layout/IconVerticalSolidList"/>
    <dgm:cxn modelId="{5583D1B5-AEF9-43E2-AAB2-329B27F11419}" type="presOf" srcId="{83021094-B159-40F9-A7A6-7C5740088E01}" destId="{3DE759DF-5E6F-4F3B-9E51-38A494765996}" srcOrd="0" destOrd="0" presId="urn:microsoft.com/office/officeart/2018/2/layout/IconVerticalSolidList"/>
    <dgm:cxn modelId="{577AF3D0-4431-4F74-A93B-56C0FDCC844C}" srcId="{187697EC-DDBD-46CD-A12B-31DC559AE107}" destId="{83021094-B159-40F9-A7A6-7C5740088E01}" srcOrd="3" destOrd="0" parTransId="{092FDC4A-6D91-4F77-BAEE-4A8127D3D570}" sibTransId="{D52E622F-3587-498C-B44F-4B9F60967F5E}"/>
    <dgm:cxn modelId="{4D8160E6-A73D-4232-A204-EC34FDDA7FA5}" type="presOf" srcId="{A021871E-985B-4DC5-8FCD-0BB80A763761}" destId="{013DD686-C06E-4565-8F3D-CD399EB8BC45}" srcOrd="0" destOrd="0" presId="urn:microsoft.com/office/officeart/2018/2/layout/IconVerticalSolidList"/>
    <dgm:cxn modelId="{717477EF-7CF8-4EE6-BE45-0531DCAE69B1}" srcId="{187697EC-DDBD-46CD-A12B-31DC559AE107}" destId="{78498D2B-E52E-4E4D-9EC8-6FF3BEFC6B72}" srcOrd="0" destOrd="0" parTransId="{1EE95CAB-EB15-450F-AF7F-75233A6B8E3A}" sibTransId="{03FBE1D3-3407-4F19-B4E4-E6B339804BDA}"/>
    <dgm:cxn modelId="{1AA9DCFE-BEFF-4C75-8794-E9C85AF07FDD}" type="presOf" srcId="{187697EC-DDBD-46CD-A12B-31DC559AE107}" destId="{51ADA142-EEFF-425A-B98B-B665B5CC4C5E}" srcOrd="0" destOrd="0" presId="urn:microsoft.com/office/officeart/2018/2/layout/IconVerticalSolidList"/>
    <dgm:cxn modelId="{95BF13B7-1AC6-4B00-AB54-B4648152C1D4}" type="presParOf" srcId="{51ADA142-EEFF-425A-B98B-B665B5CC4C5E}" destId="{FE1F0ED8-D947-4765-92B3-6A6EC1B6E8F6}" srcOrd="0" destOrd="0" presId="urn:microsoft.com/office/officeart/2018/2/layout/IconVerticalSolidList"/>
    <dgm:cxn modelId="{6D0B01AA-8142-4F5D-B07B-3802F44F85A5}" type="presParOf" srcId="{FE1F0ED8-D947-4765-92B3-6A6EC1B6E8F6}" destId="{9110ABDE-B40C-4B1F-A1A4-F694C0293A95}" srcOrd="0" destOrd="0" presId="urn:microsoft.com/office/officeart/2018/2/layout/IconVerticalSolidList"/>
    <dgm:cxn modelId="{A8A2ADCD-7B35-48CF-A48F-AAF655F1D8A0}" type="presParOf" srcId="{FE1F0ED8-D947-4765-92B3-6A6EC1B6E8F6}" destId="{8BD89D52-971A-4E6B-B6EB-26D0F9DFF51B}" srcOrd="1" destOrd="0" presId="urn:microsoft.com/office/officeart/2018/2/layout/IconVerticalSolidList"/>
    <dgm:cxn modelId="{93FA758C-355C-4207-9C0C-1C03D4A1D7B3}" type="presParOf" srcId="{FE1F0ED8-D947-4765-92B3-6A6EC1B6E8F6}" destId="{BF020F26-61D9-4E45-B8DF-6F4C7F4A338A}" srcOrd="2" destOrd="0" presId="urn:microsoft.com/office/officeart/2018/2/layout/IconVerticalSolidList"/>
    <dgm:cxn modelId="{59DA3D84-7227-4A6F-BDDD-41943C037E1D}" type="presParOf" srcId="{FE1F0ED8-D947-4765-92B3-6A6EC1B6E8F6}" destId="{9C5724CA-FDB8-4A26-95B0-2B25EBBD039F}" srcOrd="3" destOrd="0" presId="urn:microsoft.com/office/officeart/2018/2/layout/IconVerticalSolidList"/>
    <dgm:cxn modelId="{464FD5D7-8856-4D80-AE26-235351AF3B18}" type="presParOf" srcId="{51ADA142-EEFF-425A-B98B-B665B5CC4C5E}" destId="{4EE3FAD9-3ECD-46AD-AA1E-E289279AF26C}" srcOrd="1" destOrd="0" presId="urn:microsoft.com/office/officeart/2018/2/layout/IconVerticalSolidList"/>
    <dgm:cxn modelId="{43EBBDC1-0D8B-4B86-BA8E-3891082F4BA7}" type="presParOf" srcId="{51ADA142-EEFF-425A-B98B-B665B5CC4C5E}" destId="{F30C547E-8D38-4FC5-B736-93D8409F60B4}" srcOrd="2" destOrd="0" presId="urn:microsoft.com/office/officeart/2018/2/layout/IconVerticalSolidList"/>
    <dgm:cxn modelId="{F042175E-77BE-4E5B-A64C-98F6D47EC854}" type="presParOf" srcId="{F30C547E-8D38-4FC5-B736-93D8409F60B4}" destId="{401337C8-6EC1-4CE0-AD5E-70DC61504DE3}" srcOrd="0" destOrd="0" presId="urn:microsoft.com/office/officeart/2018/2/layout/IconVerticalSolidList"/>
    <dgm:cxn modelId="{278A85B5-7AFD-4622-85A3-CEC2E213100F}" type="presParOf" srcId="{F30C547E-8D38-4FC5-B736-93D8409F60B4}" destId="{50568E44-7339-4709-A51D-2612063C3C1E}" srcOrd="1" destOrd="0" presId="urn:microsoft.com/office/officeart/2018/2/layout/IconVerticalSolidList"/>
    <dgm:cxn modelId="{DB8E11DE-4EAA-42EC-8484-D84C5FBCB72C}" type="presParOf" srcId="{F30C547E-8D38-4FC5-B736-93D8409F60B4}" destId="{2105815D-C440-4CC0-9AED-5A1F7DD3A2AB}" srcOrd="2" destOrd="0" presId="urn:microsoft.com/office/officeart/2018/2/layout/IconVerticalSolidList"/>
    <dgm:cxn modelId="{BAE19FA7-D1D7-4B77-8360-BC5BA0F0FF92}" type="presParOf" srcId="{F30C547E-8D38-4FC5-B736-93D8409F60B4}" destId="{013DD686-C06E-4565-8F3D-CD399EB8BC45}" srcOrd="3" destOrd="0" presId="urn:microsoft.com/office/officeart/2018/2/layout/IconVerticalSolidList"/>
    <dgm:cxn modelId="{DF2D00F4-12B5-41D8-A513-E3A4A59B5F0B}" type="presParOf" srcId="{51ADA142-EEFF-425A-B98B-B665B5CC4C5E}" destId="{684736A9-8DE4-46FF-9F94-6E08764113BD}" srcOrd="3" destOrd="0" presId="urn:microsoft.com/office/officeart/2018/2/layout/IconVerticalSolidList"/>
    <dgm:cxn modelId="{0D850DB6-021C-492A-9D4E-D111600179F1}" type="presParOf" srcId="{51ADA142-EEFF-425A-B98B-B665B5CC4C5E}" destId="{E8B8A299-5E04-4A69-9F84-06F1A26E0BF3}" srcOrd="4" destOrd="0" presId="urn:microsoft.com/office/officeart/2018/2/layout/IconVerticalSolidList"/>
    <dgm:cxn modelId="{55EBE276-C7C4-4C29-9191-5B63F87BAB11}" type="presParOf" srcId="{E8B8A299-5E04-4A69-9F84-06F1A26E0BF3}" destId="{A39E78EB-5098-47B8-A1E1-1F805AEBA34E}" srcOrd="0" destOrd="0" presId="urn:microsoft.com/office/officeart/2018/2/layout/IconVerticalSolidList"/>
    <dgm:cxn modelId="{E0D0BC66-0E59-4137-9A1B-EE6BA62E92B9}" type="presParOf" srcId="{E8B8A299-5E04-4A69-9F84-06F1A26E0BF3}" destId="{674C28CF-1B88-4745-BE2E-1BCFF807ED4B}" srcOrd="1" destOrd="0" presId="urn:microsoft.com/office/officeart/2018/2/layout/IconVerticalSolidList"/>
    <dgm:cxn modelId="{0E1C8108-404A-4C59-B905-E4E6C18790A7}" type="presParOf" srcId="{E8B8A299-5E04-4A69-9F84-06F1A26E0BF3}" destId="{122043B7-71C1-44EC-9A96-2AA1677049A9}" srcOrd="2" destOrd="0" presId="urn:microsoft.com/office/officeart/2018/2/layout/IconVerticalSolidList"/>
    <dgm:cxn modelId="{7E08F02A-2FE1-4661-8BF7-1928F6356864}" type="presParOf" srcId="{E8B8A299-5E04-4A69-9F84-06F1A26E0BF3}" destId="{72DD9B7E-855E-4D52-B2B2-13FBB0145AA1}" srcOrd="3" destOrd="0" presId="urn:microsoft.com/office/officeart/2018/2/layout/IconVerticalSolidList"/>
    <dgm:cxn modelId="{94E07EE0-A14E-4B0A-A5CA-86C731483B55}" type="presParOf" srcId="{51ADA142-EEFF-425A-B98B-B665B5CC4C5E}" destId="{2A2EFBAF-4B1B-4B94-A3E1-54664A80717E}" srcOrd="5" destOrd="0" presId="urn:microsoft.com/office/officeart/2018/2/layout/IconVerticalSolidList"/>
    <dgm:cxn modelId="{CCB09348-A25B-423D-960F-4D70B284732E}" type="presParOf" srcId="{51ADA142-EEFF-425A-B98B-B665B5CC4C5E}" destId="{C61AE556-FE94-455F-A11C-8DCE721C46EF}" srcOrd="6" destOrd="0" presId="urn:microsoft.com/office/officeart/2018/2/layout/IconVerticalSolidList"/>
    <dgm:cxn modelId="{B4917670-6EBF-4432-AE75-E33917901487}" type="presParOf" srcId="{C61AE556-FE94-455F-A11C-8DCE721C46EF}" destId="{81461A1E-5649-4FE1-AEF3-2595E3F61BD9}" srcOrd="0" destOrd="0" presId="urn:microsoft.com/office/officeart/2018/2/layout/IconVerticalSolidList"/>
    <dgm:cxn modelId="{2ED292B7-0C3D-4953-998C-B587F3BE302C}" type="presParOf" srcId="{C61AE556-FE94-455F-A11C-8DCE721C46EF}" destId="{E318CB2E-318A-45A5-93F2-EB22BA9F48AB}" srcOrd="1" destOrd="0" presId="urn:microsoft.com/office/officeart/2018/2/layout/IconVerticalSolidList"/>
    <dgm:cxn modelId="{5F04F803-1D4C-4BD7-9369-5B31296B2D73}" type="presParOf" srcId="{C61AE556-FE94-455F-A11C-8DCE721C46EF}" destId="{6900C000-51F2-4456-A567-19FB3A8C4095}" srcOrd="2" destOrd="0" presId="urn:microsoft.com/office/officeart/2018/2/layout/IconVerticalSolidList"/>
    <dgm:cxn modelId="{2D8F0FD1-FA31-416E-95C2-309021FDB165}" type="presParOf" srcId="{C61AE556-FE94-455F-A11C-8DCE721C46EF}" destId="{3DE759DF-5E6F-4F3B-9E51-38A4947659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61826E-2B70-4E68-92AC-2A77B9742017}" type="doc">
      <dgm:prSet loTypeId="urn:microsoft.com/office/officeart/2018/2/layout/Icon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00C85A3-F64A-450F-BC8F-2EAF1375A119}">
      <dgm:prSet/>
      <dgm:spPr/>
      <dgm:t>
        <a:bodyPr/>
        <a:lstStyle/>
        <a:p>
          <a:r>
            <a:rPr lang="en-US" dirty="0"/>
            <a:t>.</a:t>
          </a:r>
        </a:p>
      </dgm:t>
    </dgm:pt>
    <dgm:pt modelId="{DF50B061-FD8D-4A93-A006-FB6D32220E98}" type="parTrans" cxnId="{3C3DAC87-8C65-43AB-B095-3BD3C213DBC0}">
      <dgm:prSet/>
      <dgm:spPr/>
      <dgm:t>
        <a:bodyPr/>
        <a:lstStyle/>
        <a:p>
          <a:endParaRPr lang="en-US"/>
        </a:p>
      </dgm:t>
    </dgm:pt>
    <dgm:pt modelId="{C2F56B95-1802-46FF-AFD3-E10F1FFD7564}" type="sibTrans" cxnId="{3C3DAC87-8C65-43AB-B095-3BD3C213DBC0}">
      <dgm:prSet/>
      <dgm:spPr/>
      <dgm:t>
        <a:bodyPr/>
        <a:lstStyle/>
        <a:p>
          <a:endParaRPr lang="en-US"/>
        </a:p>
      </dgm:t>
    </dgm:pt>
    <dgm:pt modelId="{72A47E27-2703-46A9-A885-BE6F60300414}">
      <dgm:prSet/>
      <dgm:spPr/>
      <dgm:t>
        <a:bodyPr/>
        <a:lstStyle/>
        <a:p>
          <a:r>
            <a:rPr lang="en-US"/>
            <a:t>2. Enhanced Object Classification: Expanding the object detection to include more categories like furniture or pets.</a:t>
          </a:r>
        </a:p>
      </dgm:t>
    </dgm:pt>
    <dgm:pt modelId="{02ADEA83-FB26-45A6-B539-E42C1B8F0E01}" type="parTrans" cxnId="{EE0786CE-14A8-43B0-AEF5-E8A757568B14}">
      <dgm:prSet/>
      <dgm:spPr/>
      <dgm:t>
        <a:bodyPr/>
        <a:lstStyle/>
        <a:p>
          <a:endParaRPr lang="en-US"/>
        </a:p>
      </dgm:t>
    </dgm:pt>
    <dgm:pt modelId="{075F9DF2-6BB0-4557-8B9D-4DDD28CDDCF3}" type="sibTrans" cxnId="{EE0786CE-14A8-43B0-AEF5-E8A757568B14}">
      <dgm:prSet/>
      <dgm:spPr/>
      <dgm:t>
        <a:bodyPr/>
        <a:lstStyle/>
        <a:p>
          <a:endParaRPr lang="en-US"/>
        </a:p>
      </dgm:t>
    </dgm:pt>
    <dgm:pt modelId="{B0CABE5C-962A-45B0-9A83-A8305F4E6D6F}">
      <dgm:prSet/>
      <dgm:spPr/>
      <dgm:t>
        <a:bodyPr/>
        <a:lstStyle/>
        <a:p>
          <a:r>
            <a:rPr lang="en-US"/>
            <a:t>3. Integration of Additional Sensors: Using sensors like ultrasonic, infrared, or LiDAR for better obstacle detection.</a:t>
          </a:r>
        </a:p>
      </dgm:t>
    </dgm:pt>
    <dgm:pt modelId="{E14CEAB3-006A-4EDE-B289-46369F1482FE}" type="parTrans" cxnId="{DFC8B31C-8C35-439B-BD22-289C9CACB73C}">
      <dgm:prSet/>
      <dgm:spPr/>
      <dgm:t>
        <a:bodyPr/>
        <a:lstStyle/>
        <a:p>
          <a:endParaRPr lang="en-US"/>
        </a:p>
      </dgm:t>
    </dgm:pt>
    <dgm:pt modelId="{7307A9F2-CE95-457B-81E1-1009355B5DEE}" type="sibTrans" cxnId="{DFC8B31C-8C35-439B-BD22-289C9CACB73C}">
      <dgm:prSet/>
      <dgm:spPr/>
      <dgm:t>
        <a:bodyPr/>
        <a:lstStyle/>
        <a:p>
          <a:endParaRPr lang="en-US"/>
        </a:p>
      </dgm:t>
    </dgm:pt>
    <dgm:pt modelId="{3DE1E75D-BB66-4058-AE69-401DD11F6DCD}">
      <dgm:prSet/>
      <dgm:spPr/>
      <dgm:t>
        <a:bodyPr/>
        <a:lstStyle/>
        <a:p>
          <a:r>
            <a:rPr lang="en-US"/>
            <a:t>4. Contextual Navigation Assistance: Providing navigation guidance, such as 'Turn left after 10 feet.'</a:t>
          </a:r>
        </a:p>
      </dgm:t>
    </dgm:pt>
    <dgm:pt modelId="{A84B49C6-8BCB-4879-A273-F16BAB78083B}" type="parTrans" cxnId="{5244F82C-31B3-4E1C-991D-2C25EBB5BD18}">
      <dgm:prSet/>
      <dgm:spPr/>
      <dgm:t>
        <a:bodyPr/>
        <a:lstStyle/>
        <a:p>
          <a:endParaRPr lang="en-US"/>
        </a:p>
      </dgm:t>
    </dgm:pt>
    <dgm:pt modelId="{8619F6F3-59DF-4D64-A5D3-0911296D212A}" type="sibTrans" cxnId="{5244F82C-31B3-4E1C-991D-2C25EBB5BD18}">
      <dgm:prSet/>
      <dgm:spPr/>
      <dgm:t>
        <a:bodyPr/>
        <a:lstStyle/>
        <a:p>
          <a:endParaRPr lang="en-US"/>
        </a:p>
      </dgm:t>
    </dgm:pt>
    <dgm:pt modelId="{F57AF339-3503-4721-AE75-92FEC52EF764}">
      <dgm:prSet/>
      <dgm:spPr/>
      <dgm:t>
        <a:bodyPr/>
        <a:lstStyle/>
        <a:p>
          <a:r>
            <a:rPr lang="en-US"/>
            <a:t>5. Improved Voice Commands: Integrating voice recognition for hands-free interaction with the app.</a:t>
          </a:r>
        </a:p>
      </dgm:t>
    </dgm:pt>
    <dgm:pt modelId="{D4C5B7F5-3C19-4221-93E1-F507F8F794A9}" type="parTrans" cxnId="{5E48E286-C1FC-4F59-8D5F-A6B9F480ACCA}">
      <dgm:prSet/>
      <dgm:spPr/>
      <dgm:t>
        <a:bodyPr/>
        <a:lstStyle/>
        <a:p>
          <a:endParaRPr lang="en-US"/>
        </a:p>
      </dgm:t>
    </dgm:pt>
    <dgm:pt modelId="{18BE5539-742B-4A81-A3F1-A8B67C95DB0F}" type="sibTrans" cxnId="{5E48E286-C1FC-4F59-8D5F-A6B9F480ACCA}">
      <dgm:prSet/>
      <dgm:spPr/>
      <dgm:t>
        <a:bodyPr/>
        <a:lstStyle/>
        <a:p>
          <a:endParaRPr lang="en-US"/>
        </a:p>
      </dgm:t>
    </dgm:pt>
    <dgm:pt modelId="{5C9E77E1-66BF-430E-88E8-73D13216B5DF}" type="pres">
      <dgm:prSet presAssocID="{7261826E-2B70-4E68-92AC-2A77B9742017}" presName="root" presStyleCnt="0">
        <dgm:presLayoutVars>
          <dgm:dir/>
          <dgm:resizeHandles val="exact"/>
        </dgm:presLayoutVars>
      </dgm:prSet>
      <dgm:spPr/>
    </dgm:pt>
    <dgm:pt modelId="{96E1C701-6F95-4381-B80D-6BEFE6B8CBDF}" type="pres">
      <dgm:prSet presAssocID="{000C85A3-F64A-450F-BC8F-2EAF1375A119}" presName="compNode" presStyleCnt="0"/>
      <dgm:spPr/>
    </dgm:pt>
    <dgm:pt modelId="{92A9E1A0-AB49-4F4B-BA0F-E599E231E079}" type="pres">
      <dgm:prSet presAssocID="{000C85A3-F64A-450F-BC8F-2EAF1375A119}" presName="iconRect" presStyleLbl="node1" presStyleIdx="0" presStyleCnt="5" custFlipVert="0" custFlipHor="1" custScaleX="66781" custScaleY="69611"/>
      <dgm:spPr>
        <a:ln>
          <a:noFill/>
        </a:ln>
      </dgm:spPr>
    </dgm:pt>
    <dgm:pt modelId="{A1FD5A35-744F-4B48-925B-5730045BEE2E}" type="pres">
      <dgm:prSet presAssocID="{000C85A3-F64A-450F-BC8F-2EAF1375A119}" presName="spaceRect" presStyleCnt="0"/>
      <dgm:spPr/>
    </dgm:pt>
    <dgm:pt modelId="{65B6E680-B9F8-401B-8584-AE62676B8698}" type="pres">
      <dgm:prSet presAssocID="{000C85A3-F64A-450F-BC8F-2EAF1375A119}" presName="textRect" presStyleLbl="revTx" presStyleIdx="0" presStyleCnt="5">
        <dgm:presLayoutVars>
          <dgm:chMax val="1"/>
          <dgm:chPref val="1"/>
        </dgm:presLayoutVars>
      </dgm:prSet>
      <dgm:spPr/>
    </dgm:pt>
    <dgm:pt modelId="{061BAB47-0044-4F20-9EAB-8283FDD8AF74}" type="pres">
      <dgm:prSet presAssocID="{C2F56B95-1802-46FF-AFD3-E10F1FFD7564}" presName="sibTrans" presStyleCnt="0"/>
      <dgm:spPr/>
    </dgm:pt>
    <dgm:pt modelId="{F9A8077E-5FD2-48C7-97C1-5A303BD77EAF}" type="pres">
      <dgm:prSet presAssocID="{72A47E27-2703-46A9-A885-BE6F60300414}" presName="compNode" presStyleCnt="0"/>
      <dgm:spPr/>
    </dgm:pt>
    <dgm:pt modelId="{35E6F0E6-EA8B-4435-B28B-A304ABE50882}" type="pres">
      <dgm:prSet presAssocID="{72A47E27-2703-46A9-A885-BE6F60300414}" presName="iconRect" presStyleLbl="node1" presStyleIdx="1"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uch"/>
        </a:ext>
      </dgm:extLst>
    </dgm:pt>
    <dgm:pt modelId="{01C423B0-E42D-4C27-84CB-71CDB45E5CA5}" type="pres">
      <dgm:prSet presAssocID="{72A47E27-2703-46A9-A885-BE6F60300414}" presName="spaceRect" presStyleCnt="0"/>
      <dgm:spPr/>
    </dgm:pt>
    <dgm:pt modelId="{F4C8CCDF-56F4-4572-AF7E-D77B91BED353}" type="pres">
      <dgm:prSet presAssocID="{72A47E27-2703-46A9-A885-BE6F60300414}" presName="textRect" presStyleLbl="revTx" presStyleIdx="1" presStyleCnt="5">
        <dgm:presLayoutVars>
          <dgm:chMax val="1"/>
          <dgm:chPref val="1"/>
        </dgm:presLayoutVars>
      </dgm:prSet>
      <dgm:spPr/>
    </dgm:pt>
    <dgm:pt modelId="{B9763DDB-2573-4741-9671-CDF01FB249A7}" type="pres">
      <dgm:prSet presAssocID="{075F9DF2-6BB0-4557-8B9D-4DDD28CDDCF3}" presName="sibTrans" presStyleCnt="0"/>
      <dgm:spPr/>
    </dgm:pt>
    <dgm:pt modelId="{C5D68A6E-2B6A-4584-8441-63A3DEACA54D}" type="pres">
      <dgm:prSet presAssocID="{B0CABE5C-962A-45B0-9A83-A8305F4E6D6F}" presName="compNode" presStyleCnt="0"/>
      <dgm:spPr/>
    </dgm:pt>
    <dgm:pt modelId="{259F6D6E-74E8-455C-BA44-07FB4FF848A9}" type="pres">
      <dgm:prSet presAssocID="{B0CABE5C-962A-45B0-9A83-A8305F4E6D6F}" presName="iconRect" presStyleLbl="node1" presStyleIdx="2"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ireless router"/>
        </a:ext>
      </dgm:extLst>
    </dgm:pt>
    <dgm:pt modelId="{C8BF054A-5EF2-47B3-8904-98B282DB72BB}" type="pres">
      <dgm:prSet presAssocID="{B0CABE5C-962A-45B0-9A83-A8305F4E6D6F}" presName="spaceRect" presStyleCnt="0"/>
      <dgm:spPr/>
    </dgm:pt>
    <dgm:pt modelId="{35B6B416-EB30-45A2-96BA-E21082AC2FD5}" type="pres">
      <dgm:prSet presAssocID="{B0CABE5C-962A-45B0-9A83-A8305F4E6D6F}" presName="textRect" presStyleLbl="revTx" presStyleIdx="2" presStyleCnt="5">
        <dgm:presLayoutVars>
          <dgm:chMax val="1"/>
          <dgm:chPref val="1"/>
        </dgm:presLayoutVars>
      </dgm:prSet>
      <dgm:spPr/>
    </dgm:pt>
    <dgm:pt modelId="{449BCE37-4443-407E-9FF8-FDF5AA31798A}" type="pres">
      <dgm:prSet presAssocID="{7307A9F2-CE95-457B-81E1-1009355B5DEE}" presName="sibTrans" presStyleCnt="0"/>
      <dgm:spPr/>
    </dgm:pt>
    <dgm:pt modelId="{0C925A6D-D785-4F4F-B33E-CCED1E8B4247}" type="pres">
      <dgm:prSet presAssocID="{3DE1E75D-BB66-4058-AE69-401DD11F6DCD}" presName="compNode" presStyleCnt="0"/>
      <dgm:spPr/>
    </dgm:pt>
    <dgm:pt modelId="{026AAB92-4669-401E-99C4-DA6A7D99F5B0}" type="pres">
      <dgm:prSet presAssocID="{3DE1E75D-BB66-4058-AE69-401DD11F6DCD}"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house scene"/>
        </a:ext>
      </dgm:extLst>
    </dgm:pt>
    <dgm:pt modelId="{65F45C29-D228-485D-9A6E-89499777F099}" type="pres">
      <dgm:prSet presAssocID="{3DE1E75D-BB66-4058-AE69-401DD11F6DCD}" presName="spaceRect" presStyleCnt="0"/>
      <dgm:spPr/>
    </dgm:pt>
    <dgm:pt modelId="{389CCAA0-5FD8-4DD0-BAE7-90C952C4D8B2}" type="pres">
      <dgm:prSet presAssocID="{3DE1E75D-BB66-4058-AE69-401DD11F6DCD}" presName="textRect" presStyleLbl="revTx" presStyleIdx="3" presStyleCnt="5">
        <dgm:presLayoutVars>
          <dgm:chMax val="1"/>
          <dgm:chPref val="1"/>
        </dgm:presLayoutVars>
      </dgm:prSet>
      <dgm:spPr/>
    </dgm:pt>
    <dgm:pt modelId="{CDB80995-DBE4-49E8-9B9B-D2903BC4204D}" type="pres">
      <dgm:prSet presAssocID="{8619F6F3-59DF-4D64-A5D3-0911296D212A}" presName="sibTrans" presStyleCnt="0"/>
      <dgm:spPr/>
    </dgm:pt>
    <dgm:pt modelId="{987DCCF9-8F54-409D-941A-243289F9B029}" type="pres">
      <dgm:prSet presAssocID="{F57AF339-3503-4721-AE75-92FEC52EF764}" presName="compNode" presStyleCnt="0"/>
      <dgm:spPr/>
    </dgm:pt>
    <dgm:pt modelId="{EC673C0B-C39B-4D75-8339-49EADA0A78A3}" type="pres">
      <dgm:prSet presAssocID="{F57AF339-3503-4721-AE75-92FEC52EF764}"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dcast"/>
        </a:ext>
      </dgm:extLst>
    </dgm:pt>
    <dgm:pt modelId="{B5F30C60-C1AA-4E5B-85AD-B7C97A5DD678}" type="pres">
      <dgm:prSet presAssocID="{F57AF339-3503-4721-AE75-92FEC52EF764}" presName="spaceRect" presStyleCnt="0"/>
      <dgm:spPr/>
    </dgm:pt>
    <dgm:pt modelId="{85E50E4D-4776-4339-936E-36E97B732609}" type="pres">
      <dgm:prSet presAssocID="{F57AF339-3503-4721-AE75-92FEC52EF764}" presName="textRect" presStyleLbl="revTx" presStyleIdx="4" presStyleCnt="5">
        <dgm:presLayoutVars>
          <dgm:chMax val="1"/>
          <dgm:chPref val="1"/>
        </dgm:presLayoutVars>
      </dgm:prSet>
      <dgm:spPr/>
    </dgm:pt>
  </dgm:ptLst>
  <dgm:cxnLst>
    <dgm:cxn modelId="{DFC8B31C-8C35-439B-BD22-289C9CACB73C}" srcId="{7261826E-2B70-4E68-92AC-2A77B9742017}" destId="{B0CABE5C-962A-45B0-9A83-A8305F4E6D6F}" srcOrd="2" destOrd="0" parTransId="{E14CEAB3-006A-4EDE-B289-46369F1482FE}" sibTransId="{7307A9F2-CE95-457B-81E1-1009355B5DEE}"/>
    <dgm:cxn modelId="{7819851D-624E-4EE0-B5F7-65B000C44ACE}" type="presOf" srcId="{7261826E-2B70-4E68-92AC-2A77B9742017}" destId="{5C9E77E1-66BF-430E-88E8-73D13216B5DF}" srcOrd="0" destOrd="0" presId="urn:microsoft.com/office/officeart/2018/2/layout/IconLabelList"/>
    <dgm:cxn modelId="{5244F82C-31B3-4E1C-991D-2C25EBB5BD18}" srcId="{7261826E-2B70-4E68-92AC-2A77B9742017}" destId="{3DE1E75D-BB66-4058-AE69-401DD11F6DCD}" srcOrd="3" destOrd="0" parTransId="{A84B49C6-8BCB-4879-A273-F16BAB78083B}" sibTransId="{8619F6F3-59DF-4D64-A5D3-0911296D212A}"/>
    <dgm:cxn modelId="{D6914A34-F6DC-4BDE-A3B0-AEB2FF46A357}" type="presOf" srcId="{72A47E27-2703-46A9-A885-BE6F60300414}" destId="{F4C8CCDF-56F4-4572-AF7E-D77B91BED353}" srcOrd="0" destOrd="0" presId="urn:microsoft.com/office/officeart/2018/2/layout/IconLabelList"/>
    <dgm:cxn modelId="{A5936E80-23C5-48FD-982B-52D0E28802BA}" type="presOf" srcId="{000C85A3-F64A-450F-BC8F-2EAF1375A119}" destId="{65B6E680-B9F8-401B-8584-AE62676B8698}" srcOrd="0" destOrd="0" presId="urn:microsoft.com/office/officeart/2018/2/layout/IconLabelList"/>
    <dgm:cxn modelId="{5E48E286-C1FC-4F59-8D5F-A6B9F480ACCA}" srcId="{7261826E-2B70-4E68-92AC-2A77B9742017}" destId="{F57AF339-3503-4721-AE75-92FEC52EF764}" srcOrd="4" destOrd="0" parTransId="{D4C5B7F5-3C19-4221-93E1-F507F8F794A9}" sibTransId="{18BE5539-742B-4A81-A3F1-A8B67C95DB0F}"/>
    <dgm:cxn modelId="{3C3DAC87-8C65-43AB-B095-3BD3C213DBC0}" srcId="{7261826E-2B70-4E68-92AC-2A77B9742017}" destId="{000C85A3-F64A-450F-BC8F-2EAF1375A119}" srcOrd="0" destOrd="0" parTransId="{DF50B061-FD8D-4A93-A006-FB6D32220E98}" sibTransId="{C2F56B95-1802-46FF-AFD3-E10F1FFD7564}"/>
    <dgm:cxn modelId="{C4BC289F-CBFD-47CC-A46A-8D81DC22FFEF}" type="presOf" srcId="{F57AF339-3503-4721-AE75-92FEC52EF764}" destId="{85E50E4D-4776-4339-936E-36E97B732609}" srcOrd="0" destOrd="0" presId="urn:microsoft.com/office/officeart/2018/2/layout/IconLabelList"/>
    <dgm:cxn modelId="{76D04EA8-676C-4833-8B76-F461FB190C62}" type="presOf" srcId="{B0CABE5C-962A-45B0-9A83-A8305F4E6D6F}" destId="{35B6B416-EB30-45A2-96BA-E21082AC2FD5}" srcOrd="0" destOrd="0" presId="urn:microsoft.com/office/officeart/2018/2/layout/IconLabelList"/>
    <dgm:cxn modelId="{A30FE0BD-2E9B-4539-BF02-F23C640A088B}" type="presOf" srcId="{3DE1E75D-BB66-4058-AE69-401DD11F6DCD}" destId="{389CCAA0-5FD8-4DD0-BAE7-90C952C4D8B2}" srcOrd="0" destOrd="0" presId="urn:microsoft.com/office/officeart/2018/2/layout/IconLabelList"/>
    <dgm:cxn modelId="{EE0786CE-14A8-43B0-AEF5-E8A757568B14}" srcId="{7261826E-2B70-4E68-92AC-2A77B9742017}" destId="{72A47E27-2703-46A9-A885-BE6F60300414}" srcOrd="1" destOrd="0" parTransId="{02ADEA83-FB26-45A6-B539-E42C1B8F0E01}" sibTransId="{075F9DF2-6BB0-4557-8B9D-4DDD28CDDCF3}"/>
    <dgm:cxn modelId="{A7E2541C-4B9A-4505-A1EC-C6D3374E40A5}" type="presParOf" srcId="{5C9E77E1-66BF-430E-88E8-73D13216B5DF}" destId="{96E1C701-6F95-4381-B80D-6BEFE6B8CBDF}" srcOrd="0" destOrd="0" presId="urn:microsoft.com/office/officeart/2018/2/layout/IconLabelList"/>
    <dgm:cxn modelId="{E6E6143A-D40F-4680-B90B-FA5737681A26}" type="presParOf" srcId="{96E1C701-6F95-4381-B80D-6BEFE6B8CBDF}" destId="{92A9E1A0-AB49-4F4B-BA0F-E599E231E079}" srcOrd="0" destOrd="0" presId="urn:microsoft.com/office/officeart/2018/2/layout/IconLabelList"/>
    <dgm:cxn modelId="{2138488C-8491-45E4-83C3-314AAAD500C0}" type="presParOf" srcId="{96E1C701-6F95-4381-B80D-6BEFE6B8CBDF}" destId="{A1FD5A35-744F-4B48-925B-5730045BEE2E}" srcOrd="1" destOrd="0" presId="urn:microsoft.com/office/officeart/2018/2/layout/IconLabelList"/>
    <dgm:cxn modelId="{BCE4FF57-3BD9-466F-9492-AC8EC1ACAEE8}" type="presParOf" srcId="{96E1C701-6F95-4381-B80D-6BEFE6B8CBDF}" destId="{65B6E680-B9F8-401B-8584-AE62676B8698}" srcOrd="2" destOrd="0" presId="urn:microsoft.com/office/officeart/2018/2/layout/IconLabelList"/>
    <dgm:cxn modelId="{7805542C-6CBB-4869-AFB7-1F0F741AFB9D}" type="presParOf" srcId="{5C9E77E1-66BF-430E-88E8-73D13216B5DF}" destId="{061BAB47-0044-4F20-9EAB-8283FDD8AF74}" srcOrd="1" destOrd="0" presId="urn:microsoft.com/office/officeart/2018/2/layout/IconLabelList"/>
    <dgm:cxn modelId="{234EDDAB-EF05-4195-A713-2AF1215DC547}" type="presParOf" srcId="{5C9E77E1-66BF-430E-88E8-73D13216B5DF}" destId="{F9A8077E-5FD2-48C7-97C1-5A303BD77EAF}" srcOrd="2" destOrd="0" presId="urn:microsoft.com/office/officeart/2018/2/layout/IconLabelList"/>
    <dgm:cxn modelId="{B38CD864-AA47-40A9-87F6-F7AC790F2AB9}" type="presParOf" srcId="{F9A8077E-5FD2-48C7-97C1-5A303BD77EAF}" destId="{35E6F0E6-EA8B-4435-B28B-A304ABE50882}" srcOrd="0" destOrd="0" presId="urn:microsoft.com/office/officeart/2018/2/layout/IconLabelList"/>
    <dgm:cxn modelId="{A0E6998F-8571-49DA-A9CC-F70E99081E0F}" type="presParOf" srcId="{F9A8077E-5FD2-48C7-97C1-5A303BD77EAF}" destId="{01C423B0-E42D-4C27-84CB-71CDB45E5CA5}" srcOrd="1" destOrd="0" presId="urn:microsoft.com/office/officeart/2018/2/layout/IconLabelList"/>
    <dgm:cxn modelId="{33636CC4-B23B-4B84-BDD1-7012A372FB87}" type="presParOf" srcId="{F9A8077E-5FD2-48C7-97C1-5A303BD77EAF}" destId="{F4C8CCDF-56F4-4572-AF7E-D77B91BED353}" srcOrd="2" destOrd="0" presId="urn:microsoft.com/office/officeart/2018/2/layout/IconLabelList"/>
    <dgm:cxn modelId="{1D6EDA23-A592-4BF7-AC99-12403DA4932B}" type="presParOf" srcId="{5C9E77E1-66BF-430E-88E8-73D13216B5DF}" destId="{B9763DDB-2573-4741-9671-CDF01FB249A7}" srcOrd="3" destOrd="0" presId="urn:microsoft.com/office/officeart/2018/2/layout/IconLabelList"/>
    <dgm:cxn modelId="{40B67B5E-2752-4568-B1A6-675D6DD13F2E}" type="presParOf" srcId="{5C9E77E1-66BF-430E-88E8-73D13216B5DF}" destId="{C5D68A6E-2B6A-4584-8441-63A3DEACA54D}" srcOrd="4" destOrd="0" presId="urn:microsoft.com/office/officeart/2018/2/layout/IconLabelList"/>
    <dgm:cxn modelId="{F26A5066-52ED-48A5-B62F-7E69B5BD38C3}" type="presParOf" srcId="{C5D68A6E-2B6A-4584-8441-63A3DEACA54D}" destId="{259F6D6E-74E8-455C-BA44-07FB4FF848A9}" srcOrd="0" destOrd="0" presId="urn:microsoft.com/office/officeart/2018/2/layout/IconLabelList"/>
    <dgm:cxn modelId="{AF05DBDB-FB55-4906-BA48-0B74E429C826}" type="presParOf" srcId="{C5D68A6E-2B6A-4584-8441-63A3DEACA54D}" destId="{C8BF054A-5EF2-47B3-8904-98B282DB72BB}" srcOrd="1" destOrd="0" presId="urn:microsoft.com/office/officeart/2018/2/layout/IconLabelList"/>
    <dgm:cxn modelId="{765B536C-900B-4185-B477-32D445EC2404}" type="presParOf" srcId="{C5D68A6E-2B6A-4584-8441-63A3DEACA54D}" destId="{35B6B416-EB30-45A2-96BA-E21082AC2FD5}" srcOrd="2" destOrd="0" presId="urn:microsoft.com/office/officeart/2018/2/layout/IconLabelList"/>
    <dgm:cxn modelId="{520F8260-F2BA-484E-A1F4-52CF28A103FF}" type="presParOf" srcId="{5C9E77E1-66BF-430E-88E8-73D13216B5DF}" destId="{449BCE37-4443-407E-9FF8-FDF5AA31798A}" srcOrd="5" destOrd="0" presId="urn:microsoft.com/office/officeart/2018/2/layout/IconLabelList"/>
    <dgm:cxn modelId="{9F6DF77F-B23E-4B0E-A39D-EB41EF7D6385}" type="presParOf" srcId="{5C9E77E1-66BF-430E-88E8-73D13216B5DF}" destId="{0C925A6D-D785-4F4F-B33E-CCED1E8B4247}" srcOrd="6" destOrd="0" presId="urn:microsoft.com/office/officeart/2018/2/layout/IconLabelList"/>
    <dgm:cxn modelId="{87B0603A-ECC9-4404-AAA7-409AD1A101D8}" type="presParOf" srcId="{0C925A6D-D785-4F4F-B33E-CCED1E8B4247}" destId="{026AAB92-4669-401E-99C4-DA6A7D99F5B0}" srcOrd="0" destOrd="0" presId="urn:microsoft.com/office/officeart/2018/2/layout/IconLabelList"/>
    <dgm:cxn modelId="{38470CBA-8A96-455D-8029-DCA13FCE71FB}" type="presParOf" srcId="{0C925A6D-D785-4F4F-B33E-CCED1E8B4247}" destId="{65F45C29-D228-485D-9A6E-89499777F099}" srcOrd="1" destOrd="0" presId="urn:microsoft.com/office/officeart/2018/2/layout/IconLabelList"/>
    <dgm:cxn modelId="{254ADAE9-487A-406E-9080-A38B2B857AB3}" type="presParOf" srcId="{0C925A6D-D785-4F4F-B33E-CCED1E8B4247}" destId="{389CCAA0-5FD8-4DD0-BAE7-90C952C4D8B2}" srcOrd="2" destOrd="0" presId="urn:microsoft.com/office/officeart/2018/2/layout/IconLabelList"/>
    <dgm:cxn modelId="{23BA16E4-1BDF-4859-ACCB-4FBA14E01011}" type="presParOf" srcId="{5C9E77E1-66BF-430E-88E8-73D13216B5DF}" destId="{CDB80995-DBE4-49E8-9B9B-D2903BC4204D}" srcOrd="7" destOrd="0" presId="urn:microsoft.com/office/officeart/2018/2/layout/IconLabelList"/>
    <dgm:cxn modelId="{DBE454CF-19B6-4599-A5C7-A9DFEA2ED0F5}" type="presParOf" srcId="{5C9E77E1-66BF-430E-88E8-73D13216B5DF}" destId="{987DCCF9-8F54-409D-941A-243289F9B029}" srcOrd="8" destOrd="0" presId="urn:microsoft.com/office/officeart/2018/2/layout/IconLabelList"/>
    <dgm:cxn modelId="{1ABBCDB6-083D-4594-AE07-E9E54E8CE923}" type="presParOf" srcId="{987DCCF9-8F54-409D-941A-243289F9B029}" destId="{EC673C0B-C39B-4D75-8339-49EADA0A78A3}" srcOrd="0" destOrd="0" presId="urn:microsoft.com/office/officeart/2018/2/layout/IconLabelList"/>
    <dgm:cxn modelId="{EA43A0A5-F276-487A-A391-9153455CFC1E}" type="presParOf" srcId="{987DCCF9-8F54-409D-941A-243289F9B029}" destId="{B5F30C60-C1AA-4E5B-85AD-B7C97A5DD678}" srcOrd="1" destOrd="0" presId="urn:microsoft.com/office/officeart/2018/2/layout/IconLabelList"/>
    <dgm:cxn modelId="{2D3887F0-CFB3-4694-B2DE-F3F017735B10}" type="presParOf" srcId="{987DCCF9-8F54-409D-941A-243289F9B029}" destId="{85E50E4D-4776-4339-936E-36E97B7326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90510-858E-43AC-947A-AB97B1E08153}">
      <dsp:nvSpPr>
        <dsp:cNvPr id="0" name=""/>
        <dsp:cNvSpPr/>
      </dsp:nvSpPr>
      <dsp:spPr>
        <a:xfrm>
          <a:off x="351799" y="3951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55F51-0B5A-45B6-8913-E043AB58A7B5}">
      <dsp:nvSpPr>
        <dsp:cNvPr id="0" name=""/>
        <dsp:cNvSpPr/>
      </dsp:nvSpPr>
      <dsp:spPr>
        <a:xfrm>
          <a:off x="585799" y="62912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F6EF71-50A5-4652-ABBA-8B3A7AD71AFA}">
      <dsp:nvSpPr>
        <dsp:cNvPr id="0" name=""/>
        <dsp:cNvSpPr/>
      </dsp:nvSpPr>
      <dsp:spPr>
        <a:xfrm>
          <a:off x="799" y="1835124"/>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1. Google Gemini AI: Used for object and obstacle detection. Provides real-time predictions with high accuracy.</a:t>
          </a:r>
        </a:p>
      </dsp:txBody>
      <dsp:txXfrm>
        <a:off x="799" y="1835124"/>
        <a:ext cx="1800000" cy="877500"/>
      </dsp:txXfrm>
    </dsp:sp>
    <dsp:sp modelId="{FBA81411-FEC8-4138-93BF-C92F05A43DAC}">
      <dsp:nvSpPr>
        <dsp:cNvPr id="0" name=""/>
        <dsp:cNvSpPr/>
      </dsp:nvSpPr>
      <dsp:spPr>
        <a:xfrm>
          <a:off x="2466799" y="3951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A22C4-A78D-41FC-885E-44731246FD94}">
      <dsp:nvSpPr>
        <dsp:cNvPr id="0" name=""/>
        <dsp:cNvSpPr/>
      </dsp:nvSpPr>
      <dsp:spPr>
        <a:xfrm>
          <a:off x="2700799" y="62912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C423EA-11C5-41A6-A4EC-D88F1CFB3165}">
      <dsp:nvSpPr>
        <dsp:cNvPr id="0" name=""/>
        <dsp:cNvSpPr/>
      </dsp:nvSpPr>
      <dsp:spPr>
        <a:xfrm>
          <a:off x="2115799" y="1835124"/>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2. Streamlit: A web app framework for creating an interactive, easy-to-use frontend interface.</a:t>
          </a:r>
        </a:p>
      </dsp:txBody>
      <dsp:txXfrm>
        <a:off x="2115799" y="1835124"/>
        <a:ext cx="1800000" cy="877500"/>
      </dsp:txXfrm>
    </dsp:sp>
    <dsp:sp modelId="{E4653392-0625-4FA7-9443-D38428138772}">
      <dsp:nvSpPr>
        <dsp:cNvPr id="0" name=""/>
        <dsp:cNvSpPr/>
      </dsp:nvSpPr>
      <dsp:spPr>
        <a:xfrm>
          <a:off x="4581799" y="3951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46AF5-E70A-4873-A5D4-E7DCF189B6FC}">
      <dsp:nvSpPr>
        <dsp:cNvPr id="0" name=""/>
        <dsp:cNvSpPr/>
      </dsp:nvSpPr>
      <dsp:spPr>
        <a:xfrm>
          <a:off x="4815799" y="62912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F554C1-4273-457B-AEF6-BD41F4A6F887}">
      <dsp:nvSpPr>
        <dsp:cNvPr id="0" name=""/>
        <dsp:cNvSpPr/>
      </dsp:nvSpPr>
      <dsp:spPr>
        <a:xfrm>
          <a:off x="4230799" y="1835124"/>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3. OpenCV: Used for real-time video capture and processing.</a:t>
          </a:r>
        </a:p>
      </dsp:txBody>
      <dsp:txXfrm>
        <a:off x="4230799" y="1835124"/>
        <a:ext cx="1800000" cy="877500"/>
      </dsp:txXfrm>
    </dsp:sp>
    <dsp:sp modelId="{A248CDD8-0621-44AE-BA5F-58E98EB0014F}">
      <dsp:nvSpPr>
        <dsp:cNvPr id="0" name=""/>
        <dsp:cNvSpPr/>
      </dsp:nvSpPr>
      <dsp:spPr>
        <a:xfrm>
          <a:off x="6696799" y="3951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E91CA9-84DB-4BA5-A110-751A1F2659F8}">
      <dsp:nvSpPr>
        <dsp:cNvPr id="0" name=""/>
        <dsp:cNvSpPr/>
      </dsp:nvSpPr>
      <dsp:spPr>
        <a:xfrm>
          <a:off x="6930800" y="62912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450D16-508E-45D1-A639-A32A40A3A96D}">
      <dsp:nvSpPr>
        <dsp:cNvPr id="0" name=""/>
        <dsp:cNvSpPr/>
      </dsp:nvSpPr>
      <dsp:spPr>
        <a:xfrm>
          <a:off x="6345799" y="1835124"/>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4. Pyttsx3: A text-to-speech library used to provide real-time audio feedback.</a:t>
          </a:r>
        </a:p>
      </dsp:txBody>
      <dsp:txXfrm>
        <a:off x="6345799" y="1835124"/>
        <a:ext cx="1800000" cy="877500"/>
      </dsp:txXfrm>
    </dsp:sp>
    <dsp:sp modelId="{684AC745-2FBB-427D-BD66-0E4B2D2552C3}">
      <dsp:nvSpPr>
        <dsp:cNvPr id="0" name=""/>
        <dsp:cNvSpPr/>
      </dsp:nvSpPr>
      <dsp:spPr>
        <a:xfrm>
          <a:off x="8811800" y="3951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4C738E-762A-4184-8444-CF41E62ABC2C}">
      <dsp:nvSpPr>
        <dsp:cNvPr id="0" name=""/>
        <dsp:cNvSpPr/>
      </dsp:nvSpPr>
      <dsp:spPr>
        <a:xfrm>
          <a:off x="9045800" y="62912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7961CD-0D64-4C7F-8108-3E094D901BEB}">
      <dsp:nvSpPr>
        <dsp:cNvPr id="0" name=""/>
        <dsp:cNvSpPr/>
      </dsp:nvSpPr>
      <dsp:spPr>
        <a:xfrm>
          <a:off x="8460800" y="1835124"/>
          <a:ext cx="180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5. Requests: Handles communication with the Gemini API to retrieve AI predictions based on real-time camera input.</a:t>
          </a:r>
        </a:p>
      </dsp:txBody>
      <dsp:txXfrm>
        <a:off x="8460800" y="1835124"/>
        <a:ext cx="1800000" cy="87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29A52B-A55C-4697-8E51-F19866823353}">
      <dsp:nvSpPr>
        <dsp:cNvPr id="0" name=""/>
        <dsp:cNvSpPr/>
      </dsp:nvSpPr>
      <dsp:spPr>
        <a:xfrm>
          <a:off x="6889" y="401359"/>
          <a:ext cx="888356" cy="8883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0462F-00A8-4D15-8578-6A51796B8745}">
      <dsp:nvSpPr>
        <dsp:cNvPr id="0" name=""/>
        <dsp:cNvSpPr/>
      </dsp:nvSpPr>
      <dsp:spPr>
        <a:xfrm>
          <a:off x="193444" y="587914"/>
          <a:ext cx="515246" cy="5152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AEA4EA-E018-4F44-AB54-D10F70BD9ADB}">
      <dsp:nvSpPr>
        <dsp:cNvPr id="0" name=""/>
        <dsp:cNvSpPr/>
      </dsp:nvSpPr>
      <dsp:spPr>
        <a:xfrm>
          <a:off x="1085607" y="401359"/>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Step-by-Step Process:</a:t>
          </a:r>
        </a:p>
      </dsp:txBody>
      <dsp:txXfrm>
        <a:off x="1085607" y="401359"/>
        <a:ext cx="2093982" cy="888356"/>
      </dsp:txXfrm>
    </dsp:sp>
    <dsp:sp modelId="{4B775FC9-C23F-462E-8EFA-7335CFA5B274}">
      <dsp:nvSpPr>
        <dsp:cNvPr id="0" name=""/>
        <dsp:cNvSpPr/>
      </dsp:nvSpPr>
      <dsp:spPr>
        <a:xfrm>
          <a:off x="3544449" y="401359"/>
          <a:ext cx="888356" cy="88835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E1039-C3B5-490A-A910-7D0639BA76B1}">
      <dsp:nvSpPr>
        <dsp:cNvPr id="0" name=""/>
        <dsp:cNvSpPr/>
      </dsp:nvSpPr>
      <dsp:spPr>
        <a:xfrm>
          <a:off x="3731004" y="587914"/>
          <a:ext cx="515246" cy="5152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FECAB-DCB5-4C32-B990-937CB1F57E93}">
      <dsp:nvSpPr>
        <dsp:cNvPr id="0" name=""/>
        <dsp:cNvSpPr/>
      </dsp:nvSpPr>
      <dsp:spPr>
        <a:xfrm>
          <a:off x="4623167" y="401359"/>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1. Video Capture: The user starts the camera feed by clicking on the 'Start Camera' checkbox.</a:t>
          </a:r>
        </a:p>
      </dsp:txBody>
      <dsp:txXfrm>
        <a:off x="4623167" y="401359"/>
        <a:ext cx="2093982" cy="888356"/>
      </dsp:txXfrm>
    </dsp:sp>
    <dsp:sp modelId="{10988146-B89B-4A55-BACD-DBB9A7F61B36}">
      <dsp:nvSpPr>
        <dsp:cNvPr id="0" name=""/>
        <dsp:cNvSpPr/>
      </dsp:nvSpPr>
      <dsp:spPr>
        <a:xfrm>
          <a:off x="7082010" y="401359"/>
          <a:ext cx="888356" cy="88835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0C8D1-6670-47F2-A19A-C2B8DA523CD7}">
      <dsp:nvSpPr>
        <dsp:cNvPr id="0" name=""/>
        <dsp:cNvSpPr/>
      </dsp:nvSpPr>
      <dsp:spPr>
        <a:xfrm>
          <a:off x="7268565" y="587914"/>
          <a:ext cx="515246" cy="5152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849C35-5F9A-4DBD-B8FE-A9EDB003E6A0}">
      <dsp:nvSpPr>
        <dsp:cNvPr id="0" name=""/>
        <dsp:cNvSpPr/>
      </dsp:nvSpPr>
      <dsp:spPr>
        <a:xfrm>
          <a:off x="8160728" y="401359"/>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2. AI Processing: Each captured frame is sent to Google's Gemini AI API to analyze and identify objects.</a:t>
          </a:r>
        </a:p>
      </dsp:txBody>
      <dsp:txXfrm>
        <a:off x="8160728" y="401359"/>
        <a:ext cx="2093982" cy="888356"/>
      </dsp:txXfrm>
    </dsp:sp>
    <dsp:sp modelId="{F56FA457-E3CD-4488-BE9E-4228BB673D5A}">
      <dsp:nvSpPr>
        <dsp:cNvPr id="0" name=""/>
        <dsp:cNvSpPr/>
      </dsp:nvSpPr>
      <dsp:spPr>
        <a:xfrm>
          <a:off x="6889" y="1818032"/>
          <a:ext cx="888356" cy="88835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83FC0-289B-4158-80E2-4B4A83594BE5}">
      <dsp:nvSpPr>
        <dsp:cNvPr id="0" name=""/>
        <dsp:cNvSpPr/>
      </dsp:nvSpPr>
      <dsp:spPr>
        <a:xfrm>
          <a:off x="193444" y="2004587"/>
          <a:ext cx="515246" cy="51524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271098-3106-463F-8D11-3D67537E1321}">
      <dsp:nvSpPr>
        <dsp:cNvPr id="0" name=""/>
        <dsp:cNvSpPr/>
      </dsp:nvSpPr>
      <dsp:spPr>
        <a:xfrm>
          <a:off x="1085607" y="1818032"/>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3. Prediction Analysis: The AI provides predictions, which include object types and their confidence levels.</a:t>
          </a:r>
        </a:p>
      </dsp:txBody>
      <dsp:txXfrm>
        <a:off x="1085607" y="1818032"/>
        <a:ext cx="2093982" cy="888356"/>
      </dsp:txXfrm>
    </dsp:sp>
    <dsp:sp modelId="{5BB66956-3F85-471F-AB00-C240E7823CE9}">
      <dsp:nvSpPr>
        <dsp:cNvPr id="0" name=""/>
        <dsp:cNvSpPr/>
      </dsp:nvSpPr>
      <dsp:spPr>
        <a:xfrm>
          <a:off x="3544449" y="1818032"/>
          <a:ext cx="888356" cy="88835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6A795-CD77-41E2-844B-8A82B68C7027}">
      <dsp:nvSpPr>
        <dsp:cNvPr id="0" name=""/>
        <dsp:cNvSpPr/>
      </dsp:nvSpPr>
      <dsp:spPr>
        <a:xfrm>
          <a:off x="3731004" y="2004587"/>
          <a:ext cx="515246" cy="51524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632A3-C5E9-4F19-990A-AB915C3FF907}">
      <dsp:nvSpPr>
        <dsp:cNvPr id="0" name=""/>
        <dsp:cNvSpPr/>
      </dsp:nvSpPr>
      <dsp:spPr>
        <a:xfrm>
          <a:off x="4623167" y="1818032"/>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4. Obstacle Detection: If an obstacle like a wall or barrier is detected, an alert is triggered to notify the user.</a:t>
          </a:r>
        </a:p>
      </dsp:txBody>
      <dsp:txXfrm>
        <a:off x="4623167" y="1818032"/>
        <a:ext cx="2093982" cy="888356"/>
      </dsp:txXfrm>
    </dsp:sp>
    <dsp:sp modelId="{6F22D459-1132-4510-8050-034C53674E7A}">
      <dsp:nvSpPr>
        <dsp:cNvPr id="0" name=""/>
        <dsp:cNvSpPr/>
      </dsp:nvSpPr>
      <dsp:spPr>
        <a:xfrm>
          <a:off x="7082010" y="1818032"/>
          <a:ext cx="888356" cy="88835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DAE9EA-3A53-4035-9B1A-7046EA57E8BE}">
      <dsp:nvSpPr>
        <dsp:cNvPr id="0" name=""/>
        <dsp:cNvSpPr/>
      </dsp:nvSpPr>
      <dsp:spPr>
        <a:xfrm>
          <a:off x="7268565" y="2004587"/>
          <a:ext cx="515246" cy="51524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7E80F2-9C5B-4C56-9EDA-FEE6222DB12C}">
      <dsp:nvSpPr>
        <dsp:cNvPr id="0" name=""/>
        <dsp:cNvSpPr/>
      </dsp:nvSpPr>
      <dsp:spPr>
        <a:xfrm>
          <a:off x="8160728" y="1818032"/>
          <a:ext cx="2093982" cy="888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90000"/>
            </a:lnSpc>
            <a:spcBef>
              <a:spcPct val="0"/>
            </a:spcBef>
            <a:spcAft>
              <a:spcPct val="35000"/>
            </a:spcAft>
            <a:buNone/>
          </a:pPr>
          <a:r>
            <a:rPr lang="en-US" sz="1300" kern="1200"/>
            <a:t>5. Audio Feedback: The app uses Pyttsx3 to trigger audible alerts like 'Obstacle detected! Please proceed with caution.'</a:t>
          </a:r>
        </a:p>
      </dsp:txBody>
      <dsp:txXfrm>
        <a:off x="8160728" y="1818032"/>
        <a:ext cx="2093982" cy="8883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8B1A7-D691-4344-A9BE-5CA33B378A07}">
      <dsp:nvSpPr>
        <dsp:cNvPr id="0" name=""/>
        <dsp:cNvSpPr/>
      </dsp:nvSpPr>
      <dsp:spPr>
        <a:xfrm>
          <a:off x="1306750" y="353"/>
          <a:ext cx="2390030" cy="14340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 Real-Time Object Recognition: Detects and labels objects like doors, walls, and furniture in real-time.</a:t>
          </a:r>
        </a:p>
      </dsp:txBody>
      <dsp:txXfrm>
        <a:off x="1306750" y="353"/>
        <a:ext cx="2390030" cy="1434018"/>
      </dsp:txXfrm>
    </dsp:sp>
    <dsp:sp modelId="{575C043B-1EDC-4AF5-9E3D-E55D6946B817}">
      <dsp:nvSpPr>
        <dsp:cNvPr id="0" name=""/>
        <dsp:cNvSpPr/>
      </dsp:nvSpPr>
      <dsp:spPr>
        <a:xfrm>
          <a:off x="3935784" y="353"/>
          <a:ext cx="2390030" cy="1434018"/>
        </a:xfrm>
        <a:prstGeom prst="rect">
          <a:avLst/>
        </a:prstGeom>
        <a:solidFill>
          <a:schemeClr val="accent2">
            <a:hueOff val="-3450629"/>
            <a:satOff val="15286"/>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2. Obstacle Detection: Identifies obstacles such as walls and barriers to help users navigate safely.</a:t>
          </a:r>
        </a:p>
      </dsp:txBody>
      <dsp:txXfrm>
        <a:off x="3935784" y="353"/>
        <a:ext cx="2390030" cy="1434018"/>
      </dsp:txXfrm>
    </dsp:sp>
    <dsp:sp modelId="{D03288E9-A4AD-4578-BCDD-4007EE134C9F}">
      <dsp:nvSpPr>
        <dsp:cNvPr id="0" name=""/>
        <dsp:cNvSpPr/>
      </dsp:nvSpPr>
      <dsp:spPr>
        <a:xfrm>
          <a:off x="6564818" y="353"/>
          <a:ext cx="2390030" cy="1434018"/>
        </a:xfrm>
        <a:prstGeom prst="rect">
          <a:avLst/>
        </a:prstGeom>
        <a:solidFill>
          <a:schemeClr val="accent2">
            <a:hueOff val="-6901259"/>
            <a:satOff val="30573"/>
            <a:lumOff val="-1124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3. Audio Feedback: Provides timely audio alerts to inform the user of obstacles or objects detected.</a:t>
          </a:r>
        </a:p>
      </dsp:txBody>
      <dsp:txXfrm>
        <a:off x="6564818" y="353"/>
        <a:ext cx="2390030" cy="1434018"/>
      </dsp:txXfrm>
    </dsp:sp>
    <dsp:sp modelId="{97180CAC-9D5D-46DD-B46F-A8B2481C61CE}">
      <dsp:nvSpPr>
        <dsp:cNvPr id="0" name=""/>
        <dsp:cNvSpPr/>
      </dsp:nvSpPr>
      <dsp:spPr>
        <a:xfrm>
          <a:off x="3935784" y="1673375"/>
          <a:ext cx="2390030" cy="1434018"/>
        </a:xfrm>
        <a:prstGeom prst="rec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4. Interactive UI: Powered by Streamlit for an easy-to-use and intuitive interface.</a:t>
          </a:r>
        </a:p>
      </dsp:txBody>
      <dsp:txXfrm>
        <a:off x="3935784" y="1673375"/>
        <a:ext cx="2390030" cy="1434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C4473-9D52-4056-BCBB-E0FC5711C983}">
      <dsp:nvSpPr>
        <dsp:cNvPr id="0" name=""/>
        <dsp:cNvSpPr/>
      </dsp:nvSpPr>
      <dsp:spPr>
        <a:xfrm>
          <a:off x="495799" y="65385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E01DD0-2CEA-4D2E-BB04-D62B5245F5DF}">
      <dsp:nvSpPr>
        <dsp:cNvPr id="0" name=""/>
        <dsp:cNvSpPr/>
      </dsp:nvSpPr>
      <dsp:spPr>
        <a:xfrm>
          <a:off x="799" y="1733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How It Works in Action:</a:t>
          </a:r>
        </a:p>
      </dsp:txBody>
      <dsp:txXfrm>
        <a:off x="799" y="1733897"/>
        <a:ext cx="1800000" cy="720000"/>
      </dsp:txXfrm>
    </dsp:sp>
    <dsp:sp modelId="{0898B07D-061E-41E2-AB3F-7555A7FEE3DE}">
      <dsp:nvSpPr>
        <dsp:cNvPr id="0" name=""/>
        <dsp:cNvSpPr/>
      </dsp:nvSpPr>
      <dsp:spPr>
        <a:xfrm>
          <a:off x="2610799" y="65385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A1652C-4D9C-4A01-96A0-6609CEC8366A}">
      <dsp:nvSpPr>
        <dsp:cNvPr id="0" name=""/>
        <dsp:cNvSpPr/>
      </dsp:nvSpPr>
      <dsp:spPr>
        <a:xfrm>
          <a:off x="2115799" y="1733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1. Starting the Camera: Users click the 'Start Camera' checkbox to initiate real-time video capture.</a:t>
          </a:r>
        </a:p>
      </dsp:txBody>
      <dsp:txXfrm>
        <a:off x="2115799" y="1733897"/>
        <a:ext cx="1800000" cy="720000"/>
      </dsp:txXfrm>
    </dsp:sp>
    <dsp:sp modelId="{3CDBF2F3-E274-4F68-9F5E-46E96F5D27AB}">
      <dsp:nvSpPr>
        <dsp:cNvPr id="0" name=""/>
        <dsp:cNvSpPr/>
      </dsp:nvSpPr>
      <dsp:spPr>
        <a:xfrm>
          <a:off x="4725799" y="65385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F2E56E-A284-44DB-864F-3803F898D565}">
      <dsp:nvSpPr>
        <dsp:cNvPr id="0" name=""/>
        <dsp:cNvSpPr/>
      </dsp:nvSpPr>
      <dsp:spPr>
        <a:xfrm>
          <a:off x="4230799" y="1733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2. Object Detection in Real-Time: The app uses Gemini AI to process and identify objects in the environment.</a:t>
          </a:r>
        </a:p>
      </dsp:txBody>
      <dsp:txXfrm>
        <a:off x="4230799" y="1733897"/>
        <a:ext cx="1800000" cy="720000"/>
      </dsp:txXfrm>
    </dsp:sp>
    <dsp:sp modelId="{6DC502DF-E767-40F8-B4E5-9FC16A27114C}">
      <dsp:nvSpPr>
        <dsp:cNvPr id="0" name=""/>
        <dsp:cNvSpPr/>
      </dsp:nvSpPr>
      <dsp:spPr>
        <a:xfrm>
          <a:off x="6840800" y="65385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1F9738-2824-49A0-B5DB-0BFABCF42C06}">
      <dsp:nvSpPr>
        <dsp:cNvPr id="0" name=""/>
        <dsp:cNvSpPr/>
      </dsp:nvSpPr>
      <dsp:spPr>
        <a:xfrm>
          <a:off x="6345799" y="1733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3. Obstacle Alerts: If the AI detects an obstacle, the app provides an audio alert.</a:t>
          </a:r>
        </a:p>
      </dsp:txBody>
      <dsp:txXfrm>
        <a:off x="6345799" y="1733897"/>
        <a:ext cx="1800000" cy="720000"/>
      </dsp:txXfrm>
    </dsp:sp>
    <dsp:sp modelId="{051DC1C0-DEAC-4892-A2BE-E0DD5D6D6B47}">
      <dsp:nvSpPr>
        <dsp:cNvPr id="0" name=""/>
        <dsp:cNvSpPr/>
      </dsp:nvSpPr>
      <dsp:spPr>
        <a:xfrm>
          <a:off x="8955800" y="653850"/>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0C6AAB-EB3F-4CFA-8F8B-E2110416E747}">
      <dsp:nvSpPr>
        <dsp:cNvPr id="0" name=""/>
        <dsp:cNvSpPr/>
      </dsp:nvSpPr>
      <dsp:spPr>
        <a:xfrm>
          <a:off x="8460800" y="17338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4. Visual Feedback: The app highlights detected obstacles and objects on the video feed.</a:t>
          </a:r>
        </a:p>
      </dsp:txBody>
      <dsp:txXfrm>
        <a:off x="8460800" y="1733897"/>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0ABDE-B40C-4B1F-A1A4-F694C0293A95}">
      <dsp:nvSpPr>
        <dsp:cNvPr id="0" name=""/>
        <dsp:cNvSpPr/>
      </dsp:nvSpPr>
      <dsp:spPr>
        <a:xfrm>
          <a:off x="0" y="2062"/>
          <a:ext cx="5651500" cy="10452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89D52-971A-4E6B-B6EB-26D0F9DFF51B}">
      <dsp:nvSpPr>
        <dsp:cNvPr id="0" name=""/>
        <dsp:cNvSpPr/>
      </dsp:nvSpPr>
      <dsp:spPr>
        <a:xfrm>
          <a:off x="316176" y="237234"/>
          <a:ext cx="574865" cy="574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5724CA-FDB8-4A26-95B0-2B25EBBD039F}">
      <dsp:nvSpPr>
        <dsp:cNvPr id="0" name=""/>
        <dsp:cNvSpPr/>
      </dsp:nvSpPr>
      <dsp:spPr>
        <a:xfrm>
          <a:off x="1207218" y="206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889000">
            <a:lnSpc>
              <a:spcPct val="90000"/>
            </a:lnSpc>
            <a:spcBef>
              <a:spcPct val="0"/>
            </a:spcBef>
            <a:spcAft>
              <a:spcPct val="35000"/>
            </a:spcAft>
            <a:buNone/>
          </a:pPr>
          <a:r>
            <a:rPr lang="en-US" sz="2000" kern="1200"/>
            <a:t>1. Real-Time Video Processing: Ensuring smooth video processing without lag.</a:t>
          </a:r>
        </a:p>
      </dsp:txBody>
      <dsp:txXfrm>
        <a:off x="1207218" y="2062"/>
        <a:ext cx="4444281" cy="1045210"/>
      </dsp:txXfrm>
    </dsp:sp>
    <dsp:sp modelId="{401337C8-6EC1-4CE0-AD5E-70DC61504DE3}">
      <dsp:nvSpPr>
        <dsp:cNvPr id="0" name=""/>
        <dsp:cNvSpPr/>
      </dsp:nvSpPr>
      <dsp:spPr>
        <a:xfrm>
          <a:off x="0" y="1308575"/>
          <a:ext cx="5651500" cy="10452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68E44-7339-4709-A51D-2612063C3C1E}">
      <dsp:nvSpPr>
        <dsp:cNvPr id="0" name=""/>
        <dsp:cNvSpPr/>
      </dsp:nvSpPr>
      <dsp:spPr>
        <a:xfrm>
          <a:off x="316176" y="1543747"/>
          <a:ext cx="574865" cy="574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3DD686-C06E-4565-8F3D-CD399EB8BC45}">
      <dsp:nvSpPr>
        <dsp:cNvPr id="0" name=""/>
        <dsp:cNvSpPr/>
      </dsp:nvSpPr>
      <dsp:spPr>
        <a:xfrm>
          <a:off x="1207218" y="1308575"/>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889000">
            <a:lnSpc>
              <a:spcPct val="90000"/>
            </a:lnSpc>
            <a:spcBef>
              <a:spcPct val="0"/>
            </a:spcBef>
            <a:spcAft>
              <a:spcPct val="35000"/>
            </a:spcAft>
            <a:buNone/>
          </a:pPr>
          <a:r>
            <a:rPr lang="en-US" sz="2000" kern="1200"/>
            <a:t>2. API Limitations: Accuracy of predictions was sometimes affected by lighting or environmental conditions.</a:t>
          </a:r>
        </a:p>
      </dsp:txBody>
      <dsp:txXfrm>
        <a:off x="1207218" y="1308575"/>
        <a:ext cx="4444281" cy="1045210"/>
      </dsp:txXfrm>
    </dsp:sp>
    <dsp:sp modelId="{A39E78EB-5098-47B8-A1E1-1F805AEBA34E}">
      <dsp:nvSpPr>
        <dsp:cNvPr id="0" name=""/>
        <dsp:cNvSpPr/>
      </dsp:nvSpPr>
      <dsp:spPr>
        <a:xfrm>
          <a:off x="0" y="2615088"/>
          <a:ext cx="5651500" cy="10452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4C28CF-1B88-4745-BE2E-1BCFF807ED4B}">
      <dsp:nvSpPr>
        <dsp:cNvPr id="0" name=""/>
        <dsp:cNvSpPr/>
      </dsp:nvSpPr>
      <dsp:spPr>
        <a:xfrm>
          <a:off x="316176" y="2850261"/>
          <a:ext cx="574865" cy="574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DD9B7E-855E-4D52-B2B2-13FBB0145AA1}">
      <dsp:nvSpPr>
        <dsp:cNvPr id="0" name=""/>
        <dsp:cNvSpPr/>
      </dsp:nvSpPr>
      <dsp:spPr>
        <a:xfrm>
          <a:off x="1207218" y="2615088"/>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889000">
            <a:lnSpc>
              <a:spcPct val="90000"/>
            </a:lnSpc>
            <a:spcBef>
              <a:spcPct val="0"/>
            </a:spcBef>
            <a:spcAft>
              <a:spcPct val="35000"/>
            </a:spcAft>
            <a:buNone/>
          </a:pPr>
          <a:r>
            <a:rPr lang="en-US" sz="2000" kern="1200"/>
            <a:t>3. Audio Feedback Integration: Balancing clear audio feedback with other activities within the app.</a:t>
          </a:r>
        </a:p>
      </dsp:txBody>
      <dsp:txXfrm>
        <a:off x="1207218" y="2615088"/>
        <a:ext cx="4444281" cy="1045210"/>
      </dsp:txXfrm>
    </dsp:sp>
    <dsp:sp modelId="{81461A1E-5649-4FE1-AEF3-2595E3F61BD9}">
      <dsp:nvSpPr>
        <dsp:cNvPr id="0" name=""/>
        <dsp:cNvSpPr/>
      </dsp:nvSpPr>
      <dsp:spPr>
        <a:xfrm>
          <a:off x="0" y="3921602"/>
          <a:ext cx="5651500" cy="10452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8CB2E-318A-45A5-93F2-EB22BA9F48AB}">
      <dsp:nvSpPr>
        <dsp:cNvPr id="0" name=""/>
        <dsp:cNvSpPr/>
      </dsp:nvSpPr>
      <dsp:spPr>
        <a:xfrm>
          <a:off x="316176" y="4156774"/>
          <a:ext cx="574865" cy="574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E759DF-5E6F-4F3B-9E51-38A494765996}">
      <dsp:nvSpPr>
        <dsp:cNvPr id="0" name=""/>
        <dsp:cNvSpPr/>
      </dsp:nvSpPr>
      <dsp:spPr>
        <a:xfrm>
          <a:off x="1207218" y="392160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889000">
            <a:lnSpc>
              <a:spcPct val="90000"/>
            </a:lnSpc>
            <a:spcBef>
              <a:spcPct val="0"/>
            </a:spcBef>
            <a:spcAft>
              <a:spcPct val="35000"/>
            </a:spcAft>
            <a:buNone/>
          </a:pPr>
          <a:r>
            <a:rPr lang="en-US" sz="2000" kern="1200"/>
            <a:t>4. Device Compatibility: Ensuring the app works across various devices and camera capabilities.</a:t>
          </a:r>
        </a:p>
      </dsp:txBody>
      <dsp:txXfrm>
        <a:off x="1207218" y="3921602"/>
        <a:ext cx="4444281" cy="10452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9E1A0-AB49-4F4B-BA0F-E599E231E079}">
      <dsp:nvSpPr>
        <dsp:cNvPr id="0" name=""/>
        <dsp:cNvSpPr/>
      </dsp:nvSpPr>
      <dsp:spPr>
        <a:xfrm flipH="1">
          <a:off x="720182" y="806543"/>
          <a:ext cx="361235" cy="392500"/>
        </a:xfrm>
        <a:prstGeom prst="rect">
          <a:avLst/>
        </a:prstGeom>
        <a:solidFill>
          <a:schemeClr val="dk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B6E680-B9F8-401B-8584-AE62676B8698}">
      <dsp:nvSpPr>
        <dsp:cNvPr id="0" name=""/>
        <dsp:cNvSpPr/>
      </dsp:nvSpPr>
      <dsp:spPr>
        <a:xfrm>
          <a:off x="799" y="155870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a:t>
          </a:r>
        </a:p>
      </dsp:txBody>
      <dsp:txXfrm>
        <a:off x="799" y="1558704"/>
        <a:ext cx="1800000" cy="742500"/>
      </dsp:txXfrm>
    </dsp:sp>
    <dsp:sp modelId="{35E6F0E6-EA8B-4435-B28B-A304ABE50882}">
      <dsp:nvSpPr>
        <dsp:cNvPr id="0" name=""/>
        <dsp:cNvSpPr/>
      </dsp:nvSpPr>
      <dsp:spPr>
        <a:xfrm>
          <a:off x="2610799" y="64063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C8CCDF-56F4-4572-AF7E-D77B91BED353}">
      <dsp:nvSpPr>
        <dsp:cNvPr id="0" name=""/>
        <dsp:cNvSpPr/>
      </dsp:nvSpPr>
      <dsp:spPr>
        <a:xfrm>
          <a:off x="2115799" y="1724617"/>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2. Enhanced Object Classification: Expanding the object detection to include more categories like furniture or pets.</a:t>
          </a:r>
        </a:p>
      </dsp:txBody>
      <dsp:txXfrm>
        <a:off x="2115799" y="1724617"/>
        <a:ext cx="1800000" cy="742500"/>
      </dsp:txXfrm>
    </dsp:sp>
    <dsp:sp modelId="{259F6D6E-74E8-455C-BA44-07FB4FF848A9}">
      <dsp:nvSpPr>
        <dsp:cNvPr id="0" name=""/>
        <dsp:cNvSpPr/>
      </dsp:nvSpPr>
      <dsp:spPr>
        <a:xfrm>
          <a:off x="4725799" y="64063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B6B416-EB30-45A2-96BA-E21082AC2FD5}">
      <dsp:nvSpPr>
        <dsp:cNvPr id="0" name=""/>
        <dsp:cNvSpPr/>
      </dsp:nvSpPr>
      <dsp:spPr>
        <a:xfrm>
          <a:off x="4230799" y="1724617"/>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3. Integration of Additional Sensors: Using sensors like ultrasonic, infrared, or LiDAR for better obstacle detection.</a:t>
          </a:r>
        </a:p>
      </dsp:txBody>
      <dsp:txXfrm>
        <a:off x="4230799" y="1724617"/>
        <a:ext cx="1800000" cy="742500"/>
      </dsp:txXfrm>
    </dsp:sp>
    <dsp:sp modelId="{026AAB92-4669-401E-99C4-DA6A7D99F5B0}">
      <dsp:nvSpPr>
        <dsp:cNvPr id="0" name=""/>
        <dsp:cNvSpPr/>
      </dsp:nvSpPr>
      <dsp:spPr>
        <a:xfrm>
          <a:off x="6840800" y="64063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9CCAA0-5FD8-4DD0-BAE7-90C952C4D8B2}">
      <dsp:nvSpPr>
        <dsp:cNvPr id="0" name=""/>
        <dsp:cNvSpPr/>
      </dsp:nvSpPr>
      <dsp:spPr>
        <a:xfrm>
          <a:off x="6345799" y="1724617"/>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4. Contextual Navigation Assistance: Providing navigation guidance, such as 'Turn left after 10 feet.'</a:t>
          </a:r>
        </a:p>
      </dsp:txBody>
      <dsp:txXfrm>
        <a:off x="6345799" y="1724617"/>
        <a:ext cx="1800000" cy="742500"/>
      </dsp:txXfrm>
    </dsp:sp>
    <dsp:sp modelId="{EC673C0B-C39B-4D75-8339-49EADA0A78A3}">
      <dsp:nvSpPr>
        <dsp:cNvPr id="0" name=""/>
        <dsp:cNvSpPr/>
      </dsp:nvSpPr>
      <dsp:spPr>
        <a:xfrm>
          <a:off x="8955800" y="640630"/>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E50E4D-4776-4339-936E-36E97B732609}">
      <dsp:nvSpPr>
        <dsp:cNvPr id="0" name=""/>
        <dsp:cNvSpPr/>
      </dsp:nvSpPr>
      <dsp:spPr>
        <a:xfrm>
          <a:off x="8460800" y="1724617"/>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5. Improved Voice Commands: Integrating voice recognition for hands-free interaction with the app.</a:t>
          </a:r>
        </a:p>
      </dsp:txBody>
      <dsp:txXfrm>
        <a:off x="8460800" y="1724617"/>
        <a:ext cx="1800000" cy="74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phone&#10;&#10;AI-generated content may be incorrect.">
            <a:extLst>
              <a:ext uri="{FF2B5EF4-FFF2-40B4-BE49-F238E27FC236}">
                <a16:creationId xmlns:a16="http://schemas.microsoft.com/office/drawing/2014/main" id="{248B5045-B7BE-63A5-7916-CA30CBC886C6}"/>
              </a:ext>
            </a:extLst>
          </p:cNvPr>
          <p:cNvPicPr>
            <a:picLocks noChangeAspect="1"/>
          </p:cNvPicPr>
          <p:nvPr/>
        </p:nvPicPr>
        <p:blipFill>
          <a:blip r:embed="rId2"/>
          <a:srcRect l="20284" r="7417"/>
          <a:stretch/>
        </p:blipFill>
        <p:spPr>
          <a:xfrm>
            <a:off x="4650909" y="10"/>
            <a:ext cx="7541090" cy="6857989"/>
          </a:xfrm>
          <a:prstGeom prst="rect">
            <a:avLst/>
          </a:prstGeom>
        </p:spPr>
      </p:pic>
      <p:sp>
        <p:nvSpPr>
          <p:cNvPr id="17" name="Rectangle 1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4A146-0838-A0CF-01F5-7B918181563D}"/>
              </a:ext>
            </a:extLst>
          </p:cNvPr>
          <p:cNvSpPr>
            <a:spLocks noGrp="1"/>
          </p:cNvSpPr>
          <p:nvPr>
            <p:ph type="ctrTitle"/>
          </p:nvPr>
        </p:nvSpPr>
        <p:spPr>
          <a:xfrm>
            <a:off x="643467" y="643467"/>
            <a:ext cx="3363974" cy="1728044"/>
          </a:xfrm>
          <a:noFill/>
          <a:ln>
            <a:solidFill>
              <a:schemeClr val="bg1"/>
            </a:solidFill>
          </a:ln>
        </p:spPr>
        <p:txBody>
          <a:bodyPr vert="horz" wrap="square" lIns="182880" tIns="182880" rIns="182880" bIns="182880" rtlCol="0" anchor="ctr">
            <a:normAutofit/>
          </a:bodyPr>
          <a:lstStyle/>
          <a:p>
            <a:br>
              <a:rPr lang="en-US" sz="1800">
                <a:solidFill>
                  <a:schemeClr val="bg1"/>
                </a:solidFill>
                <a:effectLst/>
              </a:rPr>
            </a:br>
            <a:r>
              <a:rPr lang="en-US" sz="1800">
                <a:solidFill>
                  <a:schemeClr val="bg1"/>
                </a:solidFill>
                <a:effectLst/>
              </a:rPr>
              <a:t>SeeSense AI: Visual Assistant for the Visually Impaired</a:t>
            </a:r>
            <a:br>
              <a:rPr lang="en-US" sz="1800">
                <a:solidFill>
                  <a:schemeClr val="bg1"/>
                </a:solidFill>
                <a:effectLst/>
              </a:rPr>
            </a:br>
            <a:endParaRPr lang="en-US" sz="1800">
              <a:solidFill>
                <a:schemeClr val="bg1"/>
              </a:solidFill>
            </a:endParaRPr>
          </a:p>
        </p:txBody>
      </p:sp>
      <p:sp>
        <p:nvSpPr>
          <p:cNvPr id="3" name="Rectangle 2">
            <a:extLst>
              <a:ext uri="{FF2B5EF4-FFF2-40B4-BE49-F238E27FC236}">
                <a16:creationId xmlns:a16="http://schemas.microsoft.com/office/drawing/2014/main" id="{E46E4ABA-A521-1193-10BA-92FDDB22C9AD}"/>
              </a:ext>
            </a:extLst>
          </p:cNvPr>
          <p:cNvSpPr/>
          <p:nvPr/>
        </p:nvSpPr>
        <p:spPr>
          <a:xfrm>
            <a:off x="643468" y="2638044"/>
            <a:ext cx="3363974" cy="3415622"/>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dirty="0">
                <a:solidFill>
                  <a:schemeClr val="bg1"/>
                </a:solidFill>
              </a:rPr>
              <a:t>SUBMITTED BY:</a:t>
            </a:r>
          </a:p>
          <a:p>
            <a:pPr indent="-228600" defTabSz="914400">
              <a:spcBef>
                <a:spcPts val="1000"/>
              </a:spcBef>
              <a:buClr>
                <a:schemeClr val="accent2"/>
              </a:buClr>
              <a:buFont typeface="Arial" panose="020B0604020202020204" pitchFamily="34" charset="0"/>
              <a:buChar char="•"/>
            </a:pPr>
            <a:r>
              <a:rPr lang="en-US" dirty="0">
                <a:solidFill>
                  <a:schemeClr val="bg1"/>
                </a:solidFill>
              </a:rPr>
              <a:t>Harsh raj</a:t>
            </a:r>
          </a:p>
          <a:p>
            <a:pPr indent="-228600" defTabSz="914400">
              <a:spcBef>
                <a:spcPts val="1000"/>
              </a:spcBef>
              <a:buClr>
                <a:schemeClr val="accent2"/>
              </a:buClr>
              <a:buFont typeface="Arial" panose="020B0604020202020204" pitchFamily="34" charset="0"/>
              <a:buChar char="•"/>
            </a:pPr>
            <a:r>
              <a:rPr lang="en-US" dirty="0" err="1">
                <a:solidFill>
                  <a:schemeClr val="bg1"/>
                </a:solidFill>
              </a:rPr>
              <a:t>Harveen</a:t>
            </a:r>
            <a:r>
              <a:rPr lang="en-US" dirty="0">
                <a:solidFill>
                  <a:schemeClr val="bg1"/>
                </a:solidFill>
              </a:rPr>
              <a:t> Kaur</a:t>
            </a:r>
          </a:p>
          <a:p>
            <a:pPr indent="-228600" defTabSz="914400">
              <a:spcBef>
                <a:spcPts val="1000"/>
              </a:spcBef>
              <a:buClr>
                <a:schemeClr val="accent2"/>
              </a:buClr>
              <a:buFont typeface="Arial" panose="020B0604020202020204" pitchFamily="34" charset="0"/>
              <a:buChar char="•"/>
            </a:pPr>
            <a:r>
              <a:rPr lang="en-US" dirty="0">
                <a:solidFill>
                  <a:schemeClr val="bg1"/>
                </a:solidFill>
              </a:rPr>
              <a:t>Priya </a:t>
            </a:r>
          </a:p>
          <a:p>
            <a:pPr indent="-228600" defTabSz="914400">
              <a:spcBef>
                <a:spcPts val="1000"/>
              </a:spcBef>
              <a:buClr>
                <a:schemeClr val="accent2"/>
              </a:buClr>
              <a:buFont typeface="Arial" panose="020B0604020202020204" pitchFamily="34" charset="0"/>
              <a:buChar char="•"/>
            </a:pPr>
            <a:r>
              <a:rPr lang="en-US" dirty="0" err="1">
                <a:solidFill>
                  <a:schemeClr val="bg1"/>
                </a:solidFill>
              </a:rPr>
              <a:t>Vishesh</a:t>
            </a:r>
            <a:r>
              <a:rPr lang="en-US" dirty="0">
                <a:solidFill>
                  <a:schemeClr val="bg1"/>
                </a:solidFill>
              </a:rPr>
              <a:t> </a:t>
            </a:r>
            <a:r>
              <a:rPr lang="en-US" dirty="0" err="1">
                <a:solidFill>
                  <a:schemeClr val="bg1"/>
                </a:solidFill>
              </a:rPr>
              <a:t>kumar</a:t>
            </a:r>
            <a:endParaRPr lang="en-US" dirty="0">
              <a:solidFill>
                <a:schemeClr val="bg1"/>
              </a:solidFill>
            </a:endParaRPr>
          </a:p>
        </p:txBody>
      </p:sp>
    </p:spTree>
    <p:extLst>
      <p:ext uri="{BB962C8B-B14F-4D97-AF65-F5344CB8AC3E}">
        <p14:creationId xmlns:p14="http://schemas.microsoft.com/office/powerpoint/2010/main" val="232290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56F3-49B2-2E7C-C04E-98B46EC428E9}"/>
              </a:ext>
            </a:extLst>
          </p:cNvPr>
          <p:cNvSpPr>
            <a:spLocks noGrp="1"/>
          </p:cNvSpPr>
          <p:nvPr>
            <p:ph type="title"/>
          </p:nvPr>
        </p:nvSpPr>
        <p:spPr/>
        <p:txBody>
          <a:bodyPr>
            <a:noAutofit/>
          </a:bodyPr>
          <a:lstStyle/>
          <a:p>
            <a:br>
              <a:rPr lang="en-US" sz="32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r>
              <a:rPr lang="en-US" sz="32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Conclusion</a:t>
            </a:r>
            <a:br>
              <a:rPr lang="en-US" sz="32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2D4E7588-AFC3-14F5-27E5-5248C2542796}"/>
              </a:ext>
            </a:extLst>
          </p:cNvPr>
          <p:cNvSpPr>
            <a:spLocks noGrp="1"/>
          </p:cNvSpPr>
          <p:nvPr>
            <p:ph idx="1"/>
          </p:nvPr>
        </p:nvSpPr>
        <p:spPr/>
        <p:txBody>
          <a:bodyPr/>
          <a:lstStyle/>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Impact on Accessibility: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SeeSense</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AI has the potential to significantly improve the lives of visually impaired individuals by providing real-time, AI-powered assistance.</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Future Vision: The app aims to evolve into a comprehensive navigation tool with advanced features and contextual assistance.</a:t>
            </a:r>
          </a:p>
          <a:p>
            <a:pPr marL="0" marR="0">
              <a:lnSpc>
                <a:spcPct val="115000"/>
              </a:lnSpc>
              <a:spcBef>
                <a:spcPts val="0"/>
              </a:spcBef>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Call to Action: By continuously improving the app through feedback and new technologies, </a:t>
            </a: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SeeSense</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AI can become a critical tool for enhancing independence and safety for visually impaired users.</a:t>
            </a:r>
          </a:p>
          <a:p>
            <a:endParaRPr lang="en-US" dirty="0"/>
          </a:p>
        </p:txBody>
      </p:sp>
    </p:spTree>
    <p:extLst>
      <p:ext uri="{BB962C8B-B14F-4D97-AF65-F5344CB8AC3E}">
        <p14:creationId xmlns:p14="http://schemas.microsoft.com/office/powerpoint/2010/main" val="200069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A954D-B6B3-C3F7-ECF3-CAFC90AAB2A6}"/>
              </a:ext>
            </a:extLst>
          </p:cNvPr>
          <p:cNvSpPr>
            <a:spLocks noGrp="1"/>
          </p:cNvSpPr>
          <p:nvPr>
            <p:ph type="title"/>
          </p:nvPr>
        </p:nvSpPr>
        <p:spPr>
          <a:xfrm>
            <a:off x="2231136" y="467418"/>
            <a:ext cx="7729728" cy="1188720"/>
          </a:xfrm>
          <a:prstGeom prst="ellipse">
            <a:avLst/>
          </a:prstGeom>
          <a:solidFill>
            <a:srgbClr val="FFFFFF"/>
          </a:solidFill>
        </p:spPr>
        <p:txBody>
          <a:bodyPr>
            <a:normAutofit/>
          </a:bodyPr>
          <a:lstStyle/>
          <a:p>
            <a:br>
              <a:rPr lang="en-US" sz="1100" b="1" kern="0">
                <a:effectLst/>
                <a:latin typeface="Calibri" panose="020F0502020204030204" pitchFamily="34" charset="0"/>
                <a:ea typeface="MS Gothic" panose="020B0609070205080204" pitchFamily="49" charset="-128"/>
                <a:cs typeface="Times New Roman" panose="02020603050405020304" pitchFamily="18" charset="0"/>
              </a:rPr>
            </a:br>
            <a:r>
              <a:rPr lang="en-US" sz="1100" b="1" kern="0">
                <a:effectLst/>
                <a:latin typeface="Calibri" panose="020F0502020204030204" pitchFamily="34" charset="0"/>
                <a:ea typeface="MS Gothic" panose="020B0609070205080204" pitchFamily="49" charset="-128"/>
                <a:cs typeface="Times New Roman" panose="02020603050405020304" pitchFamily="18" charset="0"/>
              </a:rPr>
              <a:t>Introduction</a:t>
            </a:r>
            <a:br>
              <a:rPr lang="en-US" sz="1100" b="1" kern="0">
                <a:effectLst/>
                <a:latin typeface="Calibri" panose="020F0502020204030204" pitchFamily="34" charset="0"/>
                <a:ea typeface="MS Gothic" panose="020B0609070205080204" pitchFamily="49" charset="-128"/>
                <a:cs typeface="Times New Roman" panose="02020603050405020304" pitchFamily="18" charset="0"/>
              </a:rPr>
            </a:br>
            <a:endParaRPr lang="en-US" sz="1100"/>
          </a:p>
        </p:txBody>
      </p:sp>
      <p:sp>
        <p:nvSpPr>
          <p:cNvPr id="3" name="Content Placeholder 2">
            <a:extLst>
              <a:ext uri="{FF2B5EF4-FFF2-40B4-BE49-F238E27FC236}">
                <a16:creationId xmlns:a16="http://schemas.microsoft.com/office/drawing/2014/main" id="{91D96C07-D98F-DB2D-684A-7AA24C4EE61E}"/>
              </a:ext>
            </a:extLst>
          </p:cNvPr>
          <p:cNvSpPr>
            <a:spLocks noGrp="1"/>
          </p:cNvSpPr>
          <p:nvPr>
            <p:ph idx="1"/>
          </p:nvPr>
        </p:nvSpPr>
        <p:spPr>
          <a:xfrm>
            <a:off x="1706062" y="2291262"/>
            <a:ext cx="8779512" cy="2879256"/>
          </a:xfrm>
        </p:spPr>
        <p:txBody>
          <a:bodyPr>
            <a:normAutofit/>
          </a:bodyPr>
          <a:lstStyle/>
          <a:p>
            <a:pPr marL="0" marR="0">
              <a:spcBef>
                <a:spcPts val="0"/>
              </a:spcBef>
              <a:spcAft>
                <a:spcPts val="1000"/>
              </a:spcAft>
            </a:pPr>
            <a:r>
              <a:rPr lang="en-US">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What is SeeSense AI?</a:t>
            </a:r>
          </a:p>
          <a:p>
            <a:r>
              <a:rPr lang="en-US">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SeeSense AI is an intelligent visual assistant designed specifically for the visually impaired. It utilizes real-time object and obstacle detection using cutting-edge AI to help users navigate their environment independently and safely. By integrating AI and audio feedback, it provides timely alerts to users about potential hazards, helping them make informed decisions while moving around</a:t>
            </a:r>
            <a:endParaRPr lang="en-US">
              <a:solidFill>
                <a:srgbClr val="404040"/>
              </a:solidFill>
            </a:endParaRPr>
          </a:p>
        </p:txBody>
      </p:sp>
    </p:spTree>
    <p:extLst>
      <p:ext uri="{BB962C8B-B14F-4D97-AF65-F5344CB8AC3E}">
        <p14:creationId xmlns:p14="http://schemas.microsoft.com/office/powerpoint/2010/main" val="28116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A4956-795A-A196-A007-A2AC2C559B7E}"/>
              </a:ext>
            </a:extLst>
          </p:cNvPr>
          <p:cNvSpPr>
            <a:spLocks noGrp="1"/>
          </p:cNvSpPr>
          <p:nvPr>
            <p:ph type="title"/>
          </p:nvPr>
        </p:nvSpPr>
        <p:spPr>
          <a:xfrm>
            <a:off x="2231136" y="467418"/>
            <a:ext cx="7729728" cy="1188720"/>
          </a:xfrm>
          <a:solidFill>
            <a:srgbClr val="FFFFFF"/>
          </a:solidFill>
        </p:spPr>
        <p:txBody>
          <a:bodyPr>
            <a:normAutofit/>
          </a:bodyPr>
          <a:lstStyle/>
          <a:p>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r>
              <a:rPr lang="en-US" sz="2000" b="1" kern="0">
                <a:effectLst/>
                <a:latin typeface="Calibri" panose="020F0502020204030204" pitchFamily="34" charset="0"/>
                <a:ea typeface="MS Gothic" panose="020B0609070205080204" pitchFamily="49" charset="-128"/>
                <a:cs typeface="Times New Roman" panose="02020603050405020304" pitchFamily="18" charset="0"/>
              </a:rPr>
              <a:t>Project Overview</a:t>
            </a:r>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endParaRPr lang="en-US" sz="2000"/>
          </a:p>
        </p:txBody>
      </p:sp>
      <p:sp>
        <p:nvSpPr>
          <p:cNvPr id="3" name="Content Placeholder 2">
            <a:extLst>
              <a:ext uri="{FF2B5EF4-FFF2-40B4-BE49-F238E27FC236}">
                <a16:creationId xmlns:a16="http://schemas.microsoft.com/office/drawing/2014/main" id="{6647C1A5-1532-09AF-5536-3ABEF15A55F5}"/>
              </a:ext>
            </a:extLst>
          </p:cNvPr>
          <p:cNvSpPr>
            <a:spLocks noGrp="1"/>
          </p:cNvSpPr>
          <p:nvPr>
            <p:ph idx="1"/>
          </p:nvPr>
        </p:nvSpPr>
        <p:spPr>
          <a:xfrm>
            <a:off x="1706062" y="2291262"/>
            <a:ext cx="8779512" cy="2879256"/>
          </a:xfrm>
        </p:spPr>
        <p:txBody>
          <a:bodyPr>
            <a:normAutofit/>
          </a:bodyPr>
          <a:lstStyle/>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Goal: To assist visually impaired individuals in navigating complex environments through real-time object recognition and obstacle detection, enhancing their independence and safety.</a:t>
            </a:r>
          </a:p>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Features:</a:t>
            </a:r>
          </a:p>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 - Real-Time Object Recognition: Identifies everyday objects like furniture, doors, and walls.</a:t>
            </a:r>
          </a:p>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 - Obstacle Detection: Detects barriers or obstacles such as walls or furniture that might pose a risk to the user.</a:t>
            </a:r>
          </a:p>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 - Audio Feedback: Provides spoken alerts or guidance to inform the user of their surroundings.</a:t>
            </a:r>
          </a:p>
          <a:p>
            <a:pPr marL="0" marR="0">
              <a:lnSpc>
                <a:spcPct val="90000"/>
              </a:lnSpc>
              <a:spcBef>
                <a:spcPts val="0"/>
              </a:spcBef>
              <a:spcAft>
                <a:spcPts val="1000"/>
              </a:spcAft>
            </a:pPr>
            <a:r>
              <a:rPr lang="en-US" sz="1500">
                <a:solidFill>
                  <a:srgbClr val="404040"/>
                </a:solidFill>
                <a:effectLst/>
                <a:latin typeface="Cambria" panose="02040503050406030204" pitchFamily="18" charset="0"/>
                <a:ea typeface="MS Mincho" panose="02020609040205080304" pitchFamily="49" charset="-128"/>
                <a:cs typeface="Times New Roman" panose="02020603050405020304" pitchFamily="18" charset="0"/>
              </a:rPr>
              <a:t> - Interactive Interface: An easy-to-use interface with minimal setup, enabling seamless real-time interaction.</a:t>
            </a:r>
          </a:p>
          <a:p>
            <a:pPr>
              <a:lnSpc>
                <a:spcPct val="90000"/>
              </a:lnSpc>
            </a:pPr>
            <a:endParaRPr lang="en-US" sz="1500">
              <a:solidFill>
                <a:srgbClr val="404040"/>
              </a:solidFill>
            </a:endParaRPr>
          </a:p>
        </p:txBody>
      </p:sp>
    </p:spTree>
    <p:extLst>
      <p:ext uri="{BB962C8B-B14F-4D97-AF65-F5344CB8AC3E}">
        <p14:creationId xmlns:p14="http://schemas.microsoft.com/office/powerpoint/2010/main" val="160067309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B5D08-6409-63E7-B0C4-9CD350764810}"/>
              </a:ext>
            </a:extLst>
          </p:cNvPr>
          <p:cNvSpPr>
            <a:spLocks noGrp="1"/>
          </p:cNvSpPr>
          <p:nvPr>
            <p:ph type="title"/>
          </p:nvPr>
        </p:nvSpPr>
        <p:spPr>
          <a:xfrm>
            <a:off x="2231136" y="964692"/>
            <a:ext cx="7729728" cy="1188720"/>
          </a:xfrm>
          <a:prstGeom prst="ellipse">
            <a:avLst/>
          </a:prstGeom>
        </p:spPr>
        <p:txBody>
          <a:bodyPr>
            <a:normAutofit/>
          </a:bodyPr>
          <a:lstStyle/>
          <a:p>
            <a:br>
              <a:rPr lang="en-US" sz="1100" b="1" kern="0">
                <a:effectLst/>
                <a:latin typeface="Calibri" panose="020F0502020204030204" pitchFamily="34" charset="0"/>
                <a:ea typeface="MS Gothic" panose="020B0609070205080204" pitchFamily="49" charset="-128"/>
                <a:cs typeface="Times New Roman" panose="02020603050405020304" pitchFamily="18" charset="0"/>
              </a:rPr>
            </a:br>
            <a:r>
              <a:rPr lang="en-US" sz="1100" b="1" kern="0">
                <a:effectLst/>
                <a:latin typeface="Calibri" panose="020F0502020204030204" pitchFamily="34" charset="0"/>
                <a:ea typeface="MS Gothic" panose="020B0609070205080204" pitchFamily="49" charset="-128"/>
                <a:cs typeface="Times New Roman" panose="02020603050405020304" pitchFamily="18" charset="0"/>
              </a:rPr>
              <a:t>Core Technologies</a:t>
            </a:r>
            <a:br>
              <a:rPr lang="en-US" sz="1100" b="1" kern="0">
                <a:effectLst/>
                <a:latin typeface="Calibri" panose="020F0502020204030204" pitchFamily="34" charset="0"/>
                <a:ea typeface="MS Gothic" panose="020B0609070205080204" pitchFamily="49" charset="-128"/>
                <a:cs typeface="Times New Roman" panose="02020603050405020304" pitchFamily="18" charset="0"/>
              </a:rPr>
            </a:br>
            <a:endParaRPr lang="en-US" sz="1100"/>
          </a:p>
        </p:txBody>
      </p:sp>
      <p:graphicFrame>
        <p:nvGraphicFramePr>
          <p:cNvPr id="14" name="Content Placeholder 2">
            <a:extLst>
              <a:ext uri="{FF2B5EF4-FFF2-40B4-BE49-F238E27FC236}">
                <a16:creationId xmlns:a16="http://schemas.microsoft.com/office/drawing/2014/main" id="{497F49FC-C061-22C4-9550-86068F15596E}"/>
              </a:ext>
            </a:extLst>
          </p:cNvPr>
          <p:cNvGraphicFramePr>
            <a:graphicFrameLocks noGrp="1"/>
          </p:cNvGraphicFramePr>
          <p:nvPr>
            <p:ph idx="1"/>
            <p:extLst>
              <p:ext uri="{D42A27DB-BD31-4B8C-83A1-F6EECF244321}">
                <p14:modId xmlns:p14="http://schemas.microsoft.com/office/powerpoint/2010/main" val="284641259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0194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183-0F0B-CE34-D2EB-50CD27554E7A}"/>
              </a:ext>
            </a:extLst>
          </p:cNvPr>
          <p:cNvSpPr>
            <a:spLocks noGrp="1"/>
          </p:cNvSpPr>
          <p:nvPr>
            <p:ph type="title"/>
          </p:nvPr>
        </p:nvSpPr>
        <p:spPr>
          <a:xfrm>
            <a:off x="2231136" y="964692"/>
            <a:ext cx="7729728" cy="1188720"/>
          </a:xfrm>
        </p:spPr>
        <p:txBody>
          <a:bodyPr>
            <a:normAutofit/>
          </a:bodyPr>
          <a:lstStyle/>
          <a:p>
            <a:r>
              <a:rPr lang="en-US" b="1">
                <a:latin typeface="Calibri" panose="020F0502020204030204" pitchFamily="34" charset="0"/>
                <a:ea typeface="Calibri" panose="020F0502020204030204" pitchFamily="34" charset="0"/>
                <a:cs typeface="Calibri" panose="020F0502020204030204" pitchFamily="34" charset="0"/>
              </a:rPr>
              <a:t>How it works</a:t>
            </a:r>
            <a:endParaRPr lang="en-US" b="1">
              <a:effectLst/>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Content Placeholder 2">
            <a:extLst>
              <a:ext uri="{FF2B5EF4-FFF2-40B4-BE49-F238E27FC236}">
                <a16:creationId xmlns:a16="http://schemas.microsoft.com/office/drawing/2014/main" id="{93820E54-B516-D290-70FB-41734B550A67}"/>
              </a:ext>
            </a:extLst>
          </p:cNvPr>
          <p:cNvGraphicFramePr>
            <a:graphicFrameLocks noGrp="1"/>
          </p:cNvGraphicFramePr>
          <p:nvPr>
            <p:ph idx="1"/>
            <p:extLst>
              <p:ext uri="{D42A27DB-BD31-4B8C-83A1-F6EECF244321}">
                <p14:modId xmlns:p14="http://schemas.microsoft.com/office/powerpoint/2010/main" val="352332659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725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6612-D9B8-C9BF-9E15-9F84394DC9DC}"/>
              </a:ext>
            </a:extLst>
          </p:cNvPr>
          <p:cNvSpPr>
            <a:spLocks noGrp="1"/>
          </p:cNvSpPr>
          <p:nvPr>
            <p:ph type="title"/>
          </p:nvPr>
        </p:nvSpPr>
        <p:spPr>
          <a:xfrm>
            <a:off x="2231136" y="964692"/>
            <a:ext cx="7729728" cy="1188720"/>
          </a:xfrm>
        </p:spPr>
        <p:txBody>
          <a:bodyPr>
            <a:normAutofit/>
          </a:bodyPr>
          <a:lstStyle/>
          <a:p>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r>
              <a:rPr lang="en-US" sz="2000" b="1" kern="0">
                <a:effectLst/>
                <a:latin typeface="Calibri" panose="020F0502020204030204" pitchFamily="34" charset="0"/>
                <a:ea typeface="MS Gothic" panose="020B0609070205080204" pitchFamily="49" charset="-128"/>
                <a:cs typeface="Times New Roman" panose="02020603050405020304" pitchFamily="18" charset="0"/>
              </a:rPr>
              <a:t>Key Features</a:t>
            </a:r>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endParaRPr lang="en-US" sz="2000"/>
          </a:p>
        </p:txBody>
      </p:sp>
      <p:graphicFrame>
        <p:nvGraphicFramePr>
          <p:cNvPr id="5" name="Content Placeholder 2">
            <a:extLst>
              <a:ext uri="{FF2B5EF4-FFF2-40B4-BE49-F238E27FC236}">
                <a16:creationId xmlns:a16="http://schemas.microsoft.com/office/drawing/2014/main" id="{DC13CE19-2A91-A781-D559-EC13D452DCAD}"/>
              </a:ext>
            </a:extLst>
          </p:cNvPr>
          <p:cNvGraphicFramePr>
            <a:graphicFrameLocks noGrp="1"/>
          </p:cNvGraphicFramePr>
          <p:nvPr>
            <p:ph idx="1"/>
            <p:extLst>
              <p:ext uri="{D42A27DB-BD31-4B8C-83A1-F6EECF244321}">
                <p14:modId xmlns:p14="http://schemas.microsoft.com/office/powerpoint/2010/main" val="611885867"/>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428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1690-FBB5-F676-08C2-41DC917FDB0F}"/>
              </a:ext>
            </a:extLst>
          </p:cNvPr>
          <p:cNvSpPr>
            <a:spLocks noGrp="1"/>
          </p:cNvSpPr>
          <p:nvPr>
            <p:ph type="title"/>
          </p:nvPr>
        </p:nvSpPr>
        <p:spPr>
          <a:xfrm>
            <a:off x="2231136" y="964692"/>
            <a:ext cx="7729728" cy="1188720"/>
          </a:xfrm>
        </p:spPr>
        <p:txBody>
          <a:bodyPr>
            <a:normAutofit/>
          </a:bodyPr>
          <a:lstStyle/>
          <a:p>
            <a:r>
              <a:rPr lang="en-US" b="1">
                <a:effectLst/>
                <a:latin typeface="Calibri" panose="020F0502020204030204" pitchFamily="34" charset="0"/>
                <a:ea typeface="Calibri" panose="020F0502020204030204" pitchFamily="34" charset="0"/>
                <a:cs typeface="Calibri" panose="020F0502020204030204" pitchFamily="34" charset="0"/>
              </a:rPr>
              <a:t>Live Demonstration</a:t>
            </a:r>
            <a:endParaRPr lang="en-US"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12A0DD14-C3FF-8F10-A37D-455D77A15B4D}"/>
              </a:ext>
            </a:extLst>
          </p:cNvPr>
          <p:cNvGraphicFramePr>
            <a:graphicFrameLocks noGrp="1"/>
          </p:cNvGraphicFramePr>
          <p:nvPr>
            <p:ph idx="1"/>
            <p:extLst>
              <p:ext uri="{D42A27DB-BD31-4B8C-83A1-F6EECF244321}">
                <p14:modId xmlns:p14="http://schemas.microsoft.com/office/powerpoint/2010/main" val="3071662797"/>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99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61BF9-FDE3-36C8-D073-84C7268FF2FC}"/>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br>
              <a:rPr lang="en-US" sz="2400" b="1" kern="0">
                <a:solidFill>
                  <a:srgbClr val="FFFFFF"/>
                </a:solidFill>
                <a:effectLst/>
                <a:latin typeface="Calibri" panose="020F0502020204030204" pitchFamily="34" charset="0"/>
                <a:ea typeface="MS Gothic" panose="020B0609070205080204" pitchFamily="49" charset="-128"/>
                <a:cs typeface="Times New Roman" panose="02020603050405020304" pitchFamily="18" charset="0"/>
              </a:rPr>
            </a:br>
            <a:r>
              <a:rPr lang="en-US" sz="2400" b="1" kern="0">
                <a:solidFill>
                  <a:srgbClr val="FFFFFF"/>
                </a:solidFill>
                <a:effectLst/>
                <a:latin typeface="Calibri" panose="020F0502020204030204" pitchFamily="34" charset="0"/>
                <a:ea typeface="MS Gothic" panose="020B0609070205080204" pitchFamily="49" charset="-128"/>
                <a:cs typeface="Times New Roman" panose="02020603050405020304" pitchFamily="18" charset="0"/>
              </a:rPr>
              <a:t>Challenges Faced</a:t>
            </a:r>
            <a:br>
              <a:rPr lang="en-US" sz="2400" b="1" kern="0">
                <a:solidFill>
                  <a:srgbClr val="FFFFFF"/>
                </a:solidFill>
                <a:effectLst/>
                <a:latin typeface="Calibri" panose="020F0502020204030204" pitchFamily="34" charset="0"/>
                <a:ea typeface="MS Gothic" panose="020B0609070205080204" pitchFamily="49" charset="-128"/>
                <a:cs typeface="Times New Roman" panose="02020603050405020304" pitchFamily="18" charset="0"/>
              </a:rPr>
            </a:br>
            <a:endParaRPr lang="en-US" sz="2400">
              <a:solidFill>
                <a:srgbClr val="FFFFFF"/>
              </a:solidFill>
            </a:endParaRPr>
          </a:p>
        </p:txBody>
      </p:sp>
      <p:graphicFrame>
        <p:nvGraphicFramePr>
          <p:cNvPr id="7" name="Content Placeholder 2">
            <a:extLst>
              <a:ext uri="{FF2B5EF4-FFF2-40B4-BE49-F238E27FC236}">
                <a16:creationId xmlns:a16="http://schemas.microsoft.com/office/drawing/2014/main" id="{AF8CE1A6-258B-220C-26BB-F4463489918E}"/>
              </a:ext>
            </a:extLst>
          </p:cNvPr>
          <p:cNvGraphicFramePr>
            <a:graphicFrameLocks noGrp="1"/>
          </p:cNvGraphicFramePr>
          <p:nvPr>
            <p:ph idx="1"/>
            <p:extLst>
              <p:ext uri="{D42A27DB-BD31-4B8C-83A1-F6EECF244321}">
                <p14:modId xmlns:p14="http://schemas.microsoft.com/office/powerpoint/2010/main" val="3876986046"/>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002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95D9C-C829-9B86-E18B-E5EC8F9C85DF}"/>
              </a:ext>
            </a:extLst>
          </p:cNvPr>
          <p:cNvSpPr>
            <a:spLocks noGrp="1"/>
          </p:cNvSpPr>
          <p:nvPr>
            <p:ph type="title"/>
          </p:nvPr>
        </p:nvSpPr>
        <p:spPr>
          <a:xfrm>
            <a:off x="2231136" y="964692"/>
            <a:ext cx="7729728" cy="1188720"/>
          </a:xfrm>
        </p:spPr>
        <p:txBody>
          <a:bodyPr>
            <a:normAutofit/>
          </a:bodyPr>
          <a:lstStyle/>
          <a:p>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r>
              <a:rPr lang="en-US" sz="2000" b="1" kern="0">
                <a:effectLst/>
                <a:latin typeface="Calibri" panose="020F0502020204030204" pitchFamily="34" charset="0"/>
                <a:ea typeface="MS Gothic" panose="020B0609070205080204" pitchFamily="49" charset="-128"/>
                <a:cs typeface="Times New Roman" panose="02020603050405020304" pitchFamily="18" charset="0"/>
              </a:rPr>
              <a:t>Future Enhancements</a:t>
            </a:r>
            <a:br>
              <a:rPr lang="en-US" sz="2000" b="1" kern="0">
                <a:effectLst/>
                <a:latin typeface="Calibri" panose="020F0502020204030204" pitchFamily="34" charset="0"/>
                <a:ea typeface="MS Gothic" panose="020B0609070205080204" pitchFamily="49" charset="-128"/>
                <a:cs typeface="Times New Roman" panose="02020603050405020304" pitchFamily="18" charset="0"/>
              </a:rPr>
            </a:br>
            <a:endParaRPr lang="en-US" sz="2000"/>
          </a:p>
        </p:txBody>
      </p:sp>
      <p:graphicFrame>
        <p:nvGraphicFramePr>
          <p:cNvPr id="5" name="Content Placeholder 2">
            <a:extLst>
              <a:ext uri="{FF2B5EF4-FFF2-40B4-BE49-F238E27FC236}">
                <a16:creationId xmlns:a16="http://schemas.microsoft.com/office/drawing/2014/main" id="{85B4C242-8C42-C304-4A4C-9440CF6B788D}"/>
              </a:ext>
            </a:extLst>
          </p:cNvPr>
          <p:cNvGraphicFramePr>
            <a:graphicFrameLocks noGrp="1"/>
          </p:cNvGraphicFramePr>
          <p:nvPr>
            <p:ph idx="1"/>
            <p:extLst>
              <p:ext uri="{D42A27DB-BD31-4B8C-83A1-F6EECF244321}">
                <p14:modId xmlns:p14="http://schemas.microsoft.com/office/powerpoint/2010/main" val="18383225"/>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4624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31</TotalTime>
  <Words>780</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vt:lpstr>
      <vt:lpstr>Gill Sans MT</vt:lpstr>
      <vt:lpstr>Parcel</vt:lpstr>
      <vt:lpstr> SeeSense AI: Visual Assistant for the Visually Impaired </vt:lpstr>
      <vt:lpstr> Introduction </vt:lpstr>
      <vt:lpstr> Project Overview </vt:lpstr>
      <vt:lpstr> Core Technologies </vt:lpstr>
      <vt:lpstr>How it works</vt:lpstr>
      <vt:lpstr> Key Features </vt:lpstr>
      <vt:lpstr>Live Demonstration</vt:lpstr>
      <vt:lpstr> Challenges Faced </vt:lpstr>
      <vt:lpstr> Future Enhancements </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SeeSense AI: Visual Assistant for the Visually Impaired</dc:title>
  <dc:creator>Harveen Kaur</dc:creator>
  <cp:keywords>hackathon</cp:keywords>
  <cp:lastModifiedBy>Harshita Thakur</cp:lastModifiedBy>
  <cp:revision>2</cp:revision>
  <dcterms:created xsi:type="dcterms:W3CDTF">2025-03-01T16:48:36Z</dcterms:created>
  <dcterms:modified xsi:type="dcterms:W3CDTF">2025-03-01T20:34:29Z</dcterms:modified>
</cp:coreProperties>
</file>