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C7DF6-5D68-4102-928C-0D6C1D5A1D95}" v="10" dt="2021-02-21T12:55:4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i Misro" userId="4db72ff6f35b49f1" providerId="LiveId" clId="{C26C7DF6-5D68-4102-928C-0D6C1D5A1D95}"/>
    <pc:docChg chg="undo custSel addSld modSld sldOrd">
      <pc:chgData name="Aswini Misro" userId="4db72ff6f35b49f1" providerId="LiveId" clId="{C26C7DF6-5D68-4102-928C-0D6C1D5A1D95}" dt="2021-02-21T13:17:00.982" v="1117" actId="26606"/>
      <pc:docMkLst>
        <pc:docMk/>
      </pc:docMkLst>
      <pc:sldChg chg="addSp modSp new mod setBg setClrOvrMap">
        <pc:chgData name="Aswini Misro" userId="4db72ff6f35b49f1" providerId="LiveId" clId="{C26C7DF6-5D68-4102-928C-0D6C1D5A1D95}" dt="2021-02-21T13:17:00.982" v="1117" actId="26606"/>
        <pc:sldMkLst>
          <pc:docMk/>
          <pc:sldMk cId="330407420" sldId="256"/>
        </pc:sldMkLst>
        <pc:spChg chg="mod">
          <ac:chgData name="Aswini Misro" userId="4db72ff6f35b49f1" providerId="LiveId" clId="{C26C7DF6-5D68-4102-928C-0D6C1D5A1D95}" dt="2021-02-21T13:17:00.982" v="1117" actId="26606"/>
          <ac:spMkLst>
            <pc:docMk/>
            <pc:sldMk cId="330407420" sldId="256"/>
            <ac:spMk id="2" creationId="{ED7C8961-4787-47C3-8597-D2EE4D73365E}"/>
          </ac:spMkLst>
        </pc:spChg>
        <pc:spChg chg="mod">
          <ac:chgData name="Aswini Misro" userId="4db72ff6f35b49f1" providerId="LiveId" clId="{C26C7DF6-5D68-4102-928C-0D6C1D5A1D95}" dt="2021-02-21T13:17:00.982" v="1117" actId="26606"/>
          <ac:spMkLst>
            <pc:docMk/>
            <pc:sldMk cId="330407420" sldId="256"/>
            <ac:spMk id="3" creationId="{35AD3990-69D7-40A0-830F-571E8843CC6C}"/>
          </ac:spMkLst>
        </pc:spChg>
        <pc:spChg chg="add">
          <ac:chgData name="Aswini Misro" userId="4db72ff6f35b49f1" providerId="LiveId" clId="{C26C7DF6-5D68-4102-928C-0D6C1D5A1D95}" dt="2021-02-21T13:17:00.982" v="1117" actId="26606"/>
          <ac:spMkLst>
            <pc:docMk/>
            <pc:sldMk cId="330407420" sldId="256"/>
            <ac:spMk id="9" creationId="{E49CC64F-7275-4E33-961B-0C5CDC439875}"/>
          </ac:spMkLst>
        </pc:spChg>
        <pc:picChg chg="add">
          <ac:chgData name="Aswini Misro" userId="4db72ff6f35b49f1" providerId="LiveId" clId="{C26C7DF6-5D68-4102-928C-0D6C1D5A1D95}" dt="2021-02-21T13:17:00.982" v="1117" actId="26606"/>
          <ac:picMkLst>
            <pc:docMk/>
            <pc:sldMk cId="330407420" sldId="256"/>
            <ac:picMk id="5" creationId="{A62BA7BB-964D-4244-A5CB-079ED88EFC62}"/>
          </ac:picMkLst>
        </pc:picChg>
      </pc:sldChg>
      <pc:sldChg chg="addSp delSp modSp new mod setBg">
        <pc:chgData name="Aswini Misro" userId="4db72ff6f35b49f1" providerId="LiveId" clId="{C26C7DF6-5D68-4102-928C-0D6C1D5A1D95}" dt="2021-02-21T13:16:40.934" v="1092" actId="26606"/>
        <pc:sldMkLst>
          <pc:docMk/>
          <pc:sldMk cId="1516906762" sldId="257"/>
        </pc:sldMkLst>
        <pc:spChg chg="mod">
          <ac:chgData name="Aswini Misro" userId="4db72ff6f35b49f1" providerId="LiveId" clId="{C26C7DF6-5D68-4102-928C-0D6C1D5A1D95}" dt="2021-02-21T13:16:40.934" v="1092" actId="26606"/>
          <ac:spMkLst>
            <pc:docMk/>
            <pc:sldMk cId="1516906762" sldId="257"/>
            <ac:spMk id="2" creationId="{2223078E-0B26-4C98-A457-F3651EEB0CC8}"/>
          </ac:spMkLst>
        </pc:spChg>
        <pc:spChg chg="del">
          <ac:chgData name="Aswini Misro" userId="4db72ff6f35b49f1" providerId="LiveId" clId="{C26C7DF6-5D68-4102-928C-0D6C1D5A1D95}" dt="2021-02-21T12:24:45.633" v="46" actId="478"/>
          <ac:spMkLst>
            <pc:docMk/>
            <pc:sldMk cId="1516906762" sldId="257"/>
            <ac:spMk id="3" creationId="{22B88993-C84A-40D5-91F1-39DEA22B1C55}"/>
          </ac:spMkLst>
        </pc:spChg>
        <pc:spChg chg="add">
          <ac:chgData name="Aswini Misro" userId="4db72ff6f35b49f1" providerId="LiveId" clId="{C26C7DF6-5D68-4102-928C-0D6C1D5A1D95}" dt="2021-02-21T13:16:40.934" v="1092" actId="26606"/>
          <ac:spMkLst>
            <pc:docMk/>
            <pc:sldMk cId="1516906762" sldId="257"/>
            <ac:spMk id="10" creationId="{D12DDE76-C203-4047-9998-63900085B5E8}"/>
          </ac:spMkLst>
        </pc:spChg>
        <pc:picChg chg="add mod">
          <ac:chgData name="Aswini Misro" userId="4db72ff6f35b49f1" providerId="LiveId" clId="{C26C7DF6-5D68-4102-928C-0D6C1D5A1D95}" dt="2021-02-21T13:16:40.934" v="1092" actId="26606"/>
          <ac:picMkLst>
            <pc:docMk/>
            <pc:sldMk cId="1516906762" sldId="257"/>
            <ac:picMk id="5" creationId="{3366F124-5F91-41CF-912B-49BA518631BD}"/>
          </ac:picMkLst>
        </pc:picChg>
      </pc:sldChg>
      <pc:sldChg chg="addSp delSp modSp add mod setBg">
        <pc:chgData name="Aswini Misro" userId="4db72ff6f35b49f1" providerId="LiveId" clId="{C26C7DF6-5D68-4102-928C-0D6C1D5A1D95}" dt="2021-02-21T13:16:35.817" v="1091" actId="27614"/>
        <pc:sldMkLst>
          <pc:docMk/>
          <pc:sldMk cId="4131836360" sldId="258"/>
        </pc:sldMkLst>
        <pc:spChg chg="mod">
          <ac:chgData name="Aswini Misro" userId="4db72ff6f35b49f1" providerId="LiveId" clId="{C26C7DF6-5D68-4102-928C-0D6C1D5A1D95}" dt="2021-02-21T13:16:33.264" v="1090" actId="26606"/>
          <ac:spMkLst>
            <pc:docMk/>
            <pc:sldMk cId="4131836360" sldId="258"/>
            <ac:spMk id="2" creationId="{2223078E-0B26-4C98-A457-F3651EEB0CC8}"/>
          </ac:spMkLst>
        </pc:spChg>
        <pc:spChg chg="add">
          <ac:chgData name="Aswini Misro" userId="4db72ff6f35b49f1" providerId="LiveId" clId="{C26C7DF6-5D68-4102-928C-0D6C1D5A1D95}" dt="2021-02-21T13:16:33.264" v="1090" actId="26606"/>
          <ac:spMkLst>
            <pc:docMk/>
            <pc:sldMk cId="4131836360" sldId="258"/>
            <ac:spMk id="9" creationId="{D12DDE76-C203-4047-9998-63900085B5E8}"/>
          </ac:spMkLst>
        </pc:spChg>
        <pc:picChg chg="add mod">
          <ac:chgData name="Aswini Misro" userId="4db72ff6f35b49f1" providerId="LiveId" clId="{C26C7DF6-5D68-4102-928C-0D6C1D5A1D95}" dt="2021-02-21T13:16:35.817" v="1091" actId="27614"/>
          <ac:picMkLst>
            <pc:docMk/>
            <pc:sldMk cId="4131836360" sldId="258"/>
            <ac:picMk id="4" creationId="{E962DAFB-EE05-4F16-9670-B255209E129C}"/>
          </ac:picMkLst>
        </pc:picChg>
        <pc:picChg chg="del">
          <ac:chgData name="Aswini Misro" userId="4db72ff6f35b49f1" providerId="LiveId" clId="{C26C7DF6-5D68-4102-928C-0D6C1D5A1D95}" dt="2021-02-21T12:25:09.247" v="48" actId="478"/>
          <ac:picMkLst>
            <pc:docMk/>
            <pc:sldMk cId="4131836360" sldId="258"/>
            <ac:picMk id="5" creationId="{3366F124-5F91-41CF-912B-49BA518631BD}"/>
          </ac:picMkLst>
        </pc:picChg>
      </pc:sldChg>
      <pc:sldChg chg="addSp delSp modSp add mod setBg">
        <pc:chgData name="Aswini Misro" userId="4db72ff6f35b49f1" providerId="LiveId" clId="{C26C7DF6-5D68-4102-928C-0D6C1D5A1D95}" dt="2021-02-21T13:16:26.326" v="1088" actId="26606"/>
        <pc:sldMkLst>
          <pc:docMk/>
          <pc:sldMk cId="1070005322" sldId="259"/>
        </pc:sldMkLst>
        <pc:spChg chg="mod">
          <ac:chgData name="Aswini Misro" userId="4db72ff6f35b49f1" providerId="LiveId" clId="{C26C7DF6-5D68-4102-928C-0D6C1D5A1D95}" dt="2021-02-21T13:16:26.326" v="1088" actId="26606"/>
          <ac:spMkLst>
            <pc:docMk/>
            <pc:sldMk cId="1070005322" sldId="259"/>
            <ac:spMk id="2" creationId="{2223078E-0B26-4C98-A457-F3651EEB0CC8}"/>
          </ac:spMkLst>
        </pc:spChg>
        <pc:spChg chg="add">
          <ac:chgData name="Aswini Misro" userId="4db72ff6f35b49f1" providerId="LiveId" clId="{C26C7DF6-5D68-4102-928C-0D6C1D5A1D95}" dt="2021-02-21T13:16:26.326" v="1088" actId="26606"/>
          <ac:spMkLst>
            <pc:docMk/>
            <pc:sldMk cId="1070005322" sldId="259"/>
            <ac:spMk id="10" creationId="{D12DDE76-C203-4047-9998-63900085B5E8}"/>
          </ac:spMkLst>
        </pc:spChg>
        <pc:picChg chg="del">
          <ac:chgData name="Aswini Misro" userId="4db72ff6f35b49f1" providerId="LiveId" clId="{C26C7DF6-5D68-4102-928C-0D6C1D5A1D95}" dt="2021-02-21T12:27:05.883" v="130" actId="478"/>
          <ac:picMkLst>
            <pc:docMk/>
            <pc:sldMk cId="1070005322" sldId="259"/>
            <ac:picMk id="4" creationId="{E962DAFB-EE05-4F16-9670-B255209E129C}"/>
          </ac:picMkLst>
        </pc:picChg>
        <pc:picChg chg="add mod">
          <ac:chgData name="Aswini Misro" userId="4db72ff6f35b49f1" providerId="LiveId" clId="{C26C7DF6-5D68-4102-928C-0D6C1D5A1D95}" dt="2021-02-21T13:16:26.326" v="1088" actId="26606"/>
          <ac:picMkLst>
            <pc:docMk/>
            <pc:sldMk cId="1070005322" sldId="259"/>
            <ac:picMk id="5" creationId="{0DCDEF1B-07B2-4473-9DE2-4111B79A1998}"/>
          </ac:picMkLst>
        </pc:picChg>
      </pc:sldChg>
      <pc:sldChg chg="addSp delSp modSp new mod setBg setClrOvrMap">
        <pc:chgData name="Aswini Misro" userId="4db72ff6f35b49f1" providerId="LiveId" clId="{C26C7DF6-5D68-4102-928C-0D6C1D5A1D95}" dt="2021-02-21T13:15:53.482" v="1083" actId="26606"/>
        <pc:sldMkLst>
          <pc:docMk/>
          <pc:sldMk cId="3893775965" sldId="260"/>
        </pc:sldMkLst>
        <pc:spChg chg="mod">
          <ac:chgData name="Aswini Misro" userId="4db72ff6f35b49f1" providerId="LiveId" clId="{C26C7DF6-5D68-4102-928C-0D6C1D5A1D95}" dt="2021-02-21T13:15:53.482" v="1083" actId="26606"/>
          <ac:spMkLst>
            <pc:docMk/>
            <pc:sldMk cId="3893775965" sldId="260"/>
            <ac:spMk id="2" creationId="{C6859DB6-6104-4714-A25C-D9EF2EBFF92D}"/>
          </ac:spMkLst>
        </pc:spChg>
        <pc:spChg chg="del mod">
          <ac:chgData name="Aswini Misro" userId="4db72ff6f35b49f1" providerId="LiveId" clId="{C26C7DF6-5D68-4102-928C-0D6C1D5A1D95}" dt="2021-02-21T13:15:53.482" v="1083" actId="26606"/>
          <ac:spMkLst>
            <pc:docMk/>
            <pc:sldMk cId="3893775965" sldId="260"/>
            <ac:spMk id="3" creationId="{77E5C65A-79C7-48FA-9BB2-D2AD644932DE}"/>
          </ac:spMkLst>
        </pc:spChg>
        <pc:spChg chg="add">
          <ac:chgData name="Aswini Misro" userId="4db72ff6f35b49f1" providerId="LiveId" clId="{C26C7DF6-5D68-4102-928C-0D6C1D5A1D95}" dt="2021-02-21T13:15:53.482" v="1083" actId="26606"/>
          <ac:spMkLst>
            <pc:docMk/>
            <pc:sldMk cId="3893775965" sldId="260"/>
            <ac:spMk id="9" creationId="{08E89D5E-1885-4160-AC77-CC471DD1D0DB}"/>
          </ac:spMkLst>
        </pc:spChg>
        <pc:graphicFrameChg chg="add">
          <ac:chgData name="Aswini Misro" userId="4db72ff6f35b49f1" providerId="LiveId" clId="{C26C7DF6-5D68-4102-928C-0D6C1D5A1D95}" dt="2021-02-21T13:15:53.482" v="1083" actId="26606"/>
          <ac:graphicFrameMkLst>
            <pc:docMk/>
            <pc:sldMk cId="3893775965" sldId="260"/>
            <ac:graphicFrameMk id="5" creationId="{8C31D46E-81E1-4433-9D22-F940C63064FC}"/>
          </ac:graphicFrameMkLst>
        </pc:graphicFrameChg>
        <pc:cxnChg chg="add">
          <ac:chgData name="Aswini Misro" userId="4db72ff6f35b49f1" providerId="LiveId" clId="{C26C7DF6-5D68-4102-928C-0D6C1D5A1D95}" dt="2021-02-21T13:15:53.482" v="1083" actId="26606"/>
          <ac:cxnSpMkLst>
            <pc:docMk/>
            <pc:sldMk cId="3893775965" sldId="260"/>
            <ac:cxnSpMk id="11" creationId="{EC15C128-8E68-44BD-BF94-FBA9CA4B0309}"/>
          </ac:cxnSpMkLst>
        </pc:cxnChg>
      </pc:sldChg>
      <pc:sldChg chg="addSp delSp modSp add mod ord setBg">
        <pc:chgData name="Aswini Misro" userId="4db72ff6f35b49f1" providerId="LiveId" clId="{C26C7DF6-5D68-4102-928C-0D6C1D5A1D95}" dt="2021-02-21T13:16:29.990" v="1089" actId="26606"/>
        <pc:sldMkLst>
          <pc:docMk/>
          <pc:sldMk cId="3024864960" sldId="261"/>
        </pc:sldMkLst>
        <pc:spChg chg="mod">
          <ac:chgData name="Aswini Misro" userId="4db72ff6f35b49f1" providerId="LiveId" clId="{C26C7DF6-5D68-4102-928C-0D6C1D5A1D95}" dt="2021-02-21T13:16:29.990" v="1089" actId="26606"/>
          <ac:spMkLst>
            <pc:docMk/>
            <pc:sldMk cId="3024864960" sldId="261"/>
            <ac:spMk id="2" creationId="{2223078E-0B26-4C98-A457-F3651EEB0CC8}"/>
          </ac:spMkLst>
        </pc:spChg>
        <pc:spChg chg="add">
          <ac:chgData name="Aswini Misro" userId="4db72ff6f35b49f1" providerId="LiveId" clId="{C26C7DF6-5D68-4102-928C-0D6C1D5A1D95}" dt="2021-02-21T13:16:29.990" v="1089" actId="26606"/>
          <ac:spMkLst>
            <pc:docMk/>
            <pc:sldMk cId="3024864960" sldId="261"/>
            <ac:spMk id="9" creationId="{D12DDE76-C203-4047-9998-63900085B5E8}"/>
          </ac:spMkLst>
        </pc:spChg>
        <pc:picChg chg="add mod">
          <ac:chgData name="Aswini Misro" userId="4db72ff6f35b49f1" providerId="LiveId" clId="{C26C7DF6-5D68-4102-928C-0D6C1D5A1D95}" dt="2021-02-21T13:16:29.990" v="1089" actId="26606"/>
          <ac:picMkLst>
            <pc:docMk/>
            <pc:sldMk cId="3024864960" sldId="261"/>
            <ac:picMk id="4" creationId="{13976AF5-F6ED-40E9-BBA1-C00B989B7D6C}"/>
          </ac:picMkLst>
        </pc:picChg>
        <pc:picChg chg="del">
          <ac:chgData name="Aswini Misro" userId="4db72ff6f35b49f1" providerId="LiveId" clId="{C26C7DF6-5D68-4102-928C-0D6C1D5A1D95}" dt="2021-02-21T12:30:09.939" v="246" actId="478"/>
          <ac:picMkLst>
            <pc:docMk/>
            <pc:sldMk cId="3024864960" sldId="261"/>
            <ac:picMk id="5" creationId="{0DCDEF1B-07B2-4473-9DE2-4111B79A1998}"/>
          </ac:picMkLst>
        </pc:picChg>
      </pc:sldChg>
      <pc:sldChg chg="addSp delSp modSp new mod setBg setClrOvrMap">
        <pc:chgData name="Aswini Misro" userId="4db72ff6f35b49f1" providerId="LiveId" clId="{C26C7DF6-5D68-4102-928C-0D6C1D5A1D95}" dt="2021-02-21T13:16:00.681" v="1084" actId="26606"/>
        <pc:sldMkLst>
          <pc:docMk/>
          <pc:sldMk cId="808155214" sldId="262"/>
        </pc:sldMkLst>
        <pc:spChg chg="mod">
          <ac:chgData name="Aswini Misro" userId="4db72ff6f35b49f1" providerId="LiveId" clId="{C26C7DF6-5D68-4102-928C-0D6C1D5A1D95}" dt="2021-02-21T13:16:00.681" v="1084" actId="26606"/>
          <ac:spMkLst>
            <pc:docMk/>
            <pc:sldMk cId="808155214" sldId="262"/>
            <ac:spMk id="2" creationId="{EF15CD11-6E7F-49F7-B106-1C97747849D4}"/>
          </ac:spMkLst>
        </pc:spChg>
        <pc:spChg chg="del mod">
          <ac:chgData name="Aswini Misro" userId="4db72ff6f35b49f1" providerId="LiveId" clId="{C26C7DF6-5D68-4102-928C-0D6C1D5A1D95}" dt="2021-02-21T13:16:00.681" v="1084" actId="26606"/>
          <ac:spMkLst>
            <pc:docMk/>
            <pc:sldMk cId="808155214" sldId="262"/>
            <ac:spMk id="3" creationId="{1DEB5105-C803-4AEF-83C0-04282DB41192}"/>
          </ac:spMkLst>
        </pc:spChg>
        <pc:spChg chg="add">
          <ac:chgData name="Aswini Misro" userId="4db72ff6f35b49f1" providerId="LiveId" clId="{C26C7DF6-5D68-4102-928C-0D6C1D5A1D95}" dt="2021-02-21T13:16:00.681" v="1084" actId="26606"/>
          <ac:spMkLst>
            <pc:docMk/>
            <pc:sldMk cId="808155214" sldId="262"/>
            <ac:spMk id="9" creationId="{08E89D5E-1885-4160-AC77-CC471DD1D0DB}"/>
          </ac:spMkLst>
        </pc:spChg>
        <pc:graphicFrameChg chg="add">
          <ac:chgData name="Aswini Misro" userId="4db72ff6f35b49f1" providerId="LiveId" clId="{C26C7DF6-5D68-4102-928C-0D6C1D5A1D95}" dt="2021-02-21T13:16:00.681" v="1084" actId="26606"/>
          <ac:graphicFrameMkLst>
            <pc:docMk/>
            <pc:sldMk cId="808155214" sldId="262"/>
            <ac:graphicFrameMk id="5" creationId="{8C6797E4-2233-40E8-A8BF-834BC34119FA}"/>
          </ac:graphicFrameMkLst>
        </pc:graphicFrameChg>
        <pc:cxnChg chg="add">
          <ac:chgData name="Aswini Misro" userId="4db72ff6f35b49f1" providerId="LiveId" clId="{C26C7DF6-5D68-4102-928C-0D6C1D5A1D95}" dt="2021-02-21T13:16:00.681" v="1084" actId="26606"/>
          <ac:cxnSpMkLst>
            <pc:docMk/>
            <pc:sldMk cId="808155214" sldId="262"/>
            <ac:cxnSpMk id="11" creationId="{EC15C128-8E68-44BD-BF94-FBA9CA4B0309}"/>
          </ac:cxnSpMkLst>
        </pc:cxnChg>
      </pc:sldChg>
      <pc:sldChg chg="addSp delSp modSp new mod setBg">
        <pc:chgData name="Aswini Misro" userId="4db72ff6f35b49f1" providerId="LiveId" clId="{C26C7DF6-5D68-4102-928C-0D6C1D5A1D95}" dt="2021-02-21T13:16:07.471" v="1085" actId="26606"/>
        <pc:sldMkLst>
          <pc:docMk/>
          <pc:sldMk cId="2347829075" sldId="263"/>
        </pc:sldMkLst>
        <pc:spChg chg="mod">
          <ac:chgData name="Aswini Misro" userId="4db72ff6f35b49f1" providerId="LiveId" clId="{C26C7DF6-5D68-4102-928C-0D6C1D5A1D95}" dt="2021-02-21T13:16:07.471" v="1085" actId="26606"/>
          <ac:spMkLst>
            <pc:docMk/>
            <pc:sldMk cId="2347829075" sldId="263"/>
            <ac:spMk id="2" creationId="{5B775BEA-B093-477F-A7D0-560EBDA47486}"/>
          </ac:spMkLst>
        </pc:spChg>
        <pc:spChg chg="del">
          <ac:chgData name="Aswini Misro" userId="4db72ff6f35b49f1" providerId="LiveId" clId="{C26C7DF6-5D68-4102-928C-0D6C1D5A1D95}" dt="2021-02-21T12:48:55.127" v="1015"/>
          <ac:spMkLst>
            <pc:docMk/>
            <pc:sldMk cId="2347829075" sldId="263"/>
            <ac:spMk id="3" creationId="{19B8D4A2-DA0C-4568-9107-ED5E22FB6A2D}"/>
          </ac:spMkLst>
        </pc:spChg>
        <pc:spChg chg="add">
          <ac:chgData name="Aswini Misro" userId="4db72ff6f35b49f1" providerId="LiveId" clId="{C26C7DF6-5D68-4102-928C-0D6C1D5A1D95}" dt="2021-02-21T13:16:07.471" v="1085" actId="26606"/>
          <ac:spMkLst>
            <pc:docMk/>
            <pc:sldMk cId="2347829075" sldId="263"/>
            <ac:spMk id="10" creationId="{D12DDE76-C203-4047-9998-63900085B5E8}"/>
          </ac:spMkLst>
        </pc:spChg>
        <pc:picChg chg="add mod">
          <ac:chgData name="Aswini Misro" userId="4db72ff6f35b49f1" providerId="LiveId" clId="{C26C7DF6-5D68-4102-928C-0D6C1D5A1D95}" dt="2021-02-21T13:16:07.471" v="1085" actId="26606"/>
          <ac:picMkLst>
            <pc:docMk/>
            <pc:sldMk cId="2347829075" sldId="263"/>
            <ac:picMk id="5" creationId="{37167F15-7743-4CDA-9FC4-A7474B22F19C}"/>
          </ac:picMkLst>
        </pc:picChg>
      </pc:sldChg>
      <pc:sldChg chg="addSp delSp modSp add mod setBg">
        <pc:chgData name="Aswini Misro" userId="4db72ff6f35b49f1" providerId="LiveId" clId="{C26C7DF6-5D68-4102-928C-0D6C1D5A1D95}" dt="2021-02-21T13:16:10.647" v="1086" actId="26606"/>
        <pc:sldMkLst>
          <pc:docMk/>
          <pc:sldMk cId="1800477206" sldId="264"/>
        </pc:sldMkLst>
        <pc:spChg chg="mod">
          <ac:chgData name="Aswini Misro" userId="4db72ff6f35b49f1" providerId="LiveId" clId="{C26C7DF6-5D68-4102-928C-0D6C1D5A1D95}" dt="2021-02-21T13:16:10.647" v="1086" actId="26606"/>
          <ac:spMkLst>
            <pc:docMk/>
            <pc:sldMk cId="1800477206" sldId="264"/>
            <ac:spMk id="2" creationId="{5B775BEA-B093-477F-A7D0-560EBDA47486}"/>
          </ac:spMkLst>
        </pc:spChg>
        <pc:spChg chg="add del mod">
          <ac:chgData name="Aswini Misro" userId="4db72ff6f35b49f1" providerId="LiveId" clId="{C26C7DF6-5D68-4102-928C-0D6C1D5A1D95}" dt="2021-02-21T12:49:33.288" v="1050"/>
          <ac:spMkLst>
            <pc:docMk/>
            <pc:sldMk cId="1800477206" sldId="264"/>
            <ac:spMk id="4" creationId="{5C21CE43-2AB8-4DA7-9CE3-7821DD209107}"/>
          </ac:spMkLst>
        </pc:spChg>
        <pc:spChg chg="add">
          <ac:chgData name="Aswini Misro" userId="4db72ff6f35b49f1" providerId="LiveId" clId="{C26C7DF6-5D68-4102-928C-0D6C1D5A1D95}" dt="2021-02-21T13:16:10.647" v="1086" actId="26606"/>
          <ac:spMkLst>
            <pc:docMk/>
            <pc:sldMk cId="1800477206" sldId="264"/>
            <ac:spMk id="12" creationId="{D12DDE76-C203-4047-9998-63900085B5E8}"/>
          </ac:spMkLst>
        </pc:spChg>
        <pc:picChg chg="del">
          <ac:chgData name="Aswini Misro" userId="4db72ff6f35b49f1" providerId="LiveId" clId="{C26C7DF6-5D68-4102-928C-0D6C1D5A1D95}" dt="2021-02-21T12:49:27.029" v="1049" actId="478"/>
          <ac:picMkLst>
            <pc:docMk/>
            <pc:sldMk cId="1800477206" sldId="264"/>
            <ac:picMk id="5" creationId="{37167F15-7743-4CDA-9FC4-A7474B22F19C}"/>
          </ac:picMkLst>
        </pc:picChg>
        <pc:picChg chg="add mod">
          <ac:chgData name="Aswini Misro" userId="4db72ff6f35b49f1" providerId="LiveId" clId="{C26C7DF6-5D68-4102-928C-0D6C1D5A1D95}" dt="2021-02-21T13:16:10.647" v="1086" actId="26606"/>
          <ac:picMkLst>
            <pc:docMk/>
            <pc:sldMk cId="1800477206" sldId="264"/>
            <ac:picMk id="7" creationId="{B3AB2838-356F-4F3B-A925-8EA45F725E75}"/>
          </ac:picMkLst>
        </pc:picChg>
      </pc:sldChg>
      <pc:sldChg chg="addSp delSp modSp add mod setBg">
        <pc:chgData name="Aswini Misro" userId="4db72ff6f35b49f1" providerId="LiveId" clId="{C26C7DF6-5D68-4102-928C-0D6C1D5A1D95}" dt="2021-02-21T13:16:19.984" v="1087" actId="26606"/>
        <pc:sldMkLst>
          <pc:docMk/>
          <pc:sldMk cId="306967875" sldId="265"/>
        </pc:sldMkLst>
        <pc:spChg chg="mod">
          <ac:chgData name="Aswini Misro" userId="4db72ff6f35b49f1" providerId="LiveId" clId="{C26C7DF6-5D68-4102-928C-0D6C1D5A1D95}" dt="2021-02-21T13:16:19.984" v="1087" actId="26606"/>
          <ac:spMkLst>
            <pc:docMk/>
            <pc:sldMk cId="306967875" sldId="265"/>
            <ac:spMk id="2" creationId="{5B775BEA-B093-477F-A7D0-560EBDA47486}"/>
          </ac:spMkLst>
        </pc:spChg>
        <pc:spChg chg="add del mod">
          <ac:chgData name="Aswini Misro" userId="4db72ff6f35b49f1" providerId="LiveId" clId="{C26C7DF6-5D68-4102-928C-0D6C1D5A1D95}" dt="2021-02-21T12:50:03.859" v="1063" actId="478"/>
          <ac:spMkLst>
            <pc:docMk/>
            <pc:sldMk cId="306967875" sldId="265"/>
            <ac:spMk id="4" creationId="{E2C44E59-4988-4033-8FA2-329C8DD83305}"/>
          </ac:spMkLst>
        </pc:spChg>
        <pc:spChg chg="add">
          <ac:chgData name="Aswini Misro" userId="4db72ff6f35b49f1" providerId="LiveId" clId="{C26C7DF6-5D68-4102-928C-0D6C1D5A1D95}" dt="2021-02-21T13:16:19.984" v="1087" actId="26606"/>
          <ac:spMkLst>
            <pc:docMk/>
            <pc:sldMk cId="306967875" sldId="265"/>
            <ac:spMk id="11" creationId="{D12DDE76-C203-4047-9998-63900085B5E8}"/>
          </ac:spMkLst>
        </pc:spChg>
        <pc:picChg chg="add mod">
          <ac:chgData name="Aswini Misro" userId="4db72ff6f35b49f1" providerId="LiveId" clId="{C26C7DF6-5D68-4102-928C-0D6C1D5A1D95}" dt="2021-02-21T13:16:19.984" v="1087" actId="26606"/>
          <ac:picMkLst>
            <pc:docMk/>
            <pc:sldMk cId="306967875" sldId="265"/>
            <ac:picMk id="6" creationId="{3F23523D-4880-456F-8CE9-4223B77BEA32}"/>
          </ac:picMkLst>
        </pc:picChg>
        <pc:picChg chg="del">
          <ac:chgData name="Aswini Misro" userId="4db72ff6f35b49f1" providerId="LiveId" clId="{C26C7DF6-5D68-4102-928C-0D6C1D5A1D95}" dt="2021-02-21T12:49:54.079" v="1062" actId="478"/>
          <ac:picMkLst>
            <pc:docMk/>
            <pc:sldMk cId="306967875" sldId="265"/>
            <ac:picMk id="7" creationId="{B3AB2838-356F-4F3B-A925-8EA45F725E75}"/>
          </ac:picMkLst>
        </pc:picChg>
        <pc:picChg chg="add del mod">
          <ac:chgData name="Aswini Misro" userId="4db72ff6f35b49f1" providerId="LiveId" clId="{C26C7DF6-5D68-4102-928C-0D6C1D5A1D95}" dt="2021-02-21T12:55:46.858" v="1079"/>
          <ac:picMkLst>
            <pc:docMk/>
            <pc:sldMk cId="306967875" sldId="265"/>
            <ac:picMk id="9" creationId="{AF536681-1A40-44D2-9A4E-DF736DF8049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6DA29-7A99-45CA-99B1-D2A9A15E4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D0D5D7-BA47-426C-BEBE-B34324A1AE3E}">
      <dgm:prSet/>
      <dgm:spPr/>
      <dgm:t>
        <a:bodyPr/>
        <a:lstStyle/>
        <a:p>
          <a:r>
            <a:rPr lang="en-GB"/>
            <a:t>The text is not centrally placed within the placeholder. </a:t>
          </a:r>
          <a:endParaRPr lang="en-US"/>
        </a:p>
      </dgm:t>
    </dgm:pt>
    <dgm:pt modelId="{D79FD0F3-09EE-4A14-BEED-42D8B43C938E}" type="parTrans" cxnId="{CE8A9401-47AB-4471-95C0-6700A0533545}">
      <dgm:prSet/>
      <dgm:spPr/>
      <dgm:t>
        <a:bodyPr/>
        <a:lstStyle/>
        <a:p>
          <a:endParaRPr lang="en-US"/>
        </a:p>
      </dgm:t>
    </dgm:pt>
    <dgm:pt modelId="{C03F4EE5-06A2-46AA-8DA8-EF76EF14E99A}" type="sibTrans" cxnId="{CE8A9401-47AB-4471-95C0-6700A0533545}">
      <dgm:prSet/>
      <dgm:spPr/>
      <dgm:t>
        <a:bodyPr/>
        <a:lstStyle/>
        <a:p>
          <a:endParaRPr lang="en-US"/>
        </a:p>
      </dgm:t>
    </dgm:pt>
    <dgm:pt modelId="{11D23C9D-8819-4A8D-8045-408193471EBE}">
      <dgm:prSet/>
      <dgm:spPr/>
      <dgm:t>
        <a:bodyPr/>
        <a:lstStyle/>
        <a:p>
          <a:r>
            <a:rPr lang="en-GB"/>
            <a:t>Part of the text is outside the placeholder</a:t>
          </a:r>
          <a:endParaRPr lang="en-US"/>
        </a:p>
      </dgm:t>
    </dgm:pt>
    <dgm:pt modelId="{FEBB0AE4-5C6C-4FBB-913C-DE579E79111F}" type="parTrans" cxnId="{457327DF-B79B-49E0-BA4C-32BA6238E019}">
      <dgm:prSet/>
      <dgm:spPr/>
      <dgm:t>
        <a:bodyPr/>
        <a:lstStyle/>
        <a:p>
          <a:endParaRPr lang="en-US"/>
        </a:p>
      </dgm:t>
    </dgm:pt>
    <dgm:pt modelId="{3FBE2874-0477-4025-976E-CF70EBE02540}" type="sibTrans" cxnId="{457327DF-B79B-49E0-BA4C-32BA6238E019}">
      <dgm:prSet/>
      <dgm:spPr/>
      <dgm:t>
        <a:bodyPr/>
        <a:lstStyle/>
        <a:p>
          <a:endParaRPr lang="en-US"/>
        </a:p>
      </dgm:t>
    </dgm:pt>
    <dgm:pt modelId="{90B3019A-A7B0-43A8-AB27-F6CDD2662164}">
      <dgm:prSet/>
      <dgm:spPr/>
      <dgm:t>
        <a:bodyPr/>
        <a:lstStyle/>
        <a:p>
          <a:r>
            <a:rPr lang="en-GB"/>
            <a:t>The scanning is taking place somewhere outside</a:t>
          </a:r>
          <a:endParaRPr lang="en-US"/>
        </a:p>
      </dgm:t>
    </dgm:pt>
    <dgm:pt modelId="{271B8203-8AB8-4E6C-A4A9-3E5A8301FB89}" type="parTrans" cxnId="{A562EA67-4B3D-44DC-810E-24191379A0AE}">
      <dgm:prSet/>
      <dgm:spPr/>
      <dgm:t>
        <a:bodyPr/>
        <a:lstStyle/>
        <a:p>
          <a:endParaRPr lang="en-US"/>
        </a:p>
      </dgm:t>
    </dgm:pt>
    <dgm:pt modelId="{1506909A-11BC-4BC8-806C-D31659B6B37B}" type="sibTrans" cxnId="{A562EA67-4B3D-44DC-810E-24191379A0AE}">
      <dgm:prSet/>
      <dgm:spPr/>
      <dgm:t>
        <a:bodyPr/>
        <a:lstStyle/>
        <a:p>
          <a:endParaRPr lang="en-US"/>
        </a:p>
      </dgm:t>
    </dgm:pt>
    <dgm:pt modelId="{E4A04F96-E93A-451D-A495-944D725D8812}">
      <dgm:prSet/>
      <dgm:spPr/>
      <dgm:t>
        <a:bodyPr/>
        <a:lstStyle/>
        <a:p>
          <a:r>
            <a:rPr lang="en-GB"/>
            <a:t>What happens when the text matter is too big or too small?</a:t>
          </a:r>
          <a:endParaRPr lang="en-US"/>
        </a:p>
      </dgm:t>
    </dgm:pt>
    <dgm:pt modelId="{24F26389-37B6-4E92-8DFC-7439E9198AB5}" type="parTrans" cxnId="{99E3BA38-59F7-49C3-9A0A-8C79E492FA4D}">
      <dgm:prSet/>
      <dgm:spPr/>
      <dgm:t>
        <a:bodyPr/>
        <a:lstStyle/>
        <a:p>
          <a:endParaRPr lang="en-US"/>
        </a:p>
      </dgm:t>
    </dgm:pt>
    <dgm:pt modelId="{6189B5CB-7712-4FBE-AE6F-CA7C90FC6FB6}" type="sibTrans" cxnId="{99E3BA38-59F7-49C3-9A0A-8C79E492FA4D}">
      <dgm:prSet/>
      <dgm:spPr/>
      <dgm:t>
        <a:bodyPr/>
        <a:lstStyle/>
        <a:p>
          <a:endParaRPr lang="en-US"/>
        </a:p>
      </dgm:t>
    </dgm:pt>
    <dgm:pt modelId="{A265E612-F2D8-4365-84A9-34F29C1E021F}">
      <dgm:prSet/>
      <dgm:spPr/>
      <dgm:t>
        <a:bodyPr/>
        <a:lstStyle/>
        <a:p>
          <a:r>
            <a:rPr lang="en-GB"/>
            <a:t>Is the placeholder expandable?</a:t>
          </a:r>
          <a:endParaRPr lang="en-US"/>
        </a:p>
      </dgm:t>
    </dgm:pt>
    <dgm:pt modelId="{F9C471F3-F62C-4A57-99C6-CA56C880E00A}" type="parTrans" cxnId="{586E892A-990C-4BB4-AEE7-6E03A351A1F1}">
      <dgm:prSet/>
      <dgm:spPr/>
      <dgm:t>
        <a:bodyPr/>
        <a:lstStyle/>
        <a:p>
          <a:endParaRPr lang="en-US"/>
        </a:p>
      </dgm:t>
    </dgm:pt>
    <dgm:pt modelId="{B727B8EB-3549-44E6-A800-A037F6F54CEC}" type="sibTrans" cxnId="{586E892A-990C-4BB4-AEE7-6E03A351A1F1}">
      <dgm:prSet/>
      <dgm:spPr/>
      <dgm:t>
        <a:bodyPr/>
        <a:lstStyle/>
        <a:p>
          <a:endParaRPr lang="en-US"/>
        </a:p>
      </dgm:t>
    </dgm:pt>
    <dgm:pt modelId="{DFBBEFF7-CA2C-4842-8751-2F4490240220}" type="pres">
      <dgm:prSet presAssocID="{87E6DA29-7A99-45CA-99B1-D2A9A15E4743}" presName="root" presStyleCnt="0">
        <dgm:presLayoutVars>
          <dgm:dir/>
          <dgm:resizeHandles val="exact"/>
        </dgm:presLayoutVars>
      </dgm:prSet>
      <dgm:spPr/>
    </dgm:pt>
    <dgm:pt modelId="{262C2F2D-94CC-409C-836B-42BBDEDCC729}" type="pres">
      <dgm:prSet presAssocID="{4FD0D5D7-BA47-426C-BEBE-B34324A1AE3E}" presName="compNode" presStyleCnt="0"/>
      <dgm:spPr/>
    </dgm:pt>
    <dgm:pt modelId="{EB79AA27-1E0A-44C8-84C2-2F22A378EB5D}" type="pres">
      <dgm:prSet presAssocID="{4FD0D5D7-BA47-426C-BEBE-B34324A1AE3E}" presName="bgRect" presStyleLbl="bgShp" presStyleIdx="0" presStyleCnt="4"/>
      <dgm:spPr/>
    </dgm:pt>
    <dgm:pt modelId="{C0B2750A-8D88-4C6B-AAD1-B002A4D40F93}" type="pres">
      <dgm:prSet presAssocID="{4FD0D5D7-BA47-426C-BEBE-B34324A1AE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81E1D17-788B-4BEE-A54A-B01BF4B130EF}" type="pres">
      <dgm:prSet presAssocID="{4FD0D5D7-BA47-426C-BEBE-B34324A1AE3E}" presName="spaceRect" presStyleCnt="0"/>
      <dgm:spPr/>
    </dgm:pt>
    <dgm:pt modelId="{A0C2DC67-F6FE-45D5-856C-4F3398CC440A}" type="pres">
      <dgm:prSet presAssocID="{4FD0D5D7-BA47-426C-BEBE-B34324A1AE3E}" presName="parTx" presStyleLbl="revTx" presStyleIdx="0" presStyleCnt="5">
        <dgm:presLayoutVars>
          <dgm:chMax val="0"/>
          <dgm:chPref val="0"/>
        </dgm:presLayoutVars>
      </dgm:prSet>
      <dgm:spPr/>
    </dgm:pt>
    <dgm:pt modelId="{CE659928-3991-4EF1-B4D8-CA19455D8B95}" type="pres">
      <dgm:prSet presAssocID="{C03F4EE5-06A2-46AA-8DA8-EF76EF14E99A}" presName="sibTrans" presStyleCnt="0"/>
      <dgm:spPr/>
    </dgm:pt>
    <dgm:pt modelId="{4D16801D-6E64-4106-84A7-E00231CCF2E5}" type="pres">
      <dgm:prSet presAssocID="{11D23C9D-8819-4A8D-8045-408193471EBE}" presName="compNode" presStyleCnt="0"/>
      <dgm:spPr/>
    </dgm:pt>
    <dgm:pt modelId="{2039A44C-1FC1-457A-A53A-278F3EEED30E}" type="pres">
      <dgm:prSet presAssocID="{11D23C9D-8819-4A8D-8045-408193471EBE}" presName="bgRect" presStyleLbl="bgShp" presStyleIdx="1" presStyleCnt="4"/>
      <dgm:spPr/>
    </dgm:pt>
    <dgm:pt modelId="{D81169ED-BC0E-4282-B001-A1A2296B2375}" type="pres">
      <dgm:prSet presAssocID="{11D23C9D-8819-4A8D-8045-408193471E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xt"/>
        </a:ext>
      </dgm:extLst>
    </dgm:pt>
    <dgm:pt modelId="{A6DB569F-8B5A-4814-A0BE-25DF84D191A0}" type="pres">
      <dgm:prSet presAssocID="{11D23C9D-8819-4A8D-8045-408193471EBE}" presName="spaceRect" presStyleCnt="0"/>
      <dgm:spPr/>
    </dgm:pt>
    <dgm:pt modelId="{FC183F81-07C2-4C38-8B74-5CF87E79C994}" type="pres">
      <dgm:prSet presAssocID="{11D23C9D-8819-4A8D-8045-408193471EBE}" presName="parTx" presStyleLbl="revTx" presStyleIdx="1" presStyleCnt="5">
        <dgm:presLayoutVars>
          <dgm:chMax val="0"/>
          <dgm:chPref val="0"/>
        </dgm:presLayoutVars>
      </dgm:prSet>
      <dgm:spPr/>
    </dgm:pt>
    <dgm:pt modelId="{E554DC0F-BE53-46EC-B612-BF671BD0B3AD}" type="pres">
      <dgm:prSet presAssocID="{3FBE2874-0477-4025-976E-CF70EBE02540}" presName="sibTrans" presStyleCnt="0"/>
      <dgm:spPr/>
    </dgm:pt>
    <dgm:pt modelId="{30927676-57CA-4215-9394-4965E854B8C7}" type="pres">
      <dgm:prSet presAssocID="{90B3019A-A7B0-43A8-AB27-F6CDD2662164}" presName="compNode" presStyleCnt="0"/>
      <dgm:spPr/>
    </dgm:pt>
    <dgm:pt modelId="{6B14FA30-A15E-44E1-A0B0-C8898D502664}" type="pres">
      <dgm:prSet presAssocID="{90B3019A-A7B0-43A8-AB27-F6CDD2662164}" presName="bgRect" presStyleLbl="bgShp" presStyleIdx="2" presStyleCnt="4"/>
      <dgm:spPr/>
    </dgm:pt>
    <dgm:pt modelId="{C478F371-2094-426D-A27C-791EFAF34ED5}" type="pres">
      <dgm:prSet presAssocID="{90B3019A-A7B0-43A8-AB27-F6CDD26621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91C18C2D-8EAE-42EE-9C7D-D6801F3D081C}" type="pres">
      <dgm:prSet presAssocID="{90B3019A-A7B0-43A8-AB27-F6CDD2662164}" presName="spaceRect" presStyleCnt="0"/>
      <dgm:spPr/>
    </dgm:pt>
    <dgm:pt modelId="{BD8F28C6-43E7-4407-BB2A-E83784273CA3}" type="pres">
      <dgm:prSet presAssocID="{90B3019A-A7B0-43A8-AB27-F6CDD2662164}" presName="parTx" presStyleLbl="revTx" presStyleIdx="2" presStyleCnt="5">
        <dgm:presLayoutVars>
          <dgm:chMax val="0"/>
          <dgm:chPref val="0"/>
        </dgm:presLayoutVars>
      </dgm:prSet>
      <dgm:spPr/>
    </dgm:pt>
    <dgm:pt modelId="{39260732-3415-496B-B0F0-C9485AC018E6}" type="pres">
      <dgm:prSet presAssocID="{1506909A-11BC-4BC8-806C-D31659B6B37B}" presName="sibTrans" presStyleCnt="0"/>
      <dgm:spPr/>
    </dgm:pt>
    <dgm:pt modelId="{78EA8661-92F9-480D-B444-59701725E437}" type="pres">
      <dgm:prSet presAssocID="{E4A04F96-E93A-451D-A495-944D725D8812}" presName="compNode" presStyleCnt="0"/>
      <dgm:spPr/>
    </dgm:pt>
    <dgm:pt modelId="{E838DA44-C33E-42F9-B465-C1BD5F632854}" type="pres">
      <dgm:prSet presAssocID="{E4A04F96-E93A-451D-A495-944D725D8812}" presName="bgRect" presStyleLbl="bgShp" presStyleIdx="3" presStyleCnt="4"/>
      <dgm:spPr/>
    </dgm:pt>
    <dgm:pt modelId="{5E9CCE4B-BB0F-47AC-917A-82806BCF386D}" type="pres">
      <dgm:prSet presAssocID="{E4A04F96-E93A-451D-A495-944D725D88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DBEC0DB-3EA5-4AE0-A86B-8C2C6DF9BE25}" type="pres">
      <dgm:prSet presAssocID="{E4A04F96-E93A-451D-A495-944D725D8812}" presName="spaceRect" presStyleCnt="0"/>
      <dgm:spPr/>
    </dgm:pt>
    <dgm:pt modelId="{215C2DA9-5388-47D4-9876-10AD9F72DE2D}" type="pres">
      <dgm:prSet presAssocID="{E4A04F96-E93A-451D-A495-944D725D8812}" presName="parTx" presStyleLbl="revTx" presStyleIdx="3" presStyleCnt="5">
        <dgm:presLayoutVars>
          <dgm:chMax val="0"/>
          <dgm:chPref val="0"/>
        </dgm:presLayoutVars>
      </dgm:prSet>
      <dgm:spPr/>
    </dgm:pt>
    <dgm:pt modelId="{32EF516F-2C30-4941-90BE-0FB28B347092}" type="pres">
      <dgm:prSet presAssocID="{E4A04F96-E93A-451D-A495-944D725D8812}" presName="desTx" presStyleLbl="revTx" presStyleIdx="4" presStyleCnt="5">
        <dgm:presLayoutVars/>
      </dgm:prSet>
      <dgm:spPr/>
    </dgm:pt>
  </dgm:ptLst>
  <dgm:cxnLst>
    <dgm:cxn modelId="{CE8A9401-47AB-4471-95C0-6700A0533545}" srcId="{87E6DA29-7A99-45CA-99B1-D2A9A15E4743}" destId="{4FD0D5D7-BA47-426C-BEBE-B34324A1AE3E}" srcOrd="0" destOrd="0" parTransId="{D79FD0F3-09EE-4A14-BEED-42D8B43C938E}" sibTransId="{C03F4EE5-06A2-46AA-8DA8-EF76EF14E99A}"/>
    <dgm:cxn modelId="{1E426909-1F7F-42C7-A41D-FC366CDEE8A9}" type="presOf" srcId="{87E6DA29-7A99-45CA-99B1-D2A9A15E4743}" destId="{DFBBEFF7-CA2C-4842-8751-2F4490240220}" srcOrd="0" destOrd="0" presId="urn:microsoft.com/office/officeart/2018/2/layout/IconVerticalSolidList"/>
    <dgm:cxn modelId="{586E892A-990C-4BB4-AEE7-6E03A351A1F1}" srcId="{E4A04F96-E93A-451D-A495-944D725D8812}" destId="{A265E612-F2D8-4365-84A9-34F29C1E021F}" srcOrd="0" destOrd="0" parTransId="{F9C471F3-F62C-4A57-99C6-CA56C880E00A}" sibTransId="{B727B8EB-3549-44E6-A800-A037F6F54CEC}"/>
    <dgm:cxn modelId="{8C7FD02A-4387-4053-998A-59ADC7938903}" type="presOf" srcId="{11D23C9D-8819-4A8D-8045-408193471EBE}" destId="{FC183F81-07C2-4C38-8B74-5CF87E79C994}" srcOrd="0" destOrd="0" presId="urn:microsoft.com/office/officeart/2018/2/layout/IconVerticalSolidList"/>
    <dgm:cxn modelId="{4FE7B034-6D0B-46AB-8496-39D8A9DA9872}" type="presOf" srcId="{4FD0D5D7-BA47-426C-BEBE-B34324A1AE3E}" destId="{A0C2DC67-F6FE-45D5-856C-4F3398CC440A}" srcOrd="0" destOrd="0" presId="urn:microsoft.com/office/officeart/2018/2/layout/IconVerticalSolidList"/>
    <dgm:cxn modelId="{99E3BA38-59F7-49C3-9A0A-8C79E492FA4D}" srcId="{87E6DA29-7A99-45CA-99B1-D2A9A15E4743}" destId="{E4A04F96-E93A-451D-A495-944D725D8812}" srcOrd="3" destOrd="0" parTransId="{24F26389-37B6-4E92-8DFC-7439E9198AB5}" sibTransId="{6189B5CB-7712-4FBE-AE6F-CA7C90FC6FB6}"/>
    <dgm:cxn modelId="{A562EA67-4B3D-44DC-810E-24191379A0AE}" srcId="{87E6DA29-7A99-45CA-99B1-D2A9A15E4743}" destId="{90B3019A-A7B0-43A8-AB27-F6CDD2662164}" srcOrd="2" destOrd="0" parTransId="{271B8203-8AB8-4E6C-A4A9-3E5A8301FB89}" sibTransId="{1506909A-11BC-4BC8-806C-D31659B6B37B}"/>
    <dgm:cxn modelId="{7F0351BF-ED51-4566-BC20-377F50B7091F}" type="presOf" srcId="{E4A04F96-E93A-451D-A495-944D725D8812}" destId="{215C2DA9-5388-47D4-9876-10AD9F72DE2D}" srcOrd="0" destOrd="0" presId="urn:microsoft.com/office/officeart/2018/2/layout/IconVerticalSolidList"/>
    <dgm:cxn modelId="{457327DF-B79B-49E0-BA4C-32BA6238E019}" srcId="{87E6DA29-7A99-45CA-99B1-D2A9A15E4743}" destId="{11D23C9D-8819-4A8D-8045-408193471EBE}" srcOrd="1" destOrd="0" parTransId="{FEBB0AE4-5C6C-4FBB-913C-DE579E79111F}" sibTransId="{3FBE2874-0477-4025-976E-CF70EBE02540}"/>
    <dgm:cxn modelId="{13F0E4F9-8401-4BD3-A264-3E6A6FEEB1DB}" type="presOf" srcId="{90B3019A-A7B0-43A8-AB27-F6CDD2662164}" destId="{BD8F28C6-43E7-4407-BB2A-E83784273CA3}" srcOrd="0" destOrd="0" presId="urn:microsoft.com/office/officeart/2018/2/layout/IconVerticalSolidList"/>
    <dgm:cxn modelId="{A7A985FB-1E0B-416D-B831-1BDEC344F8B0}" type="presOf" srcId="{A265E612-F2D8-4365-84A9-34F29C1E021F}" destId="{32EF516F-2C30-4941-90BE-0FB28B347092}" srcOrd="0" destOrd="0" presId="urn:microsoft.com/office/officeart/2018/2/layout/IconVerticalSolidList"/>
    <dgm:cxn modelId="{045AF4F9-CE6C-4483-863D-A830B6CE38EA}" type="presParOf" srcId="{DFBBEFF7-CA2C-4842-8751-2F4490240220}" destId="{262C2F2D-94CC-409C-836B-42BBDEDCC729}" srcOrd="0" destOrd="0" presId="urn:microsoft.com/office/officeart/2018/2/layout/IconVerticalSolidList"/>
    <dgm:cxn modelId="{8AC2E99B-E48D-4295-8332-AB79805B8153}" type="presParOf" srcId="{262C2F2D-94CC-409C-836B-42BBDEDCC729}" destId="{EB79AA27-1E0A-44C8-84C2-2F22A378EB5D}" srcOrd="0" destOrd="0" presId="urn:microsoft.com/office/officeart/2018/2/layout/IconVerticalSolidList"/>
    <dgm:cxn modelId="{B9840B63-937D-486A-A33F-90CDB9EB3DAA}" type="presParOf" srcId="{262C2F2D-94CC-409C-836B-42BBDEDCC729}" destId="{C0B2750A-8D88-4C6B-AAD1-B002A4D40F93}" srcOrd="1" destOrd="0" presId="urn:microsoft.com/office/officeart/2018/2/layout/IconVerticalSolidList"/>
    <dgm:cxn modelId="{C2F12EF7-6A49-4F28-BC94-6190EEA674C6}" type="presParOf" srcId="{262C2F2D-94CC-409C-836B-42BBDEDCC729}" destId="{381E1D17-788B-4BEE-A54A-B01BF4B130EF}" srcOrd="2" destOrd="0" presId="urn:microsoft.com/office/officeart/2018/2/layout/IconVerticalSolidList"/>
    <dgm:cxn modelId="{A92FF8F6-1B62-4BF4-AAA0-9B41A2295B8D}" type="presParOf" srcId="{262C2F2D-94CC-409C-836B-42BBDEDCC729}" destId="{A0C2DC67-F6FE-45D5-856C-4F3398CC440A}" srcOrd="3" destOrd="0" presId="urn:microsoft.com/office/officeart/2018/2/layout/IconVerticalSolidList"/>
    <dgm:cxn modelId="{A7828097-9BA8-44CC-B9A3-5A40EE8635CD}" type="presParOf" srcId="{DFBBEFF7-CA2C-4842-8751-2F4490240220}" destId="{CE659928-3991-4EF1-B4D8-CA19455D8B95}" srcOrd="1" destOrd="0" presId="urn:microsoft.com/office/officeart/2018/2/layout/IconVerticalSolidList"/>
    <dgm:cxn modelId="{EC3365A8-4A24-45B0-9BE8-744F1D50AC6E}" type="presParOf" srcId="{DFBBEFF7-CA2C-4842-8751-2F4490240220}" destId="{4D16801D-6E64-4106-84A7-E00231CCF2E5}" srcOrd="2" destOrd="0" presId="urn:microsoft.com/office/officeart/2018/2/layout/IconVerticalSolidList"/>
    <dgm:cxn modelId="{A80C44E0-D73E-4754-8439-AB5D3D7B329B}" type="presParOf" srcId="{4D16801D-6E64-4106-84A7-E00231CCF2E5}" destId="{2039A44C-1FC1-457A-A53A-278F3EEED30E}" srcOrd="0" destOrd="0" presId="urn:microsoft.com/office/officeart/2018/2/layout/IconVerticalSolidList"/>
    <dgm:cxn modelId="{10C19974-413D-4BAF-9974-B56A8B52A4F2}" type="presParOf" srcId="{4D16801D-6E64-4106-84A7-E00231CCF2E5}" destId="{D81169ED-BC0E-4282-B001-A1A2296B2375}" srcOrd="1" destOrd="0" presId="urn:microsoft.com/office/officeart/2018/2/layout/IconVerticalSolidList"/>
    <dgm:cxn modelId="{59A4A44F-6433-4D6E-BF09-0EACA67205C0}" type="presParOf" srcId="{4D16801D-6E64-4106-84A7-E00231CCF2E5}" destId="{A6DB569F-8B5A-4814-A0BE-25DF84D191A0}" srcOrd="2" destOrd="0" presId="urn:microsoft.com/office/officeart/2018/2/layout/IconVerticalSolidList"/>
    <dgm:cxn modelId="{48A93E34-C0BA-47D2-BDD2-B772BA4A404D}" type="presParOf" srcId="{4D16801D-6E64-4106-84A7-E00231CCF2E5}" destId="{FC183F81-07C2-4C38-8B74-5CF87E79C994}" srcOrd="3" destOrd="0" presId="urn:microsoft.com/office/officeart/2018/2/layout/IconVerticalSolidList"/>
    <dgm:cxn modelId="{87CED4BC-A56E-4554-9B4E-3048BF52390B}" type="presParOf" srcId="{DFBBEFF7-CA2C-4842-8751-2F4490240220}" destId="{E554DC0F-BE53-46EC-B612-BF671BD0B3AD}" srcOrd="3" destOrd="0" presId="urn:microsoft.com/office/officeart/2018/2/layout/IconVerticalSolidList"/>
    <dgm:cxn modelId="{F12A44BE-775E-4BAF-AA10-F9010F8C80D3}" type="presParOf" srcId="{DFBBEFF7-CA2C-4842-8751-2F4490240220}" destId="{30927676-57CA-4215-9394-4965E854B8C7}" srcOrd="4" destOrd="0" presId="urn:microsoft.com/office/officeart/2018/2/layout/IconVerticalSolidList"/>
    <dgm:cxn modelId="{0247693A-A23E-4D1F-B117-2E5117A22DE1}" type="presParOf" srcId="{30927676-57CA-4215-9394-4965E854B8C7}" destId="{6B14FA30-A15E-44E1-A0B0-C8898D502664}" srcOrd="0" destOrd="0" presId="urn:microsoft.com/office/officeart/2018/2/layout/IconVerticalSolidList"/>
    <dgm:cxn modelId="{782F43EE-6B12-419A-92A8-8B589DB401FD}" type="presParOf" srcId="{30927676-57CA-4215-9394-4965E854B8C7}" destId="{C478F371-2094-426D-A27C-791EFAF34ED5}" srcOrd="1" destOrd="0" presId="urn:microsoft.com/office/officeart/2018/2/layout/IconVerticalSolidList"/>
    <dgm:cxn modelId="{2E06683C-AF1E-4EAC-B40B-58B311D68636}" type="presParOf" srcId="{30927676-57CA-4215-9394-4965E854B8C7}" destId="{91C18C2D-8EAE-42EE-9C7D-D6801F3D081C}" srcOrd="2" destOrd="0" presId="urn:microsoft.com/office/officeart/2018/2/layout/IconVerticalSolidList"/>
    <dgm:cxn modelId="{1F675FCF-B9A6-43CC-99CF-51E61C942672}" type="presParOf" srcId="{30927676-57CA-4215-9394-4965E854B8C7}" destId="{BD8F28C6-43E7-4407-BB2A-E83784273CA3}" srcOrd="3" destOrd="0" presId="urn:microsoft.com/office/officeart/2018/2/layout/IconVerticalSolidList"/>
    <dgm:cxn modelId="{D7D21350-A598-4410-AA48-784907843C0B}" type="presParOf" srcId="{DFBBEFF7-CA2C-4842-8751-2F4490240220}" destId="{39260732-3415-496B-B0F0-C9485AC018E6}" srcOrd="5" destOrd="0" presId="urn:microsoft.com/office/officeart/2018/2/layout/IconVerticalSolidList"/>
    <dgm:cxn modelId="{762A64C8-5EC5-4B40-A4EB-C41856A9A215}" type="presParOf" srcId="{DFBBEFF7-CA2C-4842-8751-2F4490240220}" destId="{78EA8661-92F9-480D-B444-59701725E437}" srcOrd="6" destOrd="0" presId="urn:microsoft.com/office/officeart/2018/2/layout/IconVerticalSolidList"/>
    <dgm:cxn modelId="{76936EBC-164E-4BC2-B457-C54B888A44FD}" type="presParOf" srcId="{78EA8661-92F9-480D-B444-59701725E437}" destId="{E838DA44-C33E-42F9-B465-C1BD5F632854}" srcOrd="0" destOrd="0" presId="urn:microsoft.com/office/officeart/2018/2/layout/IconVerticalSolidList"/>
    <dgm:cxn modelId="{3D0570BB-A860-49BE-A4D6-E2479C883076}" type="presParOf" srcId="{78EA8661-92F9-480D-B444-59701725E437}" destId="{5E9CCE4B-BB0F-47AC-917A-82806BCF386D}" srcOrd="1" destOrd="0" presId="urn:microsoft.com/office/officeart/2018/2/layout/IconVerticalSolidList"/>
    <dgm:cxn modelId="{91812DAA-3A9C-4C1E-85BE-4397C154F857}" type="presParOf" srcId="{78EA8661-92F9-480D-B444-59701725E437}" destId="{CDBEC0DB-3EA5-4AE0-A86B-8C2C6DF9BE25}" srcOrd="2" destOrd="0" presId="urn:microsoft.com/office/officeart/2018/2/layout/IconVerticalSolidList"/>
    <dgm:cxn modelId="{E38E605C-0EBA-49BE-B5CF-7F186620A65D}" type="presParOf" srcId="{78EA8661-92F9-480D-B444-59701725E437}" destId="{215C2DA9-5388-47D4-9876-10AD9F72DE2D}" srcOrd="3" destOrd="0" presId="urn:microsoft.com/office/officeart/2018/2/layout/IconVerticalSolidList"/>
    <dgm:cxn modelId="{B84A24E5-E0FF-4AB7-82F6-025022D5D485}" type="presParOf" srcId="{78EA8661-92F9-480D-B444-59701725E437}" destId="{32EF516F-2C30-4941-90BE-0FB28B34709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63B3F-4119-4233-866B-017EC8051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729E68-45CC-470D-95F4-703BD5390AE7}">
      <dgm:prSet/>
      <dgm:spPr/>
      <dgm:t>
        <a:bodyPr/>
        <a:lstStyle/>
        <a:p>
          <a:r>
            <a:rPr lang="en-GB"/>
            <a:t>Expandable text placeholder which holds the text centrally</a:t>
          </a:r>
          <a:endParaRPr lang="en-US"/>
        </a:p>
      </dgm:t>
    </dgm:pt>
    <dgm:pt modelId="{4FAB1994-DC4F-4DE8-93F6-5D4BF93F7383}" type="parTrans" cxnId="{928E1507-42AA-4800-8D1A-6D1A7C5507AC}">
      <dgm:prSet/>
      <dgm:spPr/>
      <dgm:t>
        <a:bodyPr/>
        <a:lstStyle/>
        <a:p>
          <a:endParaRPr lang="en-US"/>
        </a:p>
      </dgm:t>
    </dgm:pt>
    <dgm:pt modelId="{93122B6E-FE47-4AFC-9E04-D2C2237290CB}" type="sibTrans" cxnId="{928E1507-42AA-4800-8D1A-6D1A7C5507AC}">
      <dgm:prSet/>
      <dgm:spPr/>
      <dgm:t>
        <a:bodyPr/>
        <a:lstStyle/>
        <a:p>
          <a:endParaRPr lang="en-US"/>
        </a:p>
      </dgm:t>
    </dgm:pt>
    <dgm:pt modelId="{E8A88570-2F04-49B2-8CF4-71A22D2E4A71}">
      <dgm:prSet/>
      <dgm:spPr/>
      <dgm:t>
        <a:bodyPr/>
        <a:lstStyle/>
        <a:p>
          <a:r>
            <a:rPr lang="en-GB"/>
            <a:t>Scanning involving the placeholder.</a:t>
          </a:r>
          <a:endParaRPr lang="en-US"/>
        </a:p>
      </dgm:t>
    </dgm:pt>
    <dgm:pt modelId="{4A586F7E-CC96-4DA8-89BA-764602CF5171}" type="parTrans" cxnId="{1DCF33AF-506E-4BF1-9AB2-531C0CFEF45F}">
      <dgm:prSet/>
      <dgm:spPr/>
      <dgm:t>
        <a:bodyPr/>
        <a:lstStyle/>
        <a:p>
          <a:endParaRPr lang="en-US"/>
        </a:p>
      </dgm:t>
    </dgm:pt>
    <dgm:pt modelId="{1BBCE1C8-3394-4007-ACF3-D52567D90533}" type="sibTrans" cxnId="{1DCF33AF-506E-4BF1-9AB2-531C0CFEF45F}">
      <dgm:prSet/>
      <dgm:spPr/>
      <dgm:t>
        <a:bodyPr/>
        <a:lstStyle/>
        <a:p>
          <a:endParaRPr lang="en-US"/>
        </a:p>
      </dgm:t>
    </dgm:pt>
    <dgm:pt modelId="{472BFC71-5062-4857-90B7-6022CCF69ED7}">
      <dgm:prSet/>
      <dgm:spPr/>
      <dgm:t>
        <a:bodyPr/>
        <a:lstStyle/>
        <a:p>
          <a:r>
            <a:rPr lang="en-GB"/>
            <a:t>If scanning bar looks awkward, I have the following suggestions.</a:t>
          </a:r>
          <a:endParaRPr lang="en-US"/>
        </a:p>
      </dgm:t>
    </dgm:pt>
    <dgm:pt modelId="{D0E8BD94-D6E5-4656-A8CB-2473BB10A114}" type="parTrans" cxnId="{72D6C09B-8D0D-467C-9F7F-5F89CA20EF11}">
      <dgm:prSet/>
      <dgm:spPr/>
      <dgm:t>
        <a:bodyPr/>
        <a:lstStyle/>
        <a:p>
          <a:endParaRPr lang="en-US"/>
        </a:p>
      </dgm:t>
    </dgm:pt>
    <dgm:pt modelId="{2A4EA71A-ED4A-4042-9366-C82B42268BD3}" type="sibTrans" cxnId="{72D6C09B-8D0D-467C-9F7F-5F89CA20EF11}">
      <dgm:prSet/>
      <dgm:spPr/>
      <dgm:t>
        <a:bodyPr/>
        <a:lstStyle/>
        <a:p>
          <a:endParaRPr lang="en-US"/>
        </a:p>
      </dgm:t>
    </dgm:pt>
    <dgm:pt modelId="{BB795CCD-E3D0-43AE-A5E9-679E4CFC476A}">
      <dgm:prSet/>
      <dgm:spPr/>
      <dgm:t>
        <a:bodyPr/>
        <a:lstStyle/>
        <a:p>
          <a:r>
            <a:rPr lang="en-GB"/>
            <a:t>The green selection blocks which highlights the block of text is quite useful.</a:t>
          </a:r>
          <a:endParaRPr lang="en-US"/>
        </a:p>
      </dgm:t>
    </dgm:pt>
    <dgm:pt modelId="{EB0D15F7-C63B-4874-97AF-283505EFE5F1}" type="parTrans" cxnId="{64642B7D-97CA-429B-84DF-BDB1B4AF9813}">
      <dgm:prSet/>
      <dgm:spPr/>
      <dgm:t>
        <a:bodyPr/>
        <a:lstStyle/>
        <a:p>
          <a:endParaRPr lang="en-US"/>
        </a:p>
      </dgm:t>
    </dgm:pt>
    <dgm:pt modelId="{E84F2220-E208-4D6D-BF11-707FF35F2588}" type="sibTrans" cxnId="{64642B7D-97CA-429B-84DF-BDB1B4AF9813}">
      <dgm:prSet/>
      <dgm:spPr/>
      <dgm:t>
        <a:bodyPr/>
        <a:lstStyle/>
        <a:p>
          <a:endParaRPr lang="en-US"/>
        </a:p>
      </dgm:t>
    </dgm:pt>
    <dgm:pt modelId="{78FE0B29-64F6-4559-8DDC-E1DEEDB3693C}" type="pres">
      <dgm:prSet presAssocID="{40363B3F-4119-4233-866B-017EC8051E7B}" presName="root" presStyleCnt="0">
        <dgm:presLayoutVars>
          <dgm:dir/>
          <dgm:resizeHandles val="exact"/>
        </dgm:presLayoutVars>
      </dgm:prSet>
      <dgm:spPr/>
    </dgm:pt>
    <dgm:pt modelId="{AE8DBCF2-E68F-476F-891A-6137F29AC36E}" type="pres">
      <dgm:prSet presAssocID="{12729E68-45CC-470D-95F4-703BD5390AE7}" presName="compNode" presStyleCnt="0"/>
      <dgm:spPr/>
    </dgm:pt>
    <dgm:pt modelId="{5B0C05AF-01EB-4F3B-AB61-B5B3F17A8043}" type="pres">
      <dgm:prSet presAssocID="{12729E68-45CC-470D-95F4-703BD5390AE7}" presName="bgRect" presStyleLbl="bgShp" presStyleIdx="0" presStyleCnt="4"/>
      <dgm:spPr/>
    </dgm:pt>
    <dgm:pt modelId="{E7682958-F04D-4183-B8BB-D767DC13BF63}" type="pres">
      <dgm:prSet presAssocID="{12729E68-45CC-470D-95F4-703BD5390A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8E3A7DB-8DA5-4EB3-AB9B-C3BBCD7CA0CE}" type="pres">
      <dgm:prSet presAssocID="{12729E68-45CC-470D-95F4-703BD5390AE7}" presName="spaceRect" presStyleCnt="0"/>
      <dgm:spPr/>
    </dgm:pt>
    <dgm:pt modelId="{7766C410-7E70-499C-ABFA-59940A33CE3B}" type="pres">
      <dgm:prSet presAssocID="{12729E68-45CC-470D-95F4-703BD5390AE7}" presName="parTx" presStyleLbl="revTx" presStyleIdx="0" presStyleCnt="4">
        <dgm:presLayoutVars>
          <dgm:chMax val="0"/>
          <dgm:chPref val="0"/>
        </dgm:presLayoutVars>
      </dgm:prSet>
      <dgm:spPr/>
    </dgm:pt>
    <dgm:pt modelId="{E4019DFD-1362-4DBA-ADF0-066746EDEEDB}" type="pres">
      <dgm:prSet presAssocID="{93122B6E-FE47-4AFC-9E04-D2C2237290CB}" presName="sibTrans" presStyleCnt="0"/>
      <dgm:spPr/>
    </dgm:pt>
    <dgm:pt modelId="{1E30C36E-4D52-4B7E-AE7F-ACBE53D85E7F}" type="pres">
      <dgm:prSet presAssocID="{E8A88570-2F04-49B2-8CF4-71A22D2E4A71}" presName="compNode" presStyleCnt="0"/>
      <dgm:spPr/>
    </dgm:pt>
    <dgm:pt modelId="{D4FDA726-B54F-4349-84D9-29511CEE4136}" type="pres">
      <dgm:prSet presAssocID="{E8A88570-2F04-49B2-8CF4-71A22D2E4A71}" presName="bgRect" presStyleLbl="bgShp" presStyleIdx="1" presStyleCnt="4"/>
      <dgm:spPr/>
    </dgm:pt>
    <dgm:pt modelId="{BE88D739-3D68-44E6-B84F-351CEA0333EE}" type="pres">
      <dgm:prSet presAssocID="{E8A88570-2F04-49B2-8CF4-71A22D2E4A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CD9920EC-6316-4FA9-B944-6EA016BA2E10}" type="pres">
      <dgm:prSet presAssocID="{E8A88570-2F04-49B2-8CF4-71A22D2E4A71}" presName="spaceRect" presStyleCnt="0"/>
      <dgm:spPr/>
    </dgm:pt>
    <dgm:pt modelId="{30D5A178-A251-4FC7-934B-63DBF1AF05EC}" type="pres">
      <dgm:prSet presAssocID="{E8A88570-2F04-49B2-8CF4-71A22D2E4A71}" presName="parTx" presStyleLbl="revTx" presStyleIdx="1" presStyleCnt="4">
        <dgm:presLayoutVars>
          <dgm:chMax val="0"/>
          <dgm:chPref val="0"/>
        </dgm:presLayoutVars>
      </dgm:prSet>
      <dgm:spPr/>
    </dgm:pt>
    <dgm:pt modelId="{EDD5BD6E-472A-4EEB-8EE8-7499CF2109CF}" type="pres">
      <dgm:prSet presAssocID="{1BBCE1C8-3394-4007-ACF3-D52567D90533}" presName="sibTrans" presStyleCnt="0"/>
      <dgm:spPr/>
    </dgm:pt>
    <dgm:pt modelId="{89F21BC3-627E-4148-A9CE-666355FEA8B6}" type="pres">
      <dgm:prSet presAssocID="{472BFC71-5062-4857-90B7-6022CCF69ED7}" presName="compNode" presStyleCnt="0"/>
      <dgm:spPr/>
    </dgm:pt>
    <dgm:pt modelId="{A5F87D54-5C6A-4BD9-883F-0DD5354015C6}" type="pres">
      <dgm:prSet presAssocID="{472BFC71-5062-4857-90B7-6022CCF69ED7}" presName="bgRect" presStyleLbl="bgShp" presStyleIdx="2" presStyleCnt="4"/>
      <dgm:spPr/>
    </dgm:pt>
    <dgm:pt modelId="{100B7F9B-1C2D-4ED6-A63D-3A46932B38B1}" type="pres">
      <dgm:prSet presAssocID="{472BFC71-5062-4857-90B7-6022CCF69E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DF8ABB36-B8B7-49FD-8313-A87F5204E7E9}" type="pres">
      <dgm:prSet presAssocID="{472BFC71-5062-4857-90B7-6022CCF69ED7}" presName="spaceRect" presStyleCnt="0"/>
      <dgm:spPr/>
    </dgm:pt>
    <dgm:pt modelId="{315C97E3-CD58-4A60-B29C-441B61093B75}" type="pres">
      <dgm:prSet presAssocID="{472BFC71-5062-4857-90B7-6022CCF69ED7}" presName="parTx" presStyleLbl="revTx" presStyleIdx="2" presStyleCnt="4">
        <dgm:presLayoutVars>
          <dgm:chMax val="0"/>
          <dgm:chPref val="0"/>
        </dgm:presLayoutVars>
      </dgm:prSet>
      <dgm:spPr/>
    </dgm:pt>
    <dgm:pt modelId="{545E6253-139E-460E-A629-72023023F452}" type="pres">
      <dgm:prSet presAssocID="{2A4EA71A-ED4A-4042-9366-C82B42268BD3}" presName="sibTrans" presStyleCnt="0"/>
      <dgm:spPr/>
    </dgm:pt>
    <dgm:pt modelId="{58B2B5FD-B349-4C21-B3A7-6727672F56A2}" type="pres">
      <dgm:prSet presAssocID="{BB795CCD-E3D0-43AE-A5E9-679E4CFC476A}" presName="compNode" presStyleCnt="0"/>
      <dgm:spPr/>
    </dgm:pt>
    <dgm:pt modelId="{B174573C-9E3C-497D-AC30-B0E190AC3506}" type="pres">
      <dgm:prSet presAssocID="{BB795CCD-E3D0-43AE-A5E9-679E4CFC476A}" presName="bgRect" presStyleLbl="bgShp" presStyleIdx="3" presStyleCnt="4"/>
      <dgm:spPr/>
    </dgm:pt>
    <dgm:pt modelId="{BE562FB2-C619-4ADF-9533-3535AB38FC31}" type="pres">
      <dgm:prSet presAssocID="{BB795CCD-E3D0-43AE-A5E9-679E4CFC47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93EA940-A2A0-419F-9046-2D5D64FD331E}" type="pres">
      <dgm:prSet presAssocID="{BB795CCD-E3D0-43AE-A5E9-679E4CFC476A}" presName="spaceRect" presStyleCnt="0"/>
      <dgm:spPr/>
    </dgm:pt>
    <dgm:pt modelId="{5B2051B7-ECFB-46EC-9DE9-F895B97A2866}" type="pres">
      <dgm:prSet presAssocID="{BB795CCD-E3D0-43AE-A5E9-679E4CFC47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8E1507-42AA-4800-8D1A-6D1A7C5507AC}" srcId="{40363B3F-4119-4233-866B-017EC8051E7B}" destId="{12729E68-45CC-470D-95F4-703BD5390AE7}" srcOrd="0" destOrd="0" parTransId="{4FAB1994-DC4F-4DE8-93F6-5D4BF93F7383}" sibTransId="{93122B6E-FE47-4AFC-9E04-D2C2237290CB}"/>
    <dgm:cxn modelId="{B9387422-1B1C-4D48-9832-233DEF1D943E}" type="presOf" srcId="{472BFC71-5062-4857-90B7-6022CCF69ED7}" destId="{315C97E3-CD58-4A60-B29C-441B61093B75}" srcOrd="0" destOrd="0" presId="urn:microsoft.com/office/officeart/2018/2/layout/IconVerticalSolidList"/>
    <dgm:cxn modelId="{0D571B26-9BC4-45A4-AF24-DE08FB07168F}" type="presOf" srcId="{40363B3F-4119-4233-866B-017EC8051E7B}" destId="{78FE0B29-64F6-4559-8DDC-E1DEEDB3693C}" srcOrd="0" destOrd="0" presId="urn:microsoft.com/office/officeart/2018/2/layout/IconVerticalSolidList"/>
    <dgm:cxn modelId="{5F38B64D-40E1-4E58-8949-89EFC68BA7EF}" type="presOf" srcId="{12729E68-45CC-470D-95F4-703BD5390AE7}" destId="{7766C410-7E70-499C-ABFA-59940A33CE3B}" srcOrd="0" destOrd="0" presId="urn:microsoft.com/office/officeart/2018/2/layout/IconVerticalSolidList"/>
    <dgm:cxn modelId="{5F15474E-D596-49D8-A877-D3106996A8D6}" type="presOf" srcId="{BB795CCD-E3D0-43AE-A5E9-679E4CFC476A}" destId="{5B2051B7-ECFB-46EC-9DE9-F895B97A2866}" srcOrd="0" destOrd="0" presId="urn:microsoft.com/office/officeart/2018/2/layout/IconVerticalSolidList"/>
    <dgm:cxn modelId="{64642B7D-97CA-429B-84DF-BDB1B4AF9813}" srcId="{40363B3F-4119-4233-866B-017EC8051E7B}" destId="{BB795CCD-E3D0-43AE-A5E9-679E4CFC476A}" srcOrd="3" destOrd="0" parTransId="{EB0D15F7-C63B-4874-97AF-283505EFE5F1}" sibTransId="{E84F2220-E208-4D6D-BF11-707FF35F2588}"/>
    <dgm:cxn modelId="{A9268889-5F1D-4320-8A7E-DF6F2ABB950E}" type="presOf" srcId="{E8A88570-2F04-49B2-8CF4-71A22D2E4A71}" destId="{30D5A178-A251-4FC7-934B-63DBF1AF05EC}" srcOrd="0" destOrd="0" presId="urn:microsoft.com/office/officeart/2018/2/layout/IconVerticalSolidList"/>
    <dgm:cxn modelId="{72D6C09B-8D0D-467C-9F7F-5F89CA20EF11}" srcId="{40363B3F-4119-4233-866B-017EC8051E7B}" destId="{472BFC71-5062-4857-90B7-6022CCF69ED7}" srcOrd="2" destOrd="0" parTransId="{D0E8BD94-D6E5-4656-A8CB-2473BB10A114}" sibTransId="{2A4EA71A-ED4A-4042-9366-C82B42268BD3}"/>
    <dgm:cxn modelId="{1DCF33AF-506E-4BF1-9AB2-531C0CFEF45F}" srcId="{40363B3F-4119-4233-866B-017EC8051E7B}" destId="{E8A88570-2F04-49B2-8CF4-71A22D2E4A71}" srcOrd="1" destOrd="0" parTransId="{4A586F7E-CC96-4DA8-89BA-764602CF5171}" sibTransId="{1BBCE1C8-3394-4007-ACF3-D52567D90533}"/>
    <dgm:cxn modelId="{44721012-1BA9-4524-B2DD-5D71605CB399}" type="presParOf" srcId="{78FE0B29-64F6-4559-8DDC-E1DEEDB3693C}" destId="{AE8DBCF2-E68F-476F-891A-6137F29AC36E}" srcOrd="0" destOrd="0" presId="urn:microsoft.com/office/officeart/2018/2/layout/IconVerticalSolidList"/>
    <dgm:cxn modelId="{50474233-9D24-43F5-A36C-6D6AE28CF2D2}" type="presParOf" srcId="{AE8DBCF2-E68F-476F-891A-6137F29AC36E}" destId="{5B0C05AF-01EB-4F3B-AB61-B5B3F17A8043}" srcOrd="0" destOrd="0" presId="urn:microsoft.com/office/officeart/2018/2/layout/IconVerticalSolidList"/>
    <dgm:cxn modelId="{DACEF637-F0E2-41B8-B33E-D081AF826FF2}" type="presParOf" srcId="{AE8DBCF2-E68F-476F-891A-6137F29AC36E}" destId="{E7682958-F04D-4183-B8BB-D767DC13BF63}" srcOrd="1" destOrd="0" presId="urn:microsoft.com/office/officeart/2018/2/layout/IconVerticalSolidList"/>
    <dgm:cxn modelId="{FC5D07A8-67B4-4CAD-9139-36D56A969FA8}" type="presParOf" srcId="{AE8DBCF2-E68F-476F-891A-6137F29AC36E}" destId="{38E3A7DB-8DA5-4EB3-AB9B-C3BBCD7CA0CE}" srcOrd="2" destOrd="0" presId="urn:microsoft.com/office/officeart/2018/2/layout/IconVerticalSolidList"/>
    <dgm:cxn modelId="{B4F325B3-C80B-448D-8277-37B7A05DFDCB}" type="presParOf" srcId="{AE8DBCF2-E68F-476F-891A-6137F29AC36E}" destId="{7766C410-7E70-499C-ABFA-59940A33CE3B}" srcOrd="3" destOrd="0" presId="urn:microsoft.com/office/officeart/2018/2/layout/IconVerticalSolidList"/>
    <dgm:cxn modelId="{1C3690AF-C158-4516-8905-B22BCAC02FF0}" type="presParOf" srcId="{78FE0B29-64F6-4559-8DDC-E1DEEDB3693C}" destId="{E4019DFD-1362-4DBA-ADF0-066746EDEEDB}" srcOrd="1" destOrd="0" presId="urn:microsoft.com/office/officeart/2018/2/layout/IconVerticalSolidList"/>
    <dgm:cxn modelId="{B878C8C1-DC06-40B6-816F-141EE6403331}" type="presParOf" srcId="{78FE0B29-64F6-4559-8DDC-E1DEEDB3693C}" destId="{1E30C36E-4D52-4B7E-AE7F-ACBE53D85E7F}" srcOrd="2" destOrd="0" presId="urn:microsoft.com/office/officeart/2018/2/layout/IconVerticalSolidList"/>
    <dgm:cxn modelId="{1D6B406A-6000-475A-BE65-999E4E4A292F}" type="presParOf" srcId="{1E30C36E-4D52-4B7E-AE7F-ACBE53D85E7F}" destId="{D4FDA726-B54F-4349-84D9-29511CEE4136}" srcOrd="0" destOrd="0" presId="urn:microsoft.com/office/officeart/2018/2/layout/IconVerticalSolidList"/>
    <dgm:cxn modelId="{86B86D98-5C98-4EB6-8ADB-3F14D4F55E4F}" type="presParOf" srcId="{1E30C36E-4D52-4B7E-AE7F-ACBE53D85E7F}" destId="{BE88D739-3D68-44E6-B84F-351CEA0333EE}" srcOrd="1" destOrd="0" presId="urn:microsoft.com/office/officeart/2018/2/layout/IconVerticalSolidList"/>
    <dgm:cxn modelId="{F888D1DE-10E0-4D99-B01E-35AB4FF36292}" type="presParOf" srcId="{1E30C36E-4D52-4B7E-AE7F-ACBE53D85E7F}" destId="{CD9920EC-6316-4FA9-B944-6EA016BA2E10}" srcOrd="2" destOrd="0" presId="urn:microsoft.com/office/officeart/2018/2/layout/IconVerticalSolidList"/>
    <dgm:cxn modelId="{F12E8C10-10C8-4276-ADCF-222FE8628583}" type="presParOf" srcId="{1E30C36E-4D52-4B7E-AE7F-ACBE53D85E7F}" destId="{30D5A178-A251-4FC7-934B-63DBF1AF05EC}" srcOrd="3" destOrd="0" presId="urn:microsoft.com/office/officeart/2018/2/layout/IconVerticalSolidList"/>
    <dgm:cxn modelId="{D46DC89B-059D-4AF2-A9AF-72D37B6DFA34}" type="presParOf" srcId="{78FE0B29-64F6-4559-8DDC-E1DEEDB3693C}" destId="{EDD5BD6E-472A-4EEB-8EE8-7499CF2109CF}" srcOrd="3" destOrd="0" presId="urn:microsoft.com/office/officeart/2018/2/layout/IconVerticalSolidList"/>
    <dgm:cxn modelId="{79A73C98-4436-41C7-94FB-6B23F81D83C4}" type="presParOf" srcId="{78FE0B29-64F6-4559-8DDC-E1DEEDB3693C}" destId="{89F21BC3-627E-4148-A9CE-666355FEA8B6}" srcOrd="4" destOrd="0" presId="urn:microsoft.com/office/officeart/2018/2/layout/IconVerticalSolidList"/>
    <dgm:cxn modelId="{0650DEAB-7735-49DE-9910-8C5C62D15DCA}" type="presParOf" srcId="{89F21BC3-627E-4148-A9CE-666355FEA8B6}" destId="{A5F87D54-5C6A-4BD9-883F-0DD5354015C6}" srcOrd="0" destOrd="0" presId="urn:microsoft.com/office/officeart/2018/2/layout/IconVerticalSolidList"/>
    <dgm:cxn modelId="{34DF909B-909D-4E17-A436-034424409540}" type="presParOf" srcId="{89F21BC3-627E-4148-A9CE-666355FEA8B6}" destId="{100B7F9B-1C2D-4ED6-A63D-3A46932B38B1}" srcOrd="1" destOrd="0" presId="urn:microsoft.com/office/officeart/2018/2/layout/IconVerticalSolidList"/>
    <dgm:cxn modelId="{32AEFEC1-8158-42E3-9A6B-8A5550F4ADE2}" type="presParOf" srcId="{89F21BC3-627E-4148-A9CE-666355FEA8B6}" destId="{DF8ABB36-B8B7-49FD-8313-A87F5204E7E9}" srcOrd="2" destOrd="0" presId="urn:microsoft.com/office/officeart/2018/2/layout/IconVerticalSolidList"/>
    <dgm:cxn modelId="{308101BB-16CD-475C-9B67-6CF9D22BDD9E}" type="presParOf" srcId="{89F21BC3-627E-4148-A9CE-666355FEA8B6}" destId="{315C97E3-CD58-4A60-B29C-441B61093B75}" srcOrd="3" destOrd="0" presId="urn:microsoft.com/office/officeart/2018/2/layout/IconVerticalSolidList"/>
    <dgm:cxn modelId="{9B9DA607-2C97-4E1E-AEE7-57F66FD72CD5}" type="presParOf" srcId="{78FE0B29-64F6-4559-8DDC-E1DEEDB3693C}" destId="{545E6253-139E-460E-A629-72023023F452}" srcOrd="5" destOrd="0" presId="urn:microsoft.com/office/officeart/2018/2/layout/IconVerticalSolidList"/>
    <dgm:cxn modelId="{2666AF28-F4FA-40D5-ADC0-CA03CB5E82DC}" type="presParOf" srcId="{78FE0B29-64F6-4559-8DDC-E1DEEDB3693C}" destId="{58B2B5FD-B349-4C21-B3A7-6727672F56A2}" srcOrd="6" destOrd="0" presId="urn:microsoft.com/office/officeart/2018/2/layout/IconVerticalSolidList"/>
    <dgm:cxn modelId="{C616967D-4388-40F1-9E60-AE03EB2A2A0E}" type="presParOf" srcId="{58B2B5FD-B349-4C21-B3A7-6727672F56A2}" destId="{B174573C-9E3C-497D-AC30-B0E190AC3506}" srcOrd="0" destOrd="0" presId="urn:microsoft.com/office/officeart/2018/2/layout/IconVerticalSolidList"/>
    <dgm:cxn modelId="{02633E16-5DEE-4EF8-AAC2-2A746401A2AC}" type="presParOf" srcId="{58B2B5FD-B349-4C21-B3A7-6727672F56A2}" destId="{BE562FB2-C619-4ADF-9533-3535AB38FC31}" srcOrd="1" destOrd="0" presId="urn:microsoft.com/office/officeart/2018/2/layout/IconVerticalSolidList"/>
    <dgm:cxn modelId="{92B9D8D5-8D8E-4FE8-A156-4618DADA505D}" type="presParOf" srcId="{58B2B5FD-B349-4C21-B3A7-6727672F56A2}" destId="{993EA940-A2A0-419F-9046-2D5D64FD331E}" srcOrd="2" destOrd="0" presId="urn:microsoft.com/office/officeart/2018/2/layout/IconVerticalSolidList"/>
    <dgm:cxn modelId="{A65C6F3C-889B-4BAC-B05E-EA0DF5B6ECCD}" type="presParOf" srcId="{58B2B5FD-B349-4C21-B3A7-6727672F56A2}" destId="{5B2051B7-ECFB-46EC-9DE9-F895B97A28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9AA27-1E0A-44C8-84C2-2F22A378EB5D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2750A-8D88-4C6B-AAD1-B002A4D40F93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2DC67-F6FE-45D5-856C-4F3398CC440A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text is not centrally placed within the placeholder. </a:t>
          </a:r>
          <a:endParaRPr lang="en-US" sz="2200" kern="1200"/>
        </a:p>
      </dsp:txBody>
      <dsp:txXfrm>
        <a:off x="1353781" y="2312"/>
        <a:ext cx="4915256" cy="1172105"/>
      </dsp:txXfrm>
    </dsp:sp>
    <dsp:sp modelId="{2039A44C-1FC1-457A-A53A-278F3EEED30E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69ED-BC0E-4282-B001-A1A2296B2375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3F81-07C2-4C38-8B74-5CF87E79C994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Part of the text is outside the placeholder</a:t>
          </a:r>
          <a:endParaRPr lang="en-US" sz="2200" kern="1200"/>
        </a:p>
      </dsp:txBody>
      <dsp:txXfrm>
        <a:off x="1353781" y="1467444"/>
        <a:ext cx="4915256" cy="1172105"/>
      </dsp:txXfrm>
    </dsp:sp>
    <dsp:sp modelId="{6B14FA30-A15E-44E1-A0B0-C8898D50266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8F371-2094-426D-A27C-791EFAF34ED5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F28C6-43E7-4407-BB2A-E83784273CA3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scanning is taking place somewhere outside</a:t>
          </a:r>
          <a:endParaRPr lang="en-US" sz="2200" kern="1200"/>
        </a:p>
      </dsp:txBody>
      <dsp:txXfrm>
        <a:off x="1353781" y="2932575"/>
        <a:ext cx="4915256" cy="1172105"/>
      </dsp:txXfrm>
    </dsp:sp>
    <dsp:sp modelId="{E838DA44-C33E-42F9-B465-C1BD5F632854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CCE4B-BB0F-47AC-917A-82806BCF386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C2DA9-5388-47D4-9876-10AD9F72DE2D}">
      <dsp:nvSpPr>
        <dsp:cNvPr id="0" name=""/>
        <dsp:cNvSpPr/>
      </dsp:nvSpPr>
      <dsp:spPr>
        <a:xfrm>
          <a:off x="1353781" y="4397707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What happens when the text matter is too big or too small?</a:t>
          </a:r>
          <a:endParaRPr lang="en-US" sz="2200" kern="1200"/>
        </a:p>
      </dsp:txBody>
      <dsp:txXfrm>
        <a:off x="1353781" y="4397707"/>
        <a:ext cx="2821067" cy="1172105"/>
      </dsp:txXfrm>
    </dsp:sp>
    <dsp:sp modelId="{32EF516F-2C30-4941-90BE-0FB28B347092}">
      <dsp:nvSpPr>
        <dsp:cNvPr id="0" name=""/>
        <dsp:cNvSpPr/>
      </dsp:nvSpPr>
      <dsp:spPr>
        <a:xfrm>
          <a:off x="4174848" y="4397707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Is the placeholder expandable?</a:t>
          </a:r>
          <a:endParaRPr lang="en-US" sz="1700" kern="1200"/>
        </a:p>
      </dsp:txBody>
      <dsp:txXfrm>
        <a:off x="4174848" y="4397707"/>
        <a:ext cx="2094189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C05AF-01EB-4F3B-AB61-B5B3F17A8043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82958-F04D-4183-B8BB-D767DC13BF63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6C410-7E70-499C-ABFA-59940A33CE3B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Expandable text placeholder which holds the text centrally</a:t>
          </a:r>
          <a:endParaRPr lang="en-US" sz="2200" kern="1200"/>
        </a:p>
      </dsp:txBody>
      <dsp:txXfrm>
        <a:off x="1353781" y="2312"/>
        <a:ext cx="4915256" cy="1172105"/>
      </dsp:txXfrm>
    </dsp:sp>
    <dsp:sp modelId="{D4FDA726-B54F-4349-84D9-29511CEE4136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8D739-3D68-44E6-B84F-351CEA0333EE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5A178-A251-4FC7-934B-63DBF1AF05EC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Scanning involving the placeholder.</a:t>
          </a:r>
          <a:endParaRPr lang="en-US" sz="2200" kern="1200"/>
        </a:p>
      </dsp:txBody>
      <dsp:txXfrm>
        <a:off x="1353781" y="1467444"/>
        <a:ext cx="4915256" cy="1172105"/>
      </dsp:txXfrm>
    </dsp:sp>
    <dsp:sp modelId="{A5F87D54-5C6A-4BD9-883F-0DD5354015C6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B7F9B-1C2D-4ED6-A63D-3A46932B38B1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97E3-CD58-4A60-B29C-441B61093B75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If scanning bar looks awkward, I have the following suggestions.</a:t>
          </a:r>
          <a:endParaRPr lang="en-US" sz="2200" kern="1200"/>
        </a:p>
      </dsp:txBody>
      <dsp:txXfrm>
        <a:off x="1353781" y="2932575"/>
        <a:ext cx="4915256" cy="1172105"/>
      </dsp:txXfrm>
    </dsp:sp>
    <dsp:sp modelId="{B174573C-9E3C-497D-AC30-B0E190AC3506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62FB2-C619-4ADF-9533-3535AB38FC31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051B7-ECFB-46EC-9DE9-F895B97A2866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green selection blocks which highlights the block of text is quite useful.</a:t>
          </a:r>
          <a:endParaRPr lang="en-US" sz="2200" kern="1200"/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9B7C-05C0-414E-B2E3-7477F3555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0F990-D5AF-4949-9B59-C38625179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D192-9DF8-4CFF-8DB7-DD35A3BB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D416-5F79-435B-A063-84FFAC1A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C772-53FB-409D-8769-B53D7B18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8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EC47-2E22-4FE5-88FB-058FED3B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52A4-AE02-46F4-8838-8FDA267C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8709-E70C-4C4B-BB0E-1574E47E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3D3C-8FBC-4A56-B049-FC8C4388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03AA-AC44-4DA3-ABEC-0E8A4B91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1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D2B71-1E29-4A22-80B8-2076499C0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C57F2-B601-45F6-8830-589A45DE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E3F5-B329-479D-8CB7-44DCB686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5E2B-CD22-4095-AB0D-E8C6EBE0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FCD6-3963-4B81-89E5-12407B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A51F-BB60-4F7A-AFFE-1E13F7B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130B-1411-4881-AE05-D2AA6D7A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83DC-C7C3-435E-99A3-886868A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3CE1-D28B-4677-AE9D-BBC49AE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879C-FC39-4E60-998A-0F941A30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87B-8338-4CCC-96EC-9A932A3C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D56E-9F5E-4087-A703-93716BD3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22D5-AE6B-4FC3-B982-FB75B5E4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A1F9-0361-4A8C-9EAB-248F7744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5D21-A1E2-4717-BB93-78A0686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8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2327-E816-43CA-BAB2-B409E31B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971C-C26E-4053-A8CD-C41C9C1B1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535C7-2E59-4524-BE7E-485EE5E4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8D54-5B17-417C-A9CA-21CD5F43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532B1-2018-4669-85BD-BE16F751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2926-994A-4A49-AE59-A63C036B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5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3244-195C-4CC2-9822-79F8EBD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93A6-7FBF-4AB2-8CF7-8E05241B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80D6-2FC2-4CD5-80A9-DCB395B8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64FD5-15AB-4684-8A21-D749EDFB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BCA6-3D6F-49CB-A3AF-4AFDA349E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5B1D7-97E4-403C-8C80-F766E1EC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19B3B-08FC-429D-B56C-31DAB52E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A9B2-2E39-4AB6-9274-D7600116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0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CFE0-05CC-4362-9549-4D640416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2509B-B572-4B5E-8794-D3549C45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32925-A6B1-4348-94F0-93FB5A4E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7E88E-6EDE-4D40-8D65-C258740E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2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4CDD2-7640-4CE4-A430-056CEBA5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7EACA-A803-4076-8E8C-147AF251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75137-6354-415F-8C15-0FC45C74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85C-0929-4017-9A6E-BD0F95EF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F904-9EA7-4747-A84F-408B9BDC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7A0C-7014-42D7-9F46-716156B6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E2C8-5D99-4AA6-BF30-BB6BCDA4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CA89-1937-42EE-AC5D-CA90AFD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72EA1-413A-4724-8945-FB25FDC3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DC8E-2509-4C0E-AF71-C9084236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FB2E-89B4-4029-A2E6-E9A7EDB7A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F3FB5-F113-4D3E-AEAA-EAF07223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949C-F1CC-4963-97C7-393133C2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2AE9D-012C-4247-9B0A-F93E5E72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ABE01-5DD4-4557-9283-A93B60FF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0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DC28B-7074-4B9C-BF6D-20824C1A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72D0-5C09-4657-B5D5-6FA4533C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7CE0-8C77-4755-9224-A2B7EE689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8F38-3DA0-46A6-B614-39D47342B81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5E02-E76D-4F31-8D63-6A86F38CF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8688-21DA-4F40-83E6-77FA80883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7372-9243-444E-B7B9-F58529D3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8961-4787-47C3-8597-D2EE4D73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Web application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D3990-69D7-40A0-830F-571E8843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62BA7BB-964D-4244-A5CB-079ED88E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40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03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5BEA-B093-477F-A7D0-560EBDA4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Post-extraction screen</a:t>
            </a:r>
          </a:p>
        </p:txBody>
      </p:sp>
      <p:pic>
        <p:nvPicPr>
          <p:cNvPr id="6" name="Picture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F23523D-4880-456F-8CE9-4223B77B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70" y="640080"/>
            <a:ext cx="572186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3078E-0B26-4C98-A457-F3651EEB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extraction page has 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F124-5F91-41CF-912B-49BA5186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13985"/>
            <a:ext cx="7347537" cy="48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55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3078E-0B26-4C98-A457-F3651EEB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appearance line by line can be change to appear all-in-one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62DAFB-EE05-4F16-9670-B255209E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07887"/>
            <a:ext cx="7347537" cy="42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4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3078E-0B26-4C98-A457-F3651EEB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cancer risk assessment score should appear only at later stage when the user data input is complete.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6AF5-F6ED-40E9-BBA1-C00B989B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71150"/>
            <a:ext cx="7347537" cy="43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3078E-0B26-4C98-A457-F3651EEB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are a few issues with this page – Please see the next page for detailed descriptions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DEF1B-07B2-4473-9DE2-4111B79A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482391"/>
            <a:ext cx="7347537" cy="3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9DB6-6104-4714-A25C-D9EF2EBF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/>
              <a:t>What are the issues with this UI?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1D46E-81E1-4433-9D22-F940C6306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9189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77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5CD11-6E7F-49F7-B106-1C97747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/>
              <a:t>UI Suggestions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797E4-2233-40E8-A8BF-834BC3411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4337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1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95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5BEA-B093-477F-A7D0-560EBDA4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Pre-extraction screen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167F15-7743-4CDA-9FC4-A7474B22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70" y="640080"/>
            <a:ext cx="572186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95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5BEA-B093-477F-A7D0-560EBDA4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Extraction screen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AB2838-356F-4F3B-A925-8EA45F725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70" y="640080"/>
            <a:ext cx="572186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application review</vt:lpstr>
      <vt:lpstr>The extraction page has some errors</vt:lpstr>
      <vt:lpstr>The appearance line by line can be change to appear all-in-one</vt:lpstr>
      <vt:lpstr>The cancer risk assessment score should appear only at later stage when the user data input is complete.</vt:lpstr>
      <vt:lpstr>There are a few issues with this page – Please see the next page for detailed descriptions</vt:lpstr>
      <vt:lpstr>What are the issues with this UI?</vt:lpstr>
      <vt:lpstr>UI Suggestions</vt:lpstr>
      <vt:lpstr>Pre-extraction screen</vt:lpstr>
      <vt:lpstr>Extraction screen</vt:lpstr>
      <vt:lpstr>Post-extraction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review</dc:title>
  <dc:creator>Aswini Misro</dc:creator>
  <cp:lastModifiedBy>Aswini Misro</cp:lastModifiedBy>
  <cp:revision>1</cp:revision>
  <dcterms:created xsi:type="dcterms:W3CDTF">2021-02-21T12:23:13Z</dcterms:created>
  <dcterms:modified xsi:type="dcterms:W3CDTF">2021-02-21T13:17:06Z</dcterms:modified>
</cp:coreProperties>
</file>