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72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7" d="100"/>
          <a:sy n="87" d="100"/>
        </p:scale>
        <p:origin x="422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BADABC-F784-471B-A47F-3D853A2720BF}" type="datetimeFigureOut">
              <a:rPr lang="en-US" smtClean="0"/>
              <a:t>4/20/2018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200150" y="1143000"/>
            <a:ext cx="4457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0DA347-0D7C-4BEF-B512-0C71EC7B3B1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880944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892AD-0912-4A78-84A8-73B400DF2C9F}" type="datetime1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B0EB-F868-407F-8F12-883BD8F8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624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DDCD-BB67-4D5F-8DB4-861916453C27}" type="datetime1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B0EB-F868-407F-8F12-883BD8F8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40252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1BAA1B-F646-4653-8DEC-C7F63F863DAF}" type="datetime1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B0EB-F868-407F-8F12-883BD8F8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088683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73D044-542A-4B30-A58D-30F109E7831C}" type="datetime1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B0EB-F868-407F-8F12-883BD8F8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5160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70F51-10B5-4F08-ADB8-3EFFC7F67A0E}" type="datetime1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B0EB-F868-407F-8F12-883BD8F8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2993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D9188F-C4DA-4732-BEF4-FA319CDB1626}" type="datetime1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B0EB-F868-407F-8F12-883BD8F8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8971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C337C3-27BC-4316-B355-C95AC38C0A95}" type="datetime1">
              <a:rPr lang="en-US" smtClean="0"/>
              <a:t>4/20/2018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B0EB-F868-407F-8F12-883BD8F8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54464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9D03D6-7FA8-4DE1-8372-B5EA47F3AE68}" type="datetime1">
              <a:rPr lang="en-US" smtClean="0"/>
              <a:t>4/20/2018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B0EB-F868-407F-8F12-883BD8F8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18752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BDC8F1-2C14-4EA4-A46E-F5089D644A6E}" type="datetime1">
              <a:rPr lang="en-US" smtClean="0"/>
              <a:t>4/20/2018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B0EB-F868-407F-8F12-883BD8F8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57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63592B-D51A-48EC-A32B-0B8D9BE97D10}" type="datetime1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B0EB-F868-407F-8F12-883BD8F8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8086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3772A0-3685-4A75-BB3B-268B1FF4C1BB}" type="datetime1">
              <a:rPr lang="en-US" smtClean="0"/>
              <a:t>4/20/2018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C5B0EB-F868-407F-8F12-883BD8F8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2839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230546-8484-4CC5-9E0F-B8DBF57993ED}" type="datetime1">
              <a:rPr lang="en-US" smtClean="0"/>
              <a:t>4/20/2018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C5B0EB-F868-407F-8F12-883BD8F817D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0768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tel:(6674)502251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B8FE11A2-28D1-4588-980C-A7FEFDB5FD7B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-1" y="742950"/>
            <a:ext cx="9723955" cy="6396038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600" b="1" dirty="0"/>
              <a:t>Product </a:t>
            </a:r>
            <a:r>
              <a:rPr lang="en-US" sz="1600" b="1" dirty="0" err="1"/>
              <a:t>Silience</a:t>
            </a:r>
            <a:endParaRPr lang="en-US" sz="1600" b="1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E8616C6-4074-4455-8F7F-7F16399F1875}"/>
              </a:ext>
            </a:extLst>
          </p:cNvPr>
          <p:cNvSpPr txBox="1"/>
          <p:nvPr/>
        </p:nvSpPr>
        <p:spPr>
          <a:xfrm>
            <a:off x="381000" y="310896"/>
            <a:ext cx="1819656" cy="371856"/>
          </a:xfrm>
          <a:prstGeom prst="rect">
            <a:avLst/>
          </a:prstGeom>
          <a:solidFill>
            <a:schemeClr val="accent2"/>
          </a:solidFill>
        </p:spPr>
        <p:txBody>
          <a:bodyPr wrap="square" rtlCol="0">
            <a:spAutoFit/>
          </a:bodyPr>
          <a:lstStyle/>
          <a:p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FOOD BUDDY      </a:t>
            </a:r>
          </a:p>
        </p:txBody>
      </p:sp>
      <p:pic>
        <p:nvPicPr>
          <p:cNvPr id="21" name="Picture 20" descr="A close up of a logo&#10;&#10;Description generated with high confidence">
            <a:extLst>
              <a:ext uri="{FF2B5EF4-FFF2-40B4-BE49-F238E27FC236}">
                <a16:creationId xmlns:a16="http://schemas.microsoft.com/office/drawing/2014/main" id="{C77BF70F-BA5B-4A97-8193-C5F73FA04E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22776" y="60961"/>
            <a:ext cx="5300472" cy="682752"/>
          </a:xfrm>
          <a:prstGeom prst="rect">
            <a:avLst/>
          </a:prstGeom>
        </p:spPr>
      </p:pic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84C405D4-8D88-4047-B327-617F7D69DDC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92700562"/>
              </p:ext>
            </p:extLst>
          </p:nvPr>
        </p:nvGraphicFramePr>
        <p:xfrm>
          <a:off x="478535" y="1237488"/>
          <a:ext cx="6214776" cy="19189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14776">
                  <a:extLst>
                    <a:ext uri="{9D8B030D-6E8A-4147-A177-3AD203B41FA5}">
                      <a16:colId xmlns:a16="http://schemas.microsoft.com/office/drawing/2014/main" val="2066411605"/>
                    </a:ext>
                  </a:extLst>
                </a:gridCol>
              </a:tblGrid>
              <a:tr h="1918950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Composition  -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Design             -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Type                -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Finish              -</a:t>
                      </a:r>
                    </a:p>
                    <a:p>
                      <a:r>
                        <a:rPr lang="en-US" sz="1400" dirty="0">
                          <a:solidFill>
                            <a:schemeClr val="tx1"/>
                          </a:solidFill>
                        </a:rPr>
                        <a:t>Process           </a:t>
                      </a:r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-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13009889"/>
                  </a:ext>
                </a:extLst>
              </a:tr>
            </a:tbl>
          </a:graphicData>
        </a:graphic>
      </p:graphicFrame>
      <p:pic>
        <p:nvPicPr>
          <p:cNvPr id="28" name="Picture 27" descr="A picture containing handwear, clothing&#10;&#10;Description generated with very high confidence">
            <a:extLst>
              <a:ext uri="{FF2B5EF4-FFF2-40B4-BE49-F238E27FC236}">
                <a16:creationId xmlns:a16="http://schemas.microsoft.com/office/drawing/2014/main" id="{1FF09C56-0191-4E53-8B2E-E81966A87A8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26215" y="1033509"/>
            <a:ext cx="1654965" cy="2250363"/>
          </a:xfrm>
          <a:prstGeom prst="rect">
            <a:avLst/>
          </a:prstGeom>
        </p:spPr>
      </p:pic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2FF32DE3-758E-49EE-8816-78BAF2CD333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3531341"/>
              </p:ext>
            </p:extLst>
          </p:nvPr>
        </p:nvGraphicFramePr>
        <p:xfrm>
          <a:off x="478536" y="3701562"/>
          <a:ext cx="4691340" cy="144193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63780">
                  <a:extLst>
                    <a:ext uri="{9D8B030D-6E8A-4147-A177-3AD203B41FA5}">
                      <a16:colId xmlns:a16="http://schemas.microsoft.com/office/drawing/2014/main" val="1758809260"/>
                    </a:ext>
                  </a:extLst>
                </a:gridCol>
                <a:gridCol w="1563780">
                  <a:extLst>
                    <a:ext uri="{9D8B030D-6E8A-4147-A177-3AD203B41FA5}">
                      <a16:colId xmlns:a16="http://schemas.microsoft.com/office/drawing/2014/main" val="3858037958"/>
                    </a:ext>
                  </a:extLst>
                </a:gridCol>
                <a:gridCol w="1563780">
                  <a:extLst>
                    <a:ext uri="{9D8B030D-6E8A-4147-A177-3AD203B41FA5}">
                      <a16:colId xmlns:a16="http://schemas.microsoft.com/office/drawing/2014/main" val="1464531853"/>
                    </a:ext>
                  </a:extLst>
                </a:gridCol>
              </a:tblGrid>
              <a:tr h="986205">
                <a:tc>
                  <a:txBody>
                    <a:bodyPr/>
                    <a:lstStyle/>
                    <a:p>
                      <a:r>
                        <a:rPr lang="en-US" sz="1400" dirty="0"/>
                        <a:t>Tensile(MPA)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Elongation(%)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Force At Break(N)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3292557"/>
                  </a:ext>
                </a:extLst>
              </a:tr>
              <a:tr h="455733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1050386"/>
                  </a:ext>
                </a:extLst>
              </a:tr>
            </a:tbl>
          </a:graphicData>
        </a:graphic>
      </p:graphicFrame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45391B57-A291-487E-ACBC-5056DCC129F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4688604"/>
              </p:ext>
            </p:extLst>
          </p:nvPr>
        </p:nvGraphicFramePr>
        <p:xfrm>
          <a:off x="5868806" y="3701561"/>
          <a:ext cx="4013748" cy="2604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3748">
                  <a:extLst>
                    <a:ext uri="{9D8B030D-6E8A-4147-A177-3AD203B41FA5}">
                      <a16:colId xmlns:a16="http://schemas.microsoft.com/office/drawing/2014/main" val="3988986401"/>
                    </a:ext>
                  </a:extLst>
                </a:gridCol>
              </a:tblGrid>
              <a:tr h="2604434">
                <a:tc>
                  <a:txBody>
                    <a:bodyPr/>
                    <a:lstStyle/>
                    <a:p>
                      <a:r>
                        <a:rPr lang="en-US" sz="1400" dirty="0"/>
                        <a:t>Length:</a:t>
                      </a:r>
                    </a:p>
                    <a:p>
                      <a:r>
                        <a:rPr lang="en-US" sz="1400" dirty="0"/>
                        <a:t>Thickness:</a:t>
                      </a:r>
                    </a:p>
                    <a:p>
                      <a:r>
                        <a:rPr lang="en-US" sz="1400" dirty="0"/>
                        <a:t>Finger Tip Smooth-</a:t>
                      </a:r>
                    </a:p>
                    <a:p>
                      <a:r>
                        <a:rPr lang="en-US" sz="1400" dirty="0"/>
                        <a:t>Finger Tip texture-</a:t>
                      </a:r>
                    </a:p>
                    <a:p>
                      <a:r>
                        <a:rPr lang="en-US" sz="1400" dirty="0"/>
                        <a:t>Palm Textured-</a:t>
                      </a:r>
                    </a:p>
                    <a:p>
                      <a:r>
                        <a:rPr lang="en-US" sz="1400" dirty="0"/>
                        <a:t>Donning Comfort(Wider Palm Width):</a:t>
                      </a:r>
                    </a:p>
                    <a:p>
                      <a:r>
                        <a:rPr lang="en-US" sz="1400" dirty="0"/>
                        <a:t>(Palm Width Conditional)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8211284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AB96B36C-05D6-4D6F-920E-5FF44C95942A}"/>
              </a:ext>
            </a:extLst>
          </p:cNvPr>
          <p:cNvSpPr txBox="1"/>
          <p:nvPr/>
        </p:nvSpPr>
        <p:spPr>
          <a:xfrm>
            <a:off x="61546" y="3283872"/>
            <a:ext cx="501220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Tensile (ASTM D 6319 &amp; EN 455-2)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5B2B14C-13F4-4B7E-AB17-33C2533FF277}"/>
              </a:ext>
            </a:extLst>
          </p:cNvPr>
          <p:cNvSpPr txBox="1"/>
          <p:nvPr/>
        </p:nvSpPr>
        <p:spPr>
          <a:xfrm>
            <a:off x="5868806" y="3340608"/>
            <a:ext cx="331481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Technical</a:t>
            </a:r>
            <a:r>
              <a:rPr lang="en-US" b="1" dirty="0"/>
              <a:t> Specification</a:t>
            </a:r>
          </a:p>
        </p:txBody>
      </p: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4E936162-1B9D-4826-AEEC-9264CC1FD2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3146388"/>
              </p:ext>
            </p:extLst>
          </p:nvPr>
        </p:nvGraphicFramePr>
        <p:xfrm>
          <a:off x="307730" y="5620511"/>
          <a:ext cx="5561076" cy="115132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538">
                  <a:extLst>
                    <a:ext uri="{9D8B030D-6E8A-4147-A177-3AD203B41FA5}">
                      <a16:colId xmlns:a16="http://schemas.microsoft.com/office/drawing/2014/main" val="163361023"/>
                    </a:ext>
                  </a:extLst>
                </a:gridCol>
                <a:gridCol w="2780538">
                  <a:extLst>
                    <a:ext uri="{9D8B030D-6E8A-4147-A177-3AD203B41FA5}">
                      <a16:colId xmlns:a16="http://schemas.microsoft.com/office/drawing/2014/main" val="3652104549"/>
                    </a:ext>
                  </a:extLst>
                </a:gridCol>
              </a:tblGrid>
              <a:tr h="572203">
                <a:tc>
                  <a:txBody>
                    <a:bodyPr/>
                    <a:lstStyle/>
                    <a:p>
                      <a:r>
                        <a:rPr lang="en-US" sz="1400" dirty="0"/>
                        <a:t>Visual Inspection G-I      AQL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Physical dimension S-II  AQL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52856876"/>
                  </a:ext>
                </a:extLst>
              </a:tr>
              <a:tr h="572203">
                <a:tc>
                  <a:txBody>
                    <a:bodyPr/>
                    <a:lstStyle/>
                    <a:p>
                      <a:r>
                        <a:rPr lang="en-US" sz="1400" dirty="0"/>
                        <a:t>Leak Test G-I                       AQL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/>
                        <a:t>Physical Properties S-II   AQL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0857137"/>
                  </a:ext>
                </a:extLst>
              </a:tr>
            </a:tbl>
          </a:graphicData>
        </a:graphic>
      </p:graphicFrame>
      <p:sp>
        <p:nvSpPr>
          <p:cNvPr id="17" name="TextBox 16">
            <a:extLst>
              <a:ext uri="{FF2B5EF4-FFF2-40B4-BE49-F238E27FC236}">
                <a16:creationId xmlns:a16="http://schemas.microsoft.com/office/drawing/2014/main" id="{3E9E7A42-AEB4-4679-8A6B-B664969D12D5}"/>
              </a:ext>
            </a:extLst>
          </p:cNvPr>
          <p:cNvSpPr txBox="1"/>
          <p:nvPr/>
        </p:nvSpPr>
        <p:spPr>
          <a:xfrm>
            <a:off x="149130" y="5301762"/>
            <a:ext cx="27259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Quality Assurance</a:t>
            </a:r>
          </a:p>
        </p:txBody>
      </p:sp>
    </p:spTree>
    <p:extLst>
      <p:ext uri="{BB962C8B-B14F-4D97-AF65-F5344CB8AC3E}">
        <p14:creationId xmlns:p14="http://schemas.microsoft.com/office/powerpoint/2010/main" val="2225463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318A7801-CA36-43AE-B516-9EF6116A25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30742854"/>
              </p:ext>
            </p:extLst>
          </p:nvPr>
        </p:nvGraphicFramePr>
        <p:xfrm>
          <a:off x="545123" y="1151847"/>
          <a:ext cx="8625254" cy="22771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5254">
                  <a:extLst>
                    <a:ext uri="{9D8B030D-6E8A-4147-A177-3AD203B41FA5}">
                      <a16:colId xmlns:a16="http://schemas.microsoft.com/office/drawing/2014/main" val="1430682282"/>
                    </a:ext>
                  </a:extLst>
                </a:gridCol>
              </a:tblGrid>
              <a:tr h="2277153">
                <a:tc>
                  <a:txBody>
                    <a:bodyPr/>
                    <a:lstStyle/>
                    <a:p>
                      <a:r>
                        <a:rPr lang="en-US" dirty="0"/>
                        <a:t>CE:</a:t>
                      </a:r>
                    </a:p>
                    <a:p>
                      <a:r>
                        <a:rPr lang="en-US" dirty="0" err="1"/>
                        <a:t>Sizing,Dexterity</a:t>
                      </a:r>
                      <a:r>
                        <a:rPr lang="en-US" dirty="0"/>
                        <a:t> &amp; </a:t>
                      </a:r>
                      <a:r>
                        <a:rPr lang="en-US" dirty="0" err="1"/>
                        <a:t>Mechnical</a:t>
                      </a:r>
                      <a:r>
                        <a:rPr lang="en-US" dirty="0"/>
                        <a:t> Attribute:</a:t>
                      </a:r>
                    </a:p>
                    <a:p>
                      <a:r>
                        <a:rPr lang="en-US" dirty="0"/>
                        <a:t>Innocuousness &amp; PH:</a:t>
                      </a:r>
                    </a:p>
                    <a:p>
                      <a:r>
                        <a:rPr lang="en-US" dirty="0"/>
                        <a:t>Microbial Penetration &amp; chemical Permeation:</a:t>
                      </a:r>
                    </a:p>
                    <a:p>
                      <a:r>
                        <a:rPr lang="en-US" dirty="0" err="1"/>
                        <a:t>Foos</a:t>
                      </a:r>
                      <a:r>
                        <a:rPr lang="en-US" dirty="0"/>
                        <a:t> Safe Application: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0801522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631B3DA-BEE0-41FF-80E7-CFC0451BD9A3}"/>
              </a:ext>
            </a:extLst>
          </p:cNvPr>
          <p:cNvSpPr txBox="1"/>
          <p:nvPr/>
        </p:nvSpPr>
        <p:spPr>
          <a:xfrm>
            <a:off x="219808" y="782515"/>
            <a:ext cx="3622431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International Compliances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4CFAB402-768A-4629-80AD-5EF62BACA93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75210694"/>
              </p:ext>
            </p:extLst>
          </p:nvPr>
        </p:nvGraphicFramePr>
        <p:xfrm>
          <a:off x="545123" y="3798332"/>
          <a:ext cx="8625254" cy="150343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5254">
                  <a:extLst>
                    <a:ext uri="{9D8B030D-6E8A-4147-A177-3AD203B41FA5}">
                      <a16:colId xmlns:a16="http://schemas.microsoft.com/office/drawing/2014/main" val="597350096"/>
                    </a:ext>
                  </a:extLst>
                </a:gridCol>
              </a:tblGrid>
              <a:tr h="1503430">
                <a:tc>
                  <a:txBody>
                    <a:bodyPr/>
                    <a:lstStyle/>
                    <a:p>
                      <a:r>
                        <a:rPr lang="en-US" dirty="0"/>
                        <a:t>Retail Pouch:</a:t>
                      </a:r>
                    </a:p>
                    <a:p>
                      <a:r>
                        <a:rPr lang="en-US" dirty="0"/>
                        <a:t>Retail Dispenser Box:</a:t>
                      </a:r>
                    </a:p>
                    <a:p>
                      <a:r>
                        <a:rPr lang="en-US" dirty="0"/>
                        <a:t>Standard Dispenser Box:</a:t>
                      </a:r>
                    </a:p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0983142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6AFCC6B2-4165-4FA7-9745-D734E0AEB180}"/>
              </a:ext>
            </a:extLst>
          </p:cNvPr>
          <p:cNvSpPr txBox="1"/>
          <p:nvPr/>
        </p:nvSpPr>
        <p:spPr>
          <a:xfrm>
            <a:off x="1" y="3429000"/>
            <a:ext cx="917037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/>
              <a:t>Packaging(Private Labeling &amp; Customizations including multi color Gloves packed in same Dispense.)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B408375E-B3E6-4456-9C6A-8B77B09466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6644686"/>
              </p:ext>
            </p:extLst>
          </p:nvPr>
        </p:nvGraphicFramePr>
        <p:xfrm>
          <a:off x="545123" y="5600700"/>
          <a:ext cx="8625254" cy="7385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625254">
                  <a:extLst>
                    <a:ext uri="{9D8B030D-6E8A-4147-A177-3AD203B41FA5}">
                      <a16:colId xmlns:a16="http://schemas.microsoft.com/office/drawing/2014/main" val="334379196"/>
                    </a:ext>
                  </a:extLst>
                </a:gridCol>
              </a:tblGrid>
              <a:tr h="738554">
                <a:tc>
                  <a:txBody>
                    <a:bodyPr/>
                    <a:lstStyle/>
                    <a:p>
                      <a:r>
                        <a:rPr lang="en-US" dirty="0"/>
                        <a:t>20 FCL=800 cases,40 FCL=1600 cases,40FCL-Q=1900 cases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094239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0AF9B022-9714-4807-AA35-6906807B6F0D}"/>
              </a:ext>
            </a:extLst>
          </p:cNvPr>
          <p:cNvSpPr txBox="1"/>
          <p:nvPr/>
        </p:nvSpPr>
        <p:spPr>
          <a:xfrm>
            <a:off x="281354" y="5301762"/>
            <a:ext cx="88890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Container </a:t>
            </a:r>
            <a:r>
              <a:rPr lang="en-US" b="1" dirty="0" err="1"/>
              <a:t>Loadability</a:t>
            </a:r>
            <a:r>
              <a:rPr lang="en-US" b="1" dirty="0"/>
              <a:t>(No </a:t>
            </a:r>
            <a:r>
              <a:rPr lang="en-US" sz="1600" b="1" dirty="0"/>
              <a:t>MOQ</a:t>
            </a:r>
            <a:r>
              <a:rPr lang="en-US" b="1" dirty="0"/>
              <a:t> in manufacturer owned brand in standard Packaging)</a:t>
            </a:r>
          </a:p>
        </p:txBody>
      </p:sp>
      <p:sp>
        <p:nvSpPr>
          <p:cNvPr id="10" name="Footer Placeholder 9">
            <a:extLst>
              <a:ext uri="{FF2B5EF4-FFF2-40B4-BE49-F238E27FC236}">
                <a16:creationId xmlns:a16="http://schemas.microsoft.com/office/drawing/2014/main" id="{4136432B-1FBA-4D1F-B53F-661196ADF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45123" y="6356352"/>
            <a:ext cx="8563708" cy="365125"/>
          </a:xfrm>
        </p:spPr>
        <p:txBody>
          <a:bodyPr/>
          <a:lstStyle/>
          <a:p>
            <a:r>
              <a:rPr 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830 Moo 4 </a:t>
            </a:r>
            <a:r>
              <a:rPr lang="en-US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Sanambin-Banklang</a:t>
            </a:r>
            <a:r>
              <a:rPr 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 </a:t>
            </a:r>
            <a:r>
              <a:rPr lang="en-US" sz="1400" dirty="0" err="1">
                <a:solidFill>
                  <a:schemeClr val="tx1"/>
                </a:solidFill>
                <a:highlight>
                  <a:srgbClr val="FFFF00"/>
                </a:highlight>
              </a:rPr>
              <a:t>Rd,Kuanlang,Hatyai</a:t>
            </a:r>
            <a:r>
              <a:rPr 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 Songkhla 90110 Thailand</a:t>
            </a:r>
          </a:p>
          <a:p>
            <a:r>
              <a:rPr lang="en-US" sz="1400" dirty="0">
                <a:solidFill>
                  <a:schemeClr val="tx1"/>
                </a:solidFill>
                <a:highlight>
                  <a:srgbClr val="FFFF00"/>
                </a:highlight>
                <a:hlinkClick r:id="rId2"/>
              </a:rPr>
              <a:t>Tel:(6674)502251</a:t>
            </a:r>
            <a:r>
              <a:rPr lang="en-US" sz="1400" dirty="0">
                <a:solidFill>
                  <a:schemeClr val="tx1"/>
                </a:solidFill>
                <a:highlight>
                  <a:srgbClr val="FFFF00"/>
                </a:highlight>
              </a:rPr>
              <a:t> Fax</a:t>
            </a:r>
            <a:r>
              <a:rPr lang="en-US" sz="1400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(6674)502252,474734 </a:t>
            </a:r>
            <a:r>
              <a:rPr lang="en-US" sz="1400" dirty="0" err="1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Email:rsood@innovativeglove.com</a:t>
            </a:r>
            <a:r>
              <a:rPr lang="en-US" sz="1400" dirty="0">
                <a:solidFill>
                  <a:schemeClr val="tx1"/>
                </a:solidFill>
                <a:highlight>
                  <a:srgbClr val="FFFF00"/>
                </a:highlight>
                <a:sym typeface="Wingdings" panose="05000000000000000000" pitchFamily="2" charset="2"/>
              </a:rPr>
              <a:t>  www.innovativeglove.com</a:t>
            </a:r>
            <a:endParaRPr lang="en-US" sz="1400" dirty="0">
              <a:solidFill>
                <a:schemeClr val="tx1"/>
              </a:solidFill>
              <a:highlight>
                <a:srgbClr val="FFFF00"/>
              </a:highlight>
            </a:endParaRPr>
          </a:p>
        </p:txBody>
      </p:sp>
    </p:spTree>
    <p:extLst>
      <p:ext uri="{BB962C8B-B14F-4D97-AF65-F5344CB8AC3E}">
        <p14:creationId xmlns:p14="http://schemas.microsoft.com/office/powerpoint/2010/main" val="33480905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210</TotalTime>
  <Words>189</Words>
  <Application>Microsoft Office PowerPoint</Application>
  <PresentationFormat>A4 Paper (210x297 mm)</PresentationFormat>
  <Paragraphs>38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Arial</vt:lpstr>
      <vt:lpstr>Calibri</vt:lpstr>
      <vt:lpstr>Calibri Light</vt:lpstr>
      <vt:lpstr>Wingdings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Ankit Bartariya</dc:creator>
  <cp:lastModifiedBy>Ankit Bartariya</cp:lastModifiedBy>
  <cp:revision>31</cp:revision>
  <dcterms:created xsi:type="dcterms:W3CDTF">2018-04-20T07:44:02Z</dcterms:created>
  <dcterms:modified xsi:type="dcterms:W3CDTF">2018-04-20T11:18:22Z</dcterms:modified>
</cp:coreProperties>
</file>