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3" r:id="rId9"/>
    <p:sldId id="270" r:id="rId10"/>
    <p:sldId id="264" r:id="rId11"/>
    <p:sldId id="265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A7FA9-7F17-4DC3-ADDB-89B6085DFB61}" v="14" dt="2025-07-28T10:02:05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8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vraj Singh" userId="d6b063c0bc170a04" providerId="LiveId" clId="{4D5A7FA9-7F17-4DC3-ADDB-89B6085DFB61}"/>
    <pc:docChg chg="undo redo custSel addSld delSld modSld">
      <pc:chgData name="Yuvraj Singh" userId="d6b063c0bc170a04" providerId="LiveId" clId="{4D5A7FA9-7F17-4DC3-ADDB-89B6085DFB61}" dt="2025-07-29T03:58:26.611" v="278" actId="20577"/>
      <pc:docMkLst>
        <pc:docMk/>
      </pc:docMkLst>
      <pc:sldChg chg="modSp mod">
        <pc:chgData name="Yuvraj Singh" userId="d6b063c0bc170a04" providerId="LiveId" clId="{4D5A7FA9-7F17-4DC3-ADDB-89B6085DFB61}" dt="2025-07-28T09:57:26.371" v="9" actId="20577"/>
        <pc:sldMkLst>
          <pc:docMk/>
          <pc:sldMk cId="0" sldId="256"/>
        </pc:sldMkLst>
        <pc:spChg chg="mod">
          <ac:chgData name="Yuvraj Singh" userId="d6b063c0bc170a04" providerId="LiveId" clId="{4D5A7FA9-7F17-4DC3-ADDB-89B6085DFB61}" dt="2025-07-28T09:57:26.371" v="9" actId="20577"/>
          <ac:spMkLst>
            <pc:docMk/>
            <pc:sldMk cId="0" sldId="256"/>
            <ac:spMk id="46" creationId="{00000000-0000-0000-0000-000000000000}"/>
          </ac:spMkLst>
        </pc:spChg>
      </pc:sldChg>
      <pc:sldChg chg="modSp mod">
        <pc:chgData name="Yuvraj Singh" userId="d6b063c0bc170a04" providerId="LiveId" clId="{4D5A7FA9-7F17-4DC3-ADDB-89B6085DFB61}" dt="2025-07-29T03:40:56.377" v="79" actId="1076"/>
        <pc:sldMkLst>
          <pc:docMk/>
          <pc:sldMk cId="0" sldId="257"/>
        </pc:sldMkLst>
        <pc:spChg chg="mod">
          <ac:chgData name="Yuvraj Singh" userId="d6b063c0bc170a04" providerId="LiveId" clId="{4D5A7FA9-7F17-4DC3-ADDB-89B6085DFB61}" dt="2025-07-29T03:40:56.377" v="79" actId="1076"/>
          <ac:spMkLst>
            <pc:docMk/>
            <pc:sldMk cId="0" sldId="257"/>
            <ac:spMk id="53" creationId="{00000000-0000-0000-0000-000000000000}"/>
          </ac:spMkLst>
        </pc:spChg>
      </pc:sldChg>
      <pc:sldChg chg="addSp delSp modSp mod">
        <pc:chgData name="Yuvraj Singh" userId="d6b063c0bc170a04" providerId="LiveId" clId="{4D5A7FA9-7F17-4DC3-ADDB-89B6085DFB61}" dt="2025-07-29T03:58:26.611" v="278" actId="20577"/>
        <pc:sldMkLst>
          <pc:docMk/>
          <pc:sldMk cId="0" sldId="258"/>
        </pc:sldMkLst>
        <pc:spChg chg="add del mod">
          <ac:chgData name="Yuvraj Singh" userId="d6b063c0bc170a04" providerId="LiveId" clId="{4D5A7FA9-7F17-4DC3-ADDB-89B6085DFB61}" dt="2025-07-29T03:44:07.586" v="104" actId="20577"/>
          <ac:spMkLst>
            <pc:docMk/>
            <pc:sldMk cId="0" sldId="258"/>
            <ac:spMk id="2" creationId="{375B8DED-64D1-1334-F626-4D7EDFBF4780}"/>
          </ac:spMkLst>
        </pc:spChg>
        <pc:spChg chg="add del">
          <ac:chgData name="Yuvraj Singh" userId="d6b063c0bc170a04" providerId="LiveId" clId="{4D5A7FA9-7F17-4DC3-ADDB-89B6085DFB61}" dt="2025-07-29T03:44:04.571" v="101" actId="21"/>
          <ac:spMkLst>
            <pc:docMk/>
            <pc:sldMk cId="0" sldId="258"/>
            <ac:spMk id="3" creationId="{E9CF22E3-B703-70BD-2A1C-4A154D7B6306}"/>
          </ac:spMkLst>
        </pc:spChg>
        <pc:spChg chg="add mod">
          <ac:chgData name="Yuvraj Singh" userId="d6b063c0bc170a04" providerId="LiveId" clId="{4D5A7FA9-7F17-4DC3-ADDB-89B6085DFB61}" dt="2025-07-29T03:44:02.414" v="100" actId="1076"/>
          <ac:spMkLst>
            <pc:docMk/>
            <pc:sldMk cId="0" sldId="258"/>
            <ac:spMk id="4" creationId="{375B8DED-64D1-1334-F626-4D7EDFBF4780}"/>
          </ac:spMkLst>
        </pc:spChg>
        <pc:spChg chg="add mod">
          <ac:chgData name="Yuvraj Singh" userId="d6b063c0bc170a04" providerId="LiveId" clId="{4D5A7FA9-7F17-4DC3-ADDB-89B6085DFB61}" dt="2025-07-29T03:44:02.414" v="100" actId="1076"/>
          <ac:spMkLst>
            <pc:docMk/>
            <pc:sldMk cId="0" sldId="258"/>
            <ac:spMk id="5" creationId="{E9CF22E3-B703-70BD-2A1C-4A154D7B6306}"/>
          </ac:spMkLst>
        </pc:spChg>
        <pc:spChg chg="mod">
          <ac:chgData name="Yuvraj Singh" userId="d6b063c0bc170a04" providerId="LiveId" clId="{4D5A7FA9-7F17-4DC3-ADDB-89B6085DFB61}" dt="2025-07-29T03:58:26.611" v="278" actId="20577"/>
          <ac:spMkLst>
            <pc:docMk/>
            <pc:sldMk cId="0" sldId="258"/>
            <ac:spMk id="61" creationId="{00000000-0000-0000-0000-000000000000}"/>
          </ac:spMkLst>
        </pc:spChg>
      </pc:sldChg>
      <pc:sldChg chg="modSp mod">
        <pc:chgData name="Yuvraj Singh" userId="d6b063c0bc170a04" providerId="LiveId" clId="{4D5A7FA9-7F17-4DC3-ADDB-89B6085DFB61}" dt="2025-07-29T03:46:49.544" v="150" actId="5793"/>
        <pc:sldMkLst>
          <pc:docMk/>
          <pc:sldMk cId="0" sldId="260"/>
        </pc:sldMkLst>
        <pc:spChg chg="mod">
          <ac:chgData name="Yuvraj Singh" userId="d6b063c0bc170a04" providerId="LiveId" clId="{4D5A7FA9-7F17-4DC3-ADDB-89B6085DFB61}" dt="2025-07-29T03:46:49.544" v="150" actId="5793"/>
          <ac:spMkLst>
            <pc:docMk/>
            <pc:sldMk cId="0" sldId="260"/>
            <ac:spMk id="69" creationId="{00000000-0000-0000-0000-000000000000}"/>
          </ac:spMkLst>
        </pc:spChg>
      </pc:sldChg>
      <pc:sldChg chg="addSp delSp modSp del mod">
        <pc:chgData name="Yuvraj Singh" userId="d6b063c0bc170a04" providerId="LiveId" clId="{4D5A7FA9-7F17-4DC3-ADDB-89B6085DFB61}" dt="2025-07-29T03:54:25.592" v="236" actId="2696"/>
        <pc:sldMkLst>
          <pc:docMk/>
          <pc:sldMk cId="0" sldId="261"/>
        </pc:sldMkLst>
        <pc:spChg chg="add del mod">
          <ac:chgData name="Yuvraj Singh" userId="d6b063c0bc170a04" providerId="LiveId" clId="{4D5A7FA9-7F17-4DC3-ADDB-89B6085DFB61}" dt="2025-07-29T03:47:33.217" v="156" actId="21"/>
          <ac:spMkLst>
            <pc:docMk/>
            <pc:sldMk cId="0" sldId="261"/>
            <ac:spMk id="4" creationId="{00000000-0000-0000-0000-000000000000}"/>
          </ac:spMkLst>
        </pc:spChg>
        <pc:spChg chg="add del mod">
          <ac:chgData name="Yuvraj Singh" userId="d6b063c0bc170a04" providerId="LiveId" clId="{4D5A7FA9-7F17-4DC3-ADDB-89B6085DFB61}" dt="2025-07-29T03:51:25.313" v="163" actId="478"/>
          <ac:spMkLst>
            <pc:docMk/>
            <pc:sldMk cId="0" sldId="261"/>
            <ac:spMk id="5" creationId="{012E2DCC-BD0C-1DCF-2D64-1D0F574A4C50}"/>
          </ac:spMkLst>
        </pc:spChg>
        <pc:spChg chg="add mod">
          <ac:chgData name="Yuvraj Singh" userId="d6b063c0bc170a04" providerId="LiveId" clId="{4D5A7FA9-7F17-4DC3-ADDB-89B6085DFB61}" dt="2025-07-29T03:53:51.145" v="233" actId="20577"/>
          <ac:spMkLst>
            <pc:docMk/>
            <pc:sldMk cId="0" sldId="261"/>
            <ac:spMk id="11" creationId="{1D7F14F2-4809-1259-24C9-C64931B6B367}"/>
          </ac:spMkLst>
        </pc:spChg>
        <pc:spChg chg="add del mod">
          <ac:chgData name="Yuvraj Singh" userId="d6b063c0bc170a04" providerId="LiveId" clId="{4D5A7FA9-7F17-4DC3-ADDB-89B6085DFB61}" dt="2025-07-29T03:53:48.061" v="227" actId="47"/>
          <ac:spMkLst>
            <pc:docMk/>
            <pc:sldMk cId="0" sldId="261"/>
            <ac:spMk id="12" creationId="{2346506B-7B34-0E77-7D46-E2C8404D738B}"/>
          </ac:spMkLst>
        </pc:spChg>
        <pc:spChg chg="add del mod">
          <ac:chgData name="Yuvraj Singh" userId="d6b063c0bc170a04" providerId="LiveId" clId="{4D5A7FA9-7F17-4DC3-ADDB-89B6085DFB61}" dt="2025-07-29T03:53:52.175" v="234" actId="767"/>
          <ac:spMkLst>
            <pc:docMk/>
            <pc:sldMk cId="0" sldId="261"/>
            <ac:spMk id="13" creationId="{C02AE7AE-7BCF-ECAE-44D5-AE33F4FE9D4B}"/>
          </ac:spMkLst>
        </pc:spChg>
        <pc:spChg chg="add mod">
          <ac:chgData name="Yuvraj Singh" userId="d6b063c0bc170a04" providerId="LiveId" clId="{4D5A7FA9-7F17-4DC3-ADDB-89B6085DFB61}" dt="2025-07-29T03:53:42.914" v="216" actId="20577"/>
          <ac:spMkLst>
            <pc:docMk/>
            <pc:sldMk cId="0" sldId="261"/>
            <ac:spMk id="14" creationId="{9E51FC35-75C4-A522-89CF-6D10CA5E6E12}"/>
          </ac:spMkLst>
        </pc:spChg>
        <pc:spChg chg="del mod">
          <ac:chgData name="Yuvraj Singh" userId="d6b063c0bc170a04" providerId="LiveId" clId="{4D5A7FA9-7F17-4DC3-ADDB-89B6085DFB61}" dt="2025-07-29T03:51:25.313" v="163" actId="478"/>
          <ac:spMkLst>
            <pc:docMk/>
            <pc:sldMk cId="0" sldId="261"/>
            <ac:spMk id="76" creationId="{00000000-0000-0000-0000-000000000000}"/>
          </ac:spMkLst>
        </pc:spChg>
        <pc:spChg chg="del mod">
          <ac:chgData name="Yuvraj Singh" userId="d6b063c0bc170a04" providerId="LiveId" clId="{4D5A7FA9-7F17-4DC3-ADDB-89B6085DFB61}" dt="2025-07-29T03:47:24.440" v="154" actId="21"/>
          <ac:spMkLst>
            <pc:docMk/>
            <pc:sldMk cId="0" sldId="261"/>
            <ac:spMk id="77" creationId="{00000000-0000-0000-0000-000000000000}"/>
          </ac:spMkLst>
        </pc:spChg>
        <pc:spChg chg="del">
          <ac:chgData name="Yuvraj Singh" userId="d6b063c0bc170a04" providerId="LiveId" clId="{4D5A7FA9-7F17-4DC3-ADDB-89B6085DFB61}" dt="2025-07-29T03:51:25.313" v="163" actId="478"/>
          <ac:spMkLst>
            <pc:docMk/>
            <pc:sldMk cId="0" sldId="261"/>
            <ac:spMk id="78" creationId="{00000000-0000-0000-0000-000000000000}"/>
          </ac:spMkLst>
        </pc:spChg>
        <pc:graphicFrameChg chg="add del mod modGraphic">
          <ac:chgData name="Yuvraj Singh" userId="d6b063c0bc170a04" providerId="LiveId" clId="{4D5A7FA9-7F17-4DC3-ADDB-89B6085DFB61}" dt="2025-07-29T03:47:15.480" v="152" actId="21"/>
          <ac:graphicFrameMkLst>
            <pc:docMk/>
            <pc:sldMk cId="0" sldId="261"/>
            <ac:graphicFrameMk id="2" creationId="{6EBEF539-6E3C-EFB3-A5B3-CA50501F8485}"/>
          </ac:graphicFrameMkLst>
        </pc:graphicFrameChg>
        <pc:graphicFrameChg chg="add del mod">
          <ac:chgData name="Yuvraj Singh" userId="d6b063c0bc170a04" providerId="LiveId" clId="{4D5A7FA9-7F17-4DC3-ADDB-89B6085DFB61}" dt="2025-07-29T03:51:25.313" v="163" actId="478"/>
          <ac:graphicFrameMkLst>
            <pc:docMk/>
            <pc:sldMk cId="0" sldId="261"/>
            <ac:graphicFrameMk id="3" creationId="{6EBEF539-6E3C-EFB3-A5B3-CA50501F8485}"/>
          </ac:graphicFrameMkLst>
        </pc:graphicFrameChg>
        <pc:graphicFrameChg chg="add del mod">
          <ac:chgData name="Yuvraj Singh" userId="d6b063c0bc170a04" providerId="LiveId" clId="{4D5A7FA9-7F17-4DC3-ADDB-89B6085DFB61}" dt="2025-07-29T03:51:25.313" v="163" actId="478"/>
          <ac:graphicFrameMkLst>
            <pc:docMk/>
            <pc:sldMk cId="0" sldId="261"/>
            <ac:graphicFrameMk id="6" creationId="{BEE3EA87-FD65-C36A-46BE-0D2B06839C90}"/>
          </ac:graphicFrameMkLst>
        </pc:graphicFrameChg>
        <pc:graphicFrameChg chg="add del mod">
          <ac:chgData name="Yuvraj Singh" userId="d6b063c0bc170a04" providerId="LiveId" clId="{4D5A7FA9-7F17-4DC3-ADDB-89B6085DFB61}" dt="2025-07-29T03:51:25.313" v="163" actId="478"/>
          <ac:graphicFrameMkLst>
            <pc:docMk/>
            <pc:sldMk cId="0" sldId="261"/>
            <ac:graphicFrameMk id="7" creationId="{565C201E-31B1-4AAF-78D0-CCD904C4D75E}"/>
          </ac:graphicFrameMkLst>
        </pc:graphicFrameChg>
        <pc:graphicFrameChg chg="add del mod">
          <ac:chgData name="Yuvraj Singh" userId="d6b063c0bc170a04" providerId="LiveId" clId="{4D5A7FA9-7F17-4DC3-ADDB-89B6085DFB61}" dt="2025-07-29T03:51:25.313" v="163" actId="478"/>
          <ac:graphicFrameMkLst>
            <pc:docMk/>
            <pc:sldMk cId="0" sldId="261"/>
            <ac:graphicFrameMk id="8" creationId="{85D1C6C1-0D6F-6435-E1B4-C2C9C7AEFC9B}"/>
          </ac:graphicFrameMkLst>
        </pc:graphicFrameChg>
        <pc:graphicFrameChg chg="add del mod">
          <ac:chgData name="Yuvraj Singh" userId="d6b063c0bc170a04" providerId="LiveId" clId="{4D5A7FA9-7F17-4DC3-ADDB-89B6085DFB61}" dt="2025-07-29T03:51:25.313" v="163" actId="478"/>
          <ac:graphicFrameMkLst>
            <pc:docMk/>
            <pc:sldMk cId="0" sldId="261"/>
            <ac:graphicFrameMk id="9" creationId="{41FB9984-2E12-D7FC-AC43-5EBDE23B79EC}"/>
          </ac:graphicFrameMkLst>
        </pc:graphicFrameChg>
        <pc:graphicFrameChg chg="add mod">
          <ac:chgData name="Yuvraj Singh" userId="d6b063c0bc170a04" providerId="LiveId" clId="{4D5A7FA9-7F17-4DC3-ADDB-89B6085DFB61}" dt="2025-07-29T03:53:19.306" v="203"/>
          <ac:graphicFrameMkLst>
            <pc:docMk/>
            <pc:sldMk cId="0" sldId="261"/>
            <ac:graphicFrameMk id="15" creationId="{7DA6797C-4427-2A67-1918-13B03273F382}"/>
          </ac:graphicFrameMkLst>
        </pc:graphicFrameChg>
        <pc:graphicFrameChg chg="add mod">
          <ac:chgData name="Yuvraj Singh" userId="d6b063c0bc170a04" providerId="LiveId" clId="{4D5A7FA9-7F17-4DC3-ADDB-89B6085DFB61}" dt="2025-07-29T03:53:19.306" v="203"/>
          <ac:graphicFrameMkLst>
            <pc:docMk/>
            <pc:sldMk cId="0" sldId="261"/>
            <ac:graphicFrameMk id="16" creationId="{BD833DFE-4067-0CC1-4F2F-66FB78738465}"/>
          </ac:graphicFrameMkLst>
        </pc:graphicFrameChg>
        <pc:graphicFrameChg chg="add mod">
          <ac:chgData name="Yuvraj Singh" userId="d6b063c0bc170a04" providerId="LiveId" clId="{4D5A7FA9-7F17-4DC3-ADDB-89B6085DFB61}" dt="2025-07-29T03:53:19.306" v="203"/>
          <ac:graphicFrameMkLst>
            <pc:docMk/>
            <pc:sldMk cId="0" sldId="261"/>
            <ac:graphicFrameMk id="17" creationId="{CA5BBBC5-B413-AA24-92B3-9A69114C388A}"/>
          </ac:graphicFrameMkLst>
        </pc:graphicFrameChg>
        <pc:graphicFrameChg chg="add mod modGraphic">
          <ac:chgData name="Yuvraj Singh" userId="d6b063c0bc170a04" providerId="LiveId" clId="{4D5A7FA9-7F17-4DC3-ADDB-89B6085DFB61}" dt="2025-07-29T03:53:41.668" v="213" actId="14100"/>
          <ac:graphicFrameMkLst>
            <pc:docMk/>
            <pc:sldMk cId="0" sldId="261"/>
            <ac:graphicFrameMk id="18" creationId="{06F82206-24E6-82DE-6C6F-1640AAA6359C}"/>
          </ac:graphicFrameMkLst>
        </pc:graphicFrameChg>
        <pc:graphicFrameChg chg="add mod">
          <ac:chgData name="Yuvraj Singh" userId="d6b063c0bc170a04" providerId="LiveId" clId="{4D5A7FA9-7F17-4DC3-ADDB-89B6085DFB61}" dt="2025-07-29T03:54:18.450" v="235"/>
          <ac:graphicFrameMkLst>
            <pc:docMk/>
            <pc:sldMk cId="0" sldId="261"/>
            <ac:graphicFrameMk id="19" creationId="{4EE22423-EF59-AFE3-CA8D-F58AB0FDA59D}"/>
          </ac:graphicFrameMkLst>
        </pc:graphicFrameChg>
        <pc:graphicFrameChg chg="add mod">
          <ac:chgData name="Yuvraj Singh" userId="d6b063c0bc170a04" providerId="LiveId" clId="{4D5A7FA9-7F17-4DC3-ADDB-89B6085DFB61}" dt="2025-07-29T03:54:18.450" v="235"/>
          <ac:graphicFrameMkLst>
            <pc:docMk/>
            <pc:sldMk cId="0" sldId="261"/>
            <ac:graphicFrameMk id="20" creationId="{B0431916-CC1B-3900-6AFE-1ED0A35CFAB1}"/>
          </ac:graphicFrameMkLst>
        </pc:graphicFrameChg>
        <pc:graphicFrameChg chg="add mod">
          <ac:chgData name="Yuvraj Singh" userId="d6b063c0bc170a04" providerId="LiveId" clId="{4D5A7FA9-7F17-4DC3-ADDB-89B6085DFB61}" dt="2025-07-29T03:54:18.450" v="235"/>
          <ac:graphicFrameMkLst>
            <pc:docMk/>
            <pc:sldMk cId="0" sldId="261"/>
            <ac:graphicFrameMk id="21" creationId="{3EA77E98-AFA9-50FA-C4E3-6B38B938FD29}"/>
          </ac:graphicFrameMkLst>
        </pc:graphicFrameChg>
        <pc:graphicFrameChg chg="add mod">
          <ac:chgData name="Yuvraj Singh" userId="d6b063c0bc170a04" providerId="LiveId" clId="{4D5A7FA9-7F17-4DC3-ADDB-89B6085DFB61}" dt="2025-07-29T03:54:18.450" v="235"/>
          <ac:graphicFrameMkLst>
            <pc:docMk/>
            <pc:sldMk cId="0" sldId="261"/>
            <ac:graphicFrameMk id="22" creationId="{29C5E91C-965C-B849-3E6E-B166EBF41DD0}"/>
          </ac:graphicFrameMkLst>
        </pc:graphicFrameChg>
        <pc:picChg chg="del">
          <ac:chgData name="Yuvraj Singh" userId="d6b063c0bc170a04" providerId="LiveId" clId="{4D5A7FA9-7F17-4DC3-ADDB-89B6085DFB61}" dt="2025-07-29T03:51:25.313" v="163" actId="478"/>
          <ac:picMkLst>
            <pc:docMk/>
            <pc:sldMk cId="0" sldId="261"/>
            <ac:picMk id="79" creationId="{00000000-0000-0000-0000-000000000000}"/>
          </ac:picMkLst>
        </pc:picChg>
      </pc:sldChg>
      <pc:sldChg chg="add del">
        <pc:chgData name="Yuvraj Singh" userId="d6b063c0bc170a04" providerId="LiveId" clId="{4D5A7FA9-7F17-4DC3-ADDB-89B6085DFB61}" dt="2025-07-29T03:54:45.432" v="255" actId="2696"/>
        <pc:sldMkLst>
          <pc:docMk/>
          <pc:sldMk cId="181764853" sldId="261"/>
        </pc:sldMkLst>
      </pc:sldChg>
      <pc:sldChg chg="addSp modSp mod">
        <pc:chgData name="Yuvraj Singh" userId="d6b063c0bc170a04" providerId="LiveId" clId="{4D5A7FA9-7F17-4DC3-ADDB-89B6085DFB61}" dt="2025-07-28T09:53:47.987" v="7"/>
        <pc:sldMkLst>
          <pc:docMk/>
          <pc:sldMk cId="0" sldId="264"/>
        </pc:sldMkLst>
        <pc:spChg chg="mod">
          <ac:chgData name="Yuvraj Singh" userId="d6b063c0bc170a04" providerId="LiveId" clId="{4D5A7FA9-7F17-4DC3-ADDB-89B6085DFB61}" dt="2025-07-28T09:53:25.284" v="4" actId="20577"/>
          <ac:spMkLst>
            <pc:docMk/>
            <pc:sldMk cId="0" sldId="264"/>
            <ac:spMk id="93" creationId="{00000000-0000-0000-0000-000000000000}"/>
          </ac:spMkLst>
        </pc:spChg>
        <pc:graphicFrameChg chg="add mod modGraphic">
          <ac:chgData name="Yuvraj Singh" userId="d6b063c0bc170a04" providerId="LiveId" clId="{4D5A7FA9-7F17-4DC3-ADDB-89B6085DFB61}" dt="2025-07-28T09:53:47.987" v="7"/>
          <ac:graphicFrameMkLst>
            <pc:docMk/>
            <pc:sldMk cId="0" sldId="264"/>
            <ac:graphicFrameMk id="2" creationId="{860F52E8-5AD0-7B5D-7FE4-DCAE7BAFB7B1}"/>
          </ac:graphicFrameMkLst>
        </pc:graphicFrameChg>
      </pc:sldChg>
      <pc:sldChg chg="modSp mod">
        <pc:chgData name="Yuvraj Singh" userId="d6b063c0bc170a04" providerId="LiveId" clId="{4D5A7FA9-7F17-4DC3-ADDB-89B6085DFB61}" dt="2025-07-29T03:46:19.741" v="123" actId="1076"/>
        <pc:sldMkLst>
          <pc:docMk/>
          <pc:sldMk cId="2082703100" sldId="266"/>
        </pc:sldMkLst>
        <pc:spChg chg="mod">
          <ac:chgData name="Yuvraj Singh" userId="d6b063c0bc170a04" providerId="LiveId" clId="{4D5A7FA9-7F17-4DC3-ADDB-89B6085DFB61}" dt="2025-07-29T03:46:19.741" v="123" actId="1076"/>
          <ac:spMkLst>
            <pc:docMk/>
            <pc:sldMk cId="2082703100" sldId="266"/>
            <ac:spMk id="5" creationId="{C4D0F571-B18B-FE95-EA62-CFF22F83B567}"/>
          </ac:spMkLst>
        </pc:spChg>
      </pc:sldChg>
      <pc:sldChg chg="modSp del mod">
        <pc:chgData name="Yuvraj Singh" userId="d6b063c0bc170a04" providerId="LiveId" clId="{4D5A7FA9-7F17-4DC3-ADDB-89B6085DFB61}" dt="2025-07-29T03:48:16.266" v="159" actId="2696"/>
        <pc:sldMkLst>
          <pc:docMk/>
          <pc:sldMk cId="3794518870" sldId="267"/>
        </pc:sldMkLst>
        <pc:spChg chg="mod">
          <ac:chgData name="Yuvraj Singh" userId="d6b063c0bc170a04" providerId="LiveId" clId="{4D5A7FA9-7F17-4DC3-ADDB-89B6085DFB61}" dt="2025-07-29T03:48:13.155" v="158" actId="5793"/>
          <ac:spMkLst>
            <pc:docMk/>
            <pc:sldMk cId="3794518870" sldId="267"/>
            <ac:spMk id="3" creationId="{8FDFB1FF-CBBB-413A-CE1B-5550D1F40C01}"/>
          </ac:spMkLst>
        </pc:spChg>
      </pc:sldChg>
      <pc:sldChg chg="addSp delSp modSp new mod">
        <pc:chgData name="Yuvraj Singh" userId="d6b063c0bc170a04" providerId="LiveId" clId="{4D5A7FA9-7F17-4DC3-ADDB-89B6085DFB61}" dt="2025-07-29T03:48:55.087" v="160" actId="21"/>
        <pc:sldMkLst>
          <pc:docMk/>
          <pc:sldMk cId="2324363987" sldId="268"/>
        </pc:sldMkLst>
        <pc:spChg chg="mod">
          <ac:chgData name="Yuvraj Singh" userId="d6b063c0bc170a04" providerId="LiveId" clId="{4D5A7FA9-7F17-4DC3-ADDB-89B6085DFB61}" dt="2025-07-28T10:02:19.036" v="73" actId="20577"/>
          <ac:spMkLst>
            <pc:docMk/>
            <pc:sldMk cId="2324363987" sldId="268"/>
            <ac:spMk id="2" creationId="{A31AC66C-8E9D-DE4A-79B6-3A7F5F72E1A5}"/>
          </ac:spMkLst>
        </pc:spChg>
        <pc:spChg chg="del">
          <ac:chgData name="Yuvraj Singh" userId="d6b063c0bc170a04" providerId="LiveId" clId="{4D5A7FA9-7F17-4DC3-ADDB-89B6085DFB61}" dt="2025-07-28T10:01:43.094" v="47"/>
          <ac:spMkLst>
            <pc:docMk/>
            <pc:sldMk cId="2324363987" sldId="268"/>
            <ac:spMk id="3" creationId="{A50AF0EA-5999-F30F-4FFD-0EBECFB95FF3}"/>
          </ac:spMkLst>
        </pc:spChg>
        <pc:spChg chg="add del mod">
          <ac:chgData name="Yuvraj Singh" userId="d6b063c0bc170a04" providerId="LiveId" clId="{4D5A7FA9-7F17-4DC3-ADDB-89B6085DFB61}" dt="2025-07-29T03:48:55.087" v="160" actId="21"/>
          <ac:spMkLst>
            <pc:docMk/>
            <pc:sldMk cId="2324363987" sldId="268"/>
            <ac:spMk id="6" creationId="{0EE9B57C-879C-9E60-8EA8-57555BC9204D}"/>
          </ac:spMkLst>
        </pc:spChg>
        <pc:graphicFrameChg chg="add mod">
          <ac:chgData name="Yuvraj Singh" userId="d6b063c0bc170a04" providerId="LiveId" clId="{4D5A7FA9-7F17-4DC3-ADDB-89B6085DFB61}" dt="2025-07-28T10:02:05.969" v="53" actId="14100"/>
          <ac:graphicFrameMkLst>
            <pc:docMk/>
            <pc:sldMk cId="2324363987" sldId="268"/>
            <ac:graphicFrameMk id="5" creationId="{331DBE38-B82A-6D8F-C27B-A3C95AFB7FCC}"/>
          </ac:graphicFrameMkLst>
        </pc:graphicFrameChg>
      </pc:sldChg>
      <pc:sldChg chg="new del">
        <pc:chgData name="Yuvraj Singh" userId="d6b063c0bc170a04" providerId="LiveId" clId="{4D5A7FA9-7F17-4DC3-ADDB-89B6085DFB61}" dt="2025-07-28T10:01:18.122" v="43" actId="2696"/>
        <pc:sldMkLst>
          <pc:docMk/>
          <pc:sldMk cId="3082665988" sldId="268"/>
        </pc:sldMkLst>
      </pc:sldChg>
      <pc:sldChg chg="add del">
        <pc:chgData name="Yuvraj Singh" userId="d6b063c0bc170a04" providerId="LiveId" clId="{4D5A7FA9-7F17-4DC3-ADDB-89B6085DFB61}" dt="2025-07-28T10:01:33.419" v="46" actId="2696"/>
        <pc:sldMkLst>
          <pc:docMk/>
          <pc:sldMk cId="1162168181" sldId="269"/>
        </pc:sldMkLst>
      </pc:sldChg>
      <pc:sldChg chg="addSp delSp modSp new mod">
        <pc:chgData name="Yuvraj Singh" userId="d6b063c0bc170a04" providerId="LiveId" clId="{4D5A7FA9-7F17-4DC3-ADDB-89B6085DFB61}" dt="2025-07-29T03:56:44.459" v="277" actId="255"/>
        <pc:sldMkLst>
          <pc:docMk/>
          <pc:sldMk cId="2086459782" sldId="269"/>
        </pc:sldMkLst>
        <pc:spChg chg="mod">
          <ac:chgData name="Yuvraj Singh" userId="d6b063c0bc170a04" providerId="LiveId" clId="{4D5A7FA9-7F17-4DC3-ADDB-89B6085DFB61}" dt="2025-07-29T03:54:38.201" v="253" actId="20577"/>
          <ac:spMkLst>
            <pc:docMk/>
            <pc:sldMk cId="2086459782" sldId="269"/>
            <ac:spMk id="2" creationId="{DD6B4FE7-A235-EFCA-FED5-7BBBF568E8B6}"/>
          </ac:spMkLst>
        </pc:spChg>
        <pc:spChg chg="mod">
          <ac:chgData name="Yuvraj Singh" userId="d6b063c0bc170a04" providerId="LiveId" clId="{4D5A7FA9-7F17-4DC3-ADDB-89B6085DFB61}" dt="2025-07-29T03:56:44.459" v="277" actId="255"/>
          <ac:spMkLst>
            <pc:docMk/>
            <pc:sldMk cId="2086459782" sldId="269"/>
            <ac:spMk id="3" creationId="{8CDFEA12-198B-7EA3-F770-60A1F5BDB621}"/>
          </ac:spMkLst>
        </pc:spChg>
        <pc:graphicFrameChg chg="add del mod modGraphic">
          <ac:chgData name="Yuvraj Singh" userId="d6b063c0bc170a04" providerId="LiveId" clId="{4D5A7FA9-7F17-4DC3-ADDB-89B6085DFB61}" dt="2025-07-29T03:55:59.952" v="275" actId="21"/>
          <ac:graphicFrameMkLst>
            <pc:docMk/>
            <pc:sldMk cId="2086459782" sldId="269"/>
            <ac:graphicFrameMk id="5" creationId="{D0C26DCA-8A0C-710E-995B-E0442B463D30}"/>
          </ac:graphicFrameMkLst>
        </pc:graphicFrameChg>
        <pc:graphicFrameChg chg="add del mod modGraphic">
          <ac:chgData name="Yuvraj Singh" userId="d6b063c0bc170a04" providerId="LiveId" clId="{4D5A7FA9-7F17-4DC3-ADDB-89B6085DFB61}" dt="2025-07-29T03:55:48.702" v="271" actId="21"/>
          <ac:graphicFrameMkLst>
            <pc:docMk/>
            <pc:sldMk cId="2086459782" sldId="269"/>
            <ac:graphicFrameMk id="6" creationId="{009D1ED2-FD61-726A-CBD7-F850980D8DF9}"/>
          </ac:graphicFrameMkLst>
        </pc:graphicFrameChg>
        <pc:graphicFrameChg chg="add del mod">
          <ac:chgData name="Yuvraj Singh" userId="d6b063c0bc170a04" providerId="LiveId" clId="{4D5A7FA9-7F17-4DC3-ADDB-89B6085DFB61}" dt="2025-07-29T03:55:30.552" v="263" actId="21"/>
          <ac:graphicFrameMkLst>
            <pc:docMk/>
            <pc:sldMk cId="2086459782" sldId="269"/>
            <ac:graphicFrameMk id="7" creationId="{FB7493EE-89A4-1C2F-2A5D-48B4B19A84AB}"/>
          </ac:graphicFrameMkLst>
        </pc:graphicFrameChg>
        <pc:graphicFrameChg chg="add del mod modGraphic">
          <ac:chgData name="Yuvraj Singh" userId="d6b063c0bc170a04" providerId="LiveId" clId="{4D5A7FA9-7F17-4DC3-ADDB-89B6085DFB61}" dt="2025-07-29T03:55:22.305" v="262" actId="21"/>
          <ac:graphicFrameMkLst>
            <pc:docMk/>
            <pc:sldMk cId="2086459782" sldId="269"/>
            <ac:graphicFrameMk id="8" creationId="{8F609A02-2C02-5CE3-EDB9-E12C8F9AF14B}"/>
          </ac:graphicFrameMkLst>
        </pc:graphicFrameChg>
      </pc:sldChg>
      <pc:sldMasterChg chg="delSldLayout">
        <pc:chgData name="Yuvraj Singh" userId="d6b063c0bc170a04" providerId="LiveId" clId="{4D5A7FA9-7F17-4DC3-ADDB-89B6085DFB61}" dt="2025-07-28T10:01:33.419" v="46" actId="2696"/>
        <pc:sldMasterMkLst>
          <pc:docMk/>
          <pc:sldMasterMk cId="0" sldId="2147483648"/>
        </pc:sldMasterMkLst>
        <pc:sldLayoutChg chg="del">
          <pc:chgData name="Yuvraj Singh" userId="d6b063c0bc170a04" providerId="LiveId" clId="{4D5A7FA9-7F17-4DC3-ADDB-89B6085DFB61}" dt="2025-07-28T10:01:18.122" v="43" actId="2696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Yuvraj Singh" userId="d6b063c0bc170a04" providerId="LiveId" clId="{4D5A7FA9-7F17-4DC3-ADDB-89B6085DFB61}" dt="2025-07-28T10:01:33.419" v="46" actId="2696"/>
          <pc:sldLayoutMkLst>
            <pc:docMk/>
            <pc:sldMasterMk cId="0" sldId="2147483648"/>
            <pc:sldLayoutMk cId="1090879237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30569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" name="Google Shape;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7382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78129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c78129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8646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6663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49275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443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978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8111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1906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2099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173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" name="Google Shape;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110" y="9736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 txBox="1"/>
          <p:nvPr/>
        </p:nvSpPr>
        <p:spPr>
          <a:xfrm>
            <a:off x="60960" y="1493520"/>
            <a:ext cx="9083040" cy="509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31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3600" b="1" i="0" u="none" strike="noStrike" cap="none" dirty="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</a:t>
            </a:r>
            <a:r>
              <a:rPr lang="en-IN" sz="36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Uplink for Life-Saving Emergencies(PULSE)</a:t>
            </a:r>
            <a:endParaRPr sz="36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Vansh Arora – 2410990483</a:t>
            </a:r>
            <a:endParaRPr lang="en-US" dirty="0">
              <a:ea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</a:t>
            </a: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hita Gupta – 2410990485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Vishesh Jha – 2410990486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Shubham Bansal – 2410991685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Yuvraj Singh - 2410991866</a:t>
            </a: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 smtClean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 smtClean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 smtClean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Group: G</a:t>
            </a:r>
            <a:r>
              <a:rPr lang="en-US" sz="18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800" b="1" i="0" u="none" strike="noStrike" cap="none" dirty="0" smtClean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1" i="0" u="none" strike="noStrike" cap="none" dirty="0" smtClean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1800" b="1" i="0" u="none" strike="noStrike" cap="none" dirty="0" err="1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Jyoti</a:t>
            </a:r>
            <a:endParaRPr lang="en-US" sz="1800" b="1" i="0" u="none" strike="noStrike" cap="none" dirty="0" smtClean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14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Interdisciplinary Courses in Engineering</a:t>
            </a:r>
            <a:endParaRPr sz="4000" b="1" i="0" u="none" strike="noStrike" cap="none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1979797" y="971140"/>
            <a:ext cx="51844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14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Embedded Systems and Internet of Things (ES&amp;IOT) Lab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1860750" y="276425"/>
            <a:ext cx="4494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Budget</a:t>
            </a:r>
            <a:endParaRPr sz="4800" b="1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1"/>
          </p:nvPr>
        </p:nvSpPr>
        <p:spPr>
          <a:xfrm>
            <a:off x="149851" y="1064352"/>
            <a:ext cx="8844300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860F52E8-5AD0-7B5D-7FE4-DCAE7BAFB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286772"/>
              </p:ext>
            </p:extLst>
          </p:nvPr>
        </p:nvGraphicFramePr>
        <p:xfrm>
          <a:off x="342900" y="1064352"/>
          <a:ext cx="8229600" cy="49072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="" xmlns:a16="http://schemas.microsoft.com/office/drawing/2014/main" val="2597054528"/>
                    </a:ext>
                  </a:extLst>
                </a:gridCol>
                <a:gridCol w="2743200"/>
                <a:gridCol w="2743200">
                  <a:extLst>
                    <a:ext uri="{9D8B030D-6E8A-4147-A177-3AD203B41FA5}">
                      <a16:colId xmlns="" xmlns:a16="http://schemas.microsoft.com/office/drawing/2014/main" val="1681357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Component / Service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Specification / Module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Estimated Cost (INR)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97059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Main Microcontroller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ESP32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GSM Module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SIM800L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Pulse Sensor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MAX30100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Fall Detection Sensor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MPU6050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LoRa Module </a:t>
                      </a:r>
                      <a:r>
                        <a:rPr lang="en-IN" i="1"/>
                        <a:t>(optional)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SX1278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₹350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2377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Power Supply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Lithium Battery (3.7V) + TP4056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22124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Alerting Devices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Buzzer + LED/Strobe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7333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Miscellaneous Hardware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PCB, Enclosure, Wiring, Mounts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4466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Cloud Database Service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Firebase / AWS IoT (basic tier)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₹500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44241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Web Application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Admin/Monitoring Panel (basic version)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75037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Mobile App Development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Android App (basic UI + Bluetooth/GSM)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---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902866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Hosting &amp; Backend Setup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Domain, SSL, server (initial setup)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₹500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225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Total Estimated Cost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₹</a:t>
                      </a:r>
                      <a:r>
                        <a:rPr lang="en-IN" b="1" dirty="0" smtClean="0"/>
                        <a:t>4,650(</a:t>
                      </a:r>
                      <a:r>
                        <a:rPr lang="en-IN" dirty="0" err="1" smtClean="0"/>
                        <a:t>approximatly</a:t>
                      </a:r>
                      <a:r>
                        <a:rPr lang="en-IN" b="1" dirty="0" smtClean="0"/>
                        <a:t>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957758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78129218a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01" name="Google Shape;101;g2c78129218a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c78129218a_0_8"/>
          <p:cNvSpPr txBox="1"/>
          <p:nvPr/>
        </p:nvSpPr>
        <p:spPr>
          <a:xfrm>
            <a:off x="599825" y="2179350"/>
            <a:ext cx="77379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1" i="0" u="none" strike="noStrike" cap="none">
                <a:solidFill>
                  <a:srgbClr val="D6E3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lang="en-US" sz="11500" b="1" i="0" u="none" strike="noStrike" cap="none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9600" b="1" i="0" u="none" strike="noStrike" cap="none">
                <a:solidFill>
                  <a:srgbClr val="D6E3B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</a:t>
            </a:r>
            <a:r>
              <a:rPr lang="en-US" sz="11500" b="1" i="0" u="none" strike="noStrike" cap="none">
                <a:solidFill>
                  <a:srgbClr val="D6E3B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1411600" y="-27175"/>
            <a:ext cx="54585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5000" b="1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"/>
          <p:cNvSpPr txBox="1">
            <a:spLocks noGrp="1"/>
          </p:cNvSpPr>
          <p:nvPr>
            <p:ph type="body" idx="1"/>
          </p:nvPr>
        </p:nvSpPr>
        <p:spPr>
          <a:xfrm>
            <a:off x="149901" y="473963"/>
            <a:ext cx="8844197" cy="529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indent="0">
              <a:buNone/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1800" b="1" dirty="0"/>
              <a:t>Lack of Quick and Discreet Emergency Communication for Vulnerable Groups</a:t>
            </a:r>
            <a:endParaRPr lang="en-US" sz="1800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sz="1800" dirty="0"/>
              <a:t>In today’s world, </a:t>
            </a:r>
            <a:r>
              <a:rPr lang="en-US" sz="1800" b="1" dirty="0"/>
              <a:t>women, children, and the elderly</a:t>
            </a:r>
            <a:r>
              <a:rPr lang="en-US" sz="1800" dirty="0"/>
              <a:t> often find themselves in </a:t>
            </a:r>
            <a:r>
              <a:rPr lang="en-US" sz="1800" b="1" dirty="0"/>
              <a:t>situations where their safety is threatened</a:t>
            </a:r>
            <a:r>
              <a:rPr lang="en-US" sz="1800" dirty="0"/>
              <a:t>, such as harassment, getting lost, medical emergencies, or accidents.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800" dirty="0"/>
              <a:t>However, in most cases: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They are </a:t>
            </a:r>
            <a:r>
              <a:rPr lang="en-US" sz="1800" b="1" dirty="0"/>
              <a:t>unable to access their phones quickly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Panic prevents them from </a:t>
            </a:r>
            <a:r>
              <a:rPr lang="en-US" sz="1800" b="1" dirty="0"/>
              <a:t>dialing emergency numbers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Lack of real-time location sharing</a:t>
            </a:r>
            <a:r>
              <a:rPr lang="en-US" sz="1800" dirty="0"/>
              <a:t> delays help.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Many people don’t know how or whom to contact in urgent moments.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gap in </a:t>
            </a:r>
            <a:r>
              <a:rPr lang="en-US" sz="1800" b="1" dirty="0"/>
              <a:t>immediate, accessible, and reliable emergency communication</a:t>
            </a:r>
            <a:r>
              <a:rPr lang="en-US" sz="1800" dirty="0"/>
              <a:t> puts lives at risk every day.</a:t>
            </a: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41" y="1064352"/>
            <a:ext cx="8844300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0" algn="ctr">
              <a:buNone/>
            </a:pPr>
            <a:r>
              <a:rPr lang="en-US" sz="2000" i="1" dirty="0"/>
              <a:t>We propose a </a:t>
            </a:r>
            <a:r>
              <a:rPr lang="en-US" sz="2000" b="1" i="1" dirty="0"/>
              <a:t>portable, IoT-based emergency alert device</a:t>
            </a:r>
            <a:r>
              <a:rPr lang="en-US" sz="2000" i="1" dirty="0"/>
              <a:t> that enables </a:t>
            </a:r>
            <a:r>
              <a:rPr lang="en-US" sz="2000" b="1" i="1" dirty="0"/>
              <a:t>women, children, and the elderly</a:t>
            </a:r>
            <a:r>
              <a:rPr lang="en-US" sz="2000" i="1" dirty="0"/>
              <a:t> to </a:t>
            </a:r>
            <a:r>
              <a:rPr lang="en-US" sz="2000" b="1" i="1" dirty="0"/>
              <a:t>instantly signal distress</a:t>
            </a:r>
            <a:r>
              <a:rPr lang="en-US" sz="2000" i="1" dirty="0"/>
              <a:t> in emergencies — all with </a:t>
            </a:r>
            <a:r>
              <a:rPr lang="en-US" sz="2000" b="1" i="1" dirty="0"/>
              <a:t>a single button press</a:t>
            </a:r>
            <a:r>
              <a:rPr lang="en-US" sz="2000" i="1" dirty="0"/>
              <a:t>.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Portable IoT-based emergency alert device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Designed for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women, children, and elderly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users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Single-button activation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instant emergency alerts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Uses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GSM/GPS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for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location tracking and message transmission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Sends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real-time location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to emergency contacts and authorities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Buzzer and LED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activate to draw nearby attention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Compact and wearable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design for easy access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Ensures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quick response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during critical situations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Integrated with </a:t>
            </a: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Cloud Services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and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optional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mobile app for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monitoring</a:t>
            </a:r>
          </a:p>
          <a:p>
            <a:pPr marL="114300" indent="0"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Circuit Diagram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41" y="1064352"/>
            <a:ext cx="8844300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Show circuit diagram for your proposed project.</a:t>
            </a: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10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1819475" y="0"/>
            <a:ext cx="46575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dirty="0"/>
              <a:t>Technology and Tools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71" name="Google Shape;7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22E84715-7346-F669-8209-8260609BA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8985"/>
              </p:ext>
            </p:extLst>
          </p:nvPr>
        </p:nvGraphicFramePr>
        <p:xfrm>
          <a:off x="335280" y="1020921"/>
          <a:ext cx="8572500" cy="5455920"/>
        </p:xfrm>
        <a:graphic>
          <a:graphicData uri="http://schemas.openxmlformats.org/drawingml/2006/table">
            <a:tbl>
              <a:tblPr/>
              <a:tblGrid>
                <a:gridCol w="4286250">
                  <a:extLst>
                    <a:ext uri="{9D8B030D-6E8A-4147-A177-3AD203B41FA5}">
                      <a16:colId xmlns="" xmlns:a16="http://schemas.microsoft.com/office/drawing/2014/main" val="1291974329"/>
                    </a:ext>
                  </a:extLst>
                </a:gridCol>
                <a:gridCol w="4286250">
                  <a:extLst>
                    <a:ext uri="{9D8B030D-6E8A-4147-A177-3AD203B41FA5}">
                      <a16:colId xmlns="" xmlns:a16="http://schemas.microsoft.com/office/drawing/2014/main" val="2393062378"/>
                    </a:ext>
                  </a:extLst>
                </a:gridCol>
              </a:tblGrid>
              <a:tr h="290761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/ Technology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59426807"/>
                  </a:ext>
                </a:extLst>
              </a:tr>
              <a:tr h="494293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ESP32 (30-pin)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microcontroller for processing, control, and communication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94293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 Module (SIM800L)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Sends emergency SMS and GPS/location alerts over cellular network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0761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Pulse Sensor (MAX30100)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Detects heart rate anomalies (e.g., high/low BPM)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90761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MPU6050 (Accelerometer)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Detects falls or abnormal motion patterns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97616781"/>
                  </a:ext>
                </a:extLst>
              </a:tr>
              <a:tr h="290761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Panic Button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user to instantly trigger emergency alert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9489567"/>
                  </a:ext>
                </a:extLst>
              </a:tr>
              <a:tr h="290761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Buzzer &amp; LED/Strobe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Audible and visual emergency alert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15310623"/>
                  </a:ext>
                </a:extLst>
              </a:tr>
              <a:tr h="290761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Lithium Battery (3.7V)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Portable power supply for on-the-go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92068942"/>
                  </a:ext>
                </a:extLst>
              </a:tr>
              <a:tr h="494293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TP4056 + AMS1117 Regulator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Manages battery charging and regulates 3.3V power to ESP32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25814425"/>
                  </a:ext>
                </a:extLst>
              </a:tr>
              <a:tr h="494293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Database (e.g., Firebase)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user medical profiles, emergency contacts, and alert history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66461840"/>
                  </a:ext>
                </a:extLst>
              </a:tr>
              <a:tr h="494293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Application (Admin/Family Panel)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alerts, monitor user status, update profiles, and track location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34076031"/>
                  </a:ext>
                </a:extLst>
              </a:tr>
              <a:tr h="494293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 Stack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ESP32, SIM800L, MAX30100, MPU6050, Firebase, Node.js / Python, HTML/CSS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13821278"/>
                  </a:ext>
                </a:extLst>
              </a:tr>
              <a:tr h="494293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Enclosure (Pendant/Bracelet/Keychain)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Compact, wearable, and discreet housing for all components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752311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1AC66C-8E9D-DE4A-79B6-3A7F5F72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56" y="0"/>
            <a:ext cx="4616244" cy="838200"/>
          </a:xfrm>
        </p:spPr>
        <p:txBody>
          <a:bodyPr/>
          <a:lstStyle/>
          <a:p>
            <a:r>
              <a:rPr lang="en-US" dirty="0" smtClean="0"/>
              <a:t>Impact and Benefits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9237C3F-8822-D1FF-88FF-952F19F54D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7" name="Google Shape;7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308526" y="947927"/>
            <a:ext cx="7623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Impacts of the PULSE Emergency Device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08526" y="1426986"/>
            <a:ext cx="762389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Saves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Lives in Critical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Moments</a:t>
            </a:r>
          </a:p>
          <a:p>
            <a:pPr marL="342900" indent="-342900"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Enables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emergency response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automated health and panic alerts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Helps minimize delays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care delivery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08526" y="2554665"/>
            <a:ext cx="762389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Empowers Vulnerable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Especially supports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individuals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at risk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discreet health and safety 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anytime, anywhere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8526" y="3763010"/>
            <a:ext cx="762389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Bridges the Connectivity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Gap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Operates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or no-network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areas.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Ensures communication even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or disaster-struck zones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8526" y="4967348"/>
            <a:ext cx="762389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Enhances Smart Healthcare </a:t>
            </a: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Syncs real-time data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databases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web and mobile apps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Supports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monitoring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data access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363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6B4FE7-A235-EFCA-FED5-7BBBF568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56" y="0"/>
            <a:ext cx="4616244" cy="838200"/>
          </a:xfrm>
        </p:spPr>
        <p:txBody>
          <a:bodyPr/>
          <a:lstStyle/>
          <a:p>
            <a:r>
              <a:rPr lang="en-US" dirty="0" smtClean="0"/>
              <a:t>Implementation Plan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697082C-EA8D-E68C-2186-94228E9AD0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4320" y="982793"/>
            <a:ext cx="8412480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 powers on and establishes connection via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GSM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Loads medical profile and configuration from internal memory or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Mode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monitors key health and motion parameters: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rate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(via MAX30100)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Movement/Falls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(via MPU6050)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Stays on standby, awaiting: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Panic button press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Detected anomaly (fall or abnormal pulse)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Event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Instantly sends an emergency alert through GSM or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mesh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Activates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LED/strobe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nearby attention.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Mobile/web app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real-time alert and location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Post-Event Actions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Logs the event with timestamp and sensor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Awaits confirmation/reset via app or button.</a:t>
            </a:r>
          </a:p>
        </p:txBody>
      </p:sp>
      <p:pic>
        <p:nvPicPr>
          <p:cNvPr id="13" name="Google Shape;7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6459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SDG’s Covered 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3"/>
          <p:cNvSpPr txBox="1">
            <a:spLocks noGrp="1"/>
          </p:cNvSpPr>
          <p:nvPr>
            <p:ph type="body" idx="1"/>
          </p:nvPr>
        </p:nvSpPr>
        <p:spPr>
          <a:xfrm>
            <a:off x="149841" y="1064352"/>
            <a:ext cx="8844300" cy="83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SDG Goals Covered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PULSE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/>
          <p:cNvSpPr/>
          <p:nvPr/>
        </p:nvSpPr>
        <p:spPr>
          <a:xfrm>
            <a:off x="373380" y="1760221"/>
            <a:ext cx="83134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– Good Health and Well-being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healthy lives and promote well-being for all at all ages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PULSE supports this goal: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monitors heart rate and motion to detect emergencies like cardiac anomalies or falls.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instant alerts to caregivers, family, or medical professionals via GSM/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shares medical data (e.g., blood type, conditions) with responders to reduce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" y="3130414"/>
            <a:ext cx="82296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5 – Gender Equality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 gender equality and empower all women and girls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PULSE supports this goal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women and girls with a discreet, wearable panic system for personal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audible and visual alarms and sends live location to trusted contacts when under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threatCan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worn in the form of a bracelet, pendant, or keychain, maintaining privacy and ease of use.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" y="4792407"/>
            <a:ext cx="831342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9 – Industry, Innovation and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resilient infrastructure, promote inclusive and sustainable industrialization, and foster innovation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PULSE supports this goal: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Internet of Things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wearable technology, cloud databases, and mobile/web apps for emergency care.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low-cost manufacturing, making it accessible for underprivileged or rural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7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1959425" y="0"/>
            <a:ext cx="4517700" cy="8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SDG’s Covered </a:t>
            </a:r>
            <a:endParaRPr sz="48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38" y="1158240"/>
            <a:ext cx="2996202" cy="2711491"/>
          </a:xfrm>
          <a:prstGeom prst="rect">
            <a:avLst/>
          </a:prstGeom>
        </p:spPr>
      </p:pic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110" y="112359"/>
            <a:ext cx="1720646" cy="7232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295638" y="3869730"/>
            <a:ext cx="30589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monitors heart rate and motion to detect emergencies like cardiac anomalies or falls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instant alerts to caregivers, family, or medical professionals via GSM/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shares medical data (e.g., blood type, conditions) with responders to reduce treatment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040" y="1158239"/>
            <a:ext cx="2812289" cy="27114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54619" y="4012059"/>
            <a:ext cx="283912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and girls with a discreet, wearable panic system for personal safety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 audible and visual alarms and sends live location to trusted contacts when under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worn in the form of a bracelet, pendant, or keychain, maintaining privacy and ease of use.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6529" y="1158239"/>
            <a:ext cx="2721917" cy="271148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80329" y="4012057"/>
            <a:ext cx="279811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wearable technology, cloud databases, and mobile/web apps for emergency care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low-cost manufacturing, making it accessible for underprivileged or rural users.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043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1124</Words>
  <Application>Microsoft Office PowerPoint</Application>
  <PresentationFormat>On-screen Show (4:3)</PresentationFormat>
  <Paragraphs>195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PowerPoint Presentation</vt:lpstr>
      <vt:lpstr>Problem Statement</vt:lpstr>
      <vt:lpstr>Proposed Solution</vt:lpstr>
      <vt:lpstr>Circuit Diagram</vt:lpstr>
      <vt:lpstr>Technology and Tools</vt:lpstr>
      <vt:lpstr>Impact and Benefits</vt:lpstr>
      <vt:lpstr>Implementation Plan</vt:lpstr>
      <vt:lpstr>SDG’s Covered </vt:lpstr>
      <vt:lpstr>SDG’s Covered </vt:lpstr>
      <vt:lpstr>Budget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Vishesh Jha</dc:creator>
  <cp:lastModifiedBy>Microsoft account</cp:lastModifiedBy>
  <cp:revision>10</cp:revision>
  <dcterms:modified xsi:type="dcterms:W3CDTF">2025-07-29T17:28:19Z</dcterms:modified>
</cp:coreProperties>
</file>