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ESH SHIVHARE" userId="bf13bbd5990c9a0f" providerId="LiveId" clId="{AF76AC4C-1BF1-4989-B621-212D48E36D14}"/>
    <pc:docChg chg="modSld">
      <pc:chgData name="VISHESH SHIVHARE" userId="bf13bbd5990c9a0f" providerId="LiveId" clId="{AF76AC4C-1BF1-4989-B621-212D48E36D14}" dt="2023-09-19T07:52:41.871" v="0" actId="207"/>
      <pc:docMkLst>
        <pc:docMk/>
      </pc:docMkLst>
      <pc:sldChg chg="modSp mod">
        <pc:chgData name="VISHESH SHIVHARE" userId="bf13bbd5990c9a0f" providerId="LiveId" clId="{AF76AC4C-1BF1-4989-B621-212D48E36D14}" dt="2023-09-19T07:52:41.871" v="0" actId="207"/>
        <pc:sldMkLst>
          <pc:docMk/>
          <pc:sldMk cId="581366234" sldId="258"/>
        </pc:sldMkLst>
        <pc:spChg chg="mod">
          <ac:chgData name="VISHESH SHIVHARE" userId="bf13bbd5990c9a0f" providerId="LiveId" clId="{AF76AC4C-1BF1-4989-B621-212D48E36D14}" dt="2023-09-19T07:52:41.871" v="0" actId="207"/>
          <ac:spMkLst>
            <pc:docMk/>
            <pc:sldMk cId="581366234" sldId="258"/>
            <ac:spMk id="2" creationId="{27B8EAE1-6C07-D75B-3A1B-BC17715E4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65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6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35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5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0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36AD-B535-43F8-B058-665D529FA69D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DF13A-A80A-45FA-83F9-56B353148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1AF63-C32A-4B20-CDAE-5407CC5F04F2}"/>
              </a:ext>
            </a:extLst>
          </p:cNvPr>
          <p:cNvSpPr txBox="1"/>
          <p:nvPr/>
        </p:nvSpPr>
        <p:spPr>
          <a:xfrm>
            <a:off x="2841812" y="-45872"/>
            <a:ext cx="66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OLYMPIC</a:t>
            </a:r>
            <a:r>
              <a:rPr lang="en-IN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DATASET MECE BREAKDOWN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66277-DBE4-4D8A-849B-13A4F76BC2C2}"/>
              </a:ext>
            </a:extLst>
          </p:cNvPr>
          <p:cNvSpPr/>
          <p:nvPr/>
        </p:nvSpPr>
        <p:spPr>
          <a:xfrm>
            <a:off x="304800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26D48-810C-46E7-A5A5-8B995AC90350}"/>
              </a:ext>
            </a:extLst>
          </p:cNvPr>
          <p:cNvSpPr/>
          <p:nvPr/>
        </p:nvSpPr>
        <p:spPr>
          <a:xfrm>
            <a:off x="4338918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DD7AC-FC57-34B9-1C59-C8914689B712}"/>
              </a:ext>
            </a:extLst>
          </p:cNvPr>
          <p:cNvSpPr/>
          <p:nvPr/>
        </p:nvSpPr>
        <p:spPr>
          <a:xfrm>
            <a:off x="8606118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886EC-8FF3-E2EE-DF9D-6B931E8934D7}"/>
              </a:ext>
            </a:extLst>
          </p:cNvPr>
          <p:cNvSpPr txBox="1"/>
          <p:nvPr/>
        </p:nvSpPr>
        <p:spPr>
          <a:xfrm>
            <a:off x="618563" y="1541927"/>
            <a:ext cx="2572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Data Source and Description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background information about the Olympic dataset, including its source, scope, and period covered (e.g., Summer Olympics, Winter Olympics, specific years, sports included).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can find above information with the help of consolidated fact table and games table in given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C964C-7986-C0BD-5199-1E90A821B13E}"/>
              </a:ext>
            </a:extLst>
          </p:cNvPr>
          <p:cNvSpPr txBox="1"/>
          <p:nvPr/>
        </p:nvSpPr>
        <p:spPr>
          <a:xfrm>
            <a:off x="4616824" y="1541927"/>
            <a:ext cx="274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Historical Trends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Analyze historical trends in terms of the number of participating countries and athletes over the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Breakdown of host countries and the frequency of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Changes in the number of sports and events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 We can find following information by analyzing consolidated fact table.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6F68A-BD9A-EF19-889D-EB2257202395}"/>
              </a:ext>
            </a:extLst>
          </p:cNvPr>
          <p:cNvSpPr txBox="1"/>
          <p:nvPr/>
        </p:nvSpPr>
        <p:spPr>
          <a:xfrm>
            <a:off x="8937812" y="1541927"/>
            <a:ext cx="2510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Athlete Demographics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Breakdown of athlete demographics, including age, gender, nationality, and sport.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Historical changes in the demographics of athletes.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Analyzing above MECE we can use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3 tables which are person, person region and noc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Söhne"/>
              </a:rPr>
              <a:t> region table.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5AF4C69-F9EF-917F-41ED-98CC11F8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2550459"/>
            <a:ext cx="1999053" cy="1999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EBB7BD-3C5D-3965-D8D1-7A6D235F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9" y="2550459"/>
            <a:ext cx="1999053" cy="19990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73C8CD-8E91-3271-93BE-37991B19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43" y="2527559"/>
            <a:ext cx="1999053" cy="1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1AF63-C32A-4B20-CDAE-5407CC5F04F2}"/>
              </a:ext>
            </a:extLst>
          </p:cNvPr>
          <p:cNvSpPr txBox="1"/>
          <p:nvPr/>
        </p:nvSpPr>
        <p:spPr>
          <a:xfrm>
            <a:off x="2841812" y="-45872"/>
            <a:ext cx="66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OLYMPIC</a:t>
            </a:r>
            <a:r>
              <a:rPr lang="en-IN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DATASET MECE BREAKDOWN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66277-DBE4-4D8A-849B-13A4F76BC2C2}"/>
              </a:ext>
            </a:extLst>
          </p:cNvPr>
          <p:cNvSpPr/>
          <p:nvPr/>
        </p:nvSpPr>
        <p:spPr>
          <a:xfrm>
            <a:off x="304800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26D48-810C-46E7-A5A5-8B995AC90350}"/>
              </a:ext>
            </a:extLst>
          </p:cNvPr>
          <p:cNvSpPr/>
          <p:nvPr/>
        </p:nvSpPr>
        <p:spPr>
          <a:xfrm>
            <a:off x="4338918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DD7AC-FC57-34B9-1C59-C8914689B712}"/>
              </a:ext>
            </a:extLst>
          </p:cNvPr>
          <p:cNvSpPr/>
          <p:nvPr/>
        </p:nvSpPr>
        <p:spPr>
          <a:xfrm>
            <a:off x="8606118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886EC-8FF3-E2EE-DF9D-6B931E8934D7}"/>
              </a:ext>
            </a:extLst>
          </p:cNvPr>
          <p:cNvSpPr txBox="1"/>
          <p:nvPr/>
        </p:nvSpPr>
        <p:spPr>
          <a:xfrm>
            <a:off x="618563" y="1541927"/>
            <a:ext cx="2572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Medal Analysis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Medal distribution by country and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Identification of dominant countries in terms of medal 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of medal counts by sport and discipline.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Trends in the types of medals (gold, silver, bronze) won by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We can find above MECE by analyzing consolidated fact table.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C964C-7986-C0BD-5199-1E90A821B13E}"/>
              </a:ext>
            </a:extLst>
          </p:cNvPr>
          <p:cNvSpPr txBox="1"/>
          <p:nvPr/>
        </p:nvSpPr>
        <p:spPr>
          <a:xfrm>
            <a:off x="4616824" y="1541927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ports Analysis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of the popularity of sports and their growth or decline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Performance metrics by sport (e.g., fastest times, highest scores).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Dominant countries or athletes in specific sports.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Sports analysis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required data from various table like games table, event table and games competitor table 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6F68A-BD9A-EF19-889D-EB2257202395}"/>
              </a:ext>
            </a:extLst>
          </p:cNvPr>
          <p:cNvSpPr txBox="1"/>
          <p:nvPr/>
        </p:nvSpPr>
        <p:spPr>
          <a:xfrm>
            <a:off x="8937812" y="1541927"/>
            <a:ext cx="2510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Athlete Performance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of individual athlete performance over multiple Olympics.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Identification of record-holding athletes.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of trends in world records and their progression.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We can find out athlete performance by analyzing person table and consolidated fact table.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667BBD-6643-EB05-8873-1763D345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2550459"/>
            <a:ext cx="1999053" cy="1999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4FC53-5244-79EF-5F60-2320DD76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32" y="2558444"/>
            <a:ext cx="1999053" cy="1999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47E88D-7BBB-4B1E-D7EF-B64BC482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8" y="2550459"/>
            <a:ext cx="1999053" cy="1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1AF63-C32A-4B20-CDAE-5407CC5F04F2}"/>
              </a:ext>
            </a:extLst>
          </p:cNvPr>
          <p:cNvSpPr txBox="1"/>
          <p:nvPr/>
        </p:nvSpPr>
        <p:spPr>
          <a:xfrm>
            <a:off x="2841812" y="-45872"/>
            <a:ext cx="668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öhne"/>
              </a:rPr>
              <a:t>OLYMPIC</a:t>
            </a:r>
            <a:r>
              <a:rPr lang="en-IN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DATASET MECE BREAKDOWN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66277-DBE4-4D8A-849B-13A4F76BC2C2}"/>
              </a:ext>
            </a:extLst>
          </p:cNvPr>
          <p:cNvSpPr/>
          <p:nvPr/>
        </p:nvSpPr>
        <p:spPr>
          <a:xfrm>
            <a:off x="304800" y="1344707"/>
            <a:ext cx="3281082" cy="52353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886EC-8FF3-E2EE-DF9D-6B931E8934D7}"/>
              </a:ext>
            </a:extLst>
          </p:cNvPr>
          <p:cNvSpPr txBox="1"/>
          <p:nvPr/>
        </p:nvSpPr>
        <p:spPr>
          <a:xfrm>
            <a:off x="618563" y="1541927"/>
            <a:ext cx="2572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Future Trends and Predictions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potential future trends in Olympic participation, sports,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Predictions for upcoming Olympic Games based on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Determining future trends and prediction we required to understand  all data table carefully and analyze the trend over the period of time .</a:t>
            </a:r>
          </a:p>
          <a:p>
            <a:pPr algn="ctr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8EAE1-6C07-D75B-3A1B-BC17715E45F4}"/>
              </a:ext>
            </a:extLst>
          </p:cNvPr>
          <p:cNvSpPr/>
          <p:nvPr/>
        </p:nvSpPr>
        <p:spPr>
          <a:xfrm>
            <a:off x="3774139" y="1344707"/>
            <a:ext cx="7969625" cy="517263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1014C-4BAF-2658-F74A-44F661BE6EEB}"/>
              </a:ext>
            </a:extLst>
          </p:cNvPr>
          <p:cNvSpPr txBox="1"/>
          <p:nvPr/>
        </p:nvSpPr>
        <p:spPr>
          <a:xfrm>
            <a:off x="3899645" y="1461247"/>
            <a:ext cx="7602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Insights and Recommendations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Based on the analysis within each MECE category, generate insights and recommendations. 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Insights: Identify trends, outliers, and correlations within the data (e.g., a surge in female participation, countries with the highest return on investment in sports).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Recommendations: Provide actionable recommendations that could benefit the Olympics organization, host cities, or participating countries (e.g., promoting underrepresented sports, enhancing athlete welfare, or optimizing sponsorship strategies).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MECE breakdown like this helps ensure that all aspects of the Olympic dataset are thoroughly analyzed, and insights are derived from a structured approach. It also facilitates clear communication of findings and recommendations to stakeholders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A607F-D788-C6FD-FD44-70EBB599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4" y="2622176"/>
            <a:ext cx="1999053" cy="1999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DC1F5C-46F0-E854-C234-3EB41934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20" y="2622175"/>
            <a:ext cx="1999053" cy="1999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C9E31-30C3-0C70-879A-0C74AC96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62" y="2622175"/>
            <a:ext cx="1999053" cy="1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6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495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SHIVHARE</dc:creator>
  <cp:lastModifiedBy>VISHESH SHIVHARE</cp:lastModifiedBy>
  <cp:revision>1</cp:revision>
  <dcterms:created xsi:type="dcterms:W3CDTF">2023-09-19T06:34:05Z</dcterms:created>
  <dcterms:modified xsi:type="dcterms:W3CDTF">2023-09-19T07:55:22Z</dcterms:modified>
</cp:coreProperties>
</file>