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62" r:id="rId4"/>
    <p:sldId id="298" r:id="rId5"/>
    <p:sldId id="268" r:id="rId6"/>
    <p:sldId id="274" r:id="rId7"/>
    <p:sldId id="273" r:id="rId8"/>
    <p:sldId id="275" r:id="rId9"/>
    <p:sldId id="287" r:id="rId10"/>
    <p:sldId id="289" r:id="rId11"/>
    <p:sldId id="295" r:id="rId12"/>
    <p:sldId id="294" r:id="rId13"/>
    <p:sldId id="290" r:id="rId14"/>
    <p:sldId id="297" r:id="rId15"/>
    <p:sldId id="288" r:id="rId16"/>
    <p:sldId id="277" r:id="rId17"/>
    <p:sldId id="284" r:id="rId18"/>
    <p:sldId id="285" r:id="rId19"/>
    <p:sldId id="286" r:id="rId20"/>
    <p:sldId id="280" r:id="rId21"/>
    <p:sldId id="283" r:id="rId22"/>
    <p:sldId id="266" r:id="rId23"/>
    <p:sldId id="269" r:id="rId24"/>
    <p:sldId id="272" r:id="rId25"/>
    <p:sldId id="267" r:id="rId26"/>
    <p:sldId id="270" r:id="rId27"/>
    <p:sldId id="27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5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Detailed Analysis of PM2.5 Levels Across Four CPCB Stations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AE26C18E-7F15-4FF6-8ED7-0FE12524B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2863"/>
            <a:ext cx="6553200" cy="67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085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AC493A6-6901-4649-BFCF-919148F16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838"/>
            <a:ext cx="9144000" cy="615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37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9416C51-48A6-491F-B76C-ABBA1D505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838"/>
            <a:ext cx="9144000" cy="615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478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6">
            <a:extLst>
              <a:ext uri="{FF2B5EF4-FFF2-40B4-BE49-F238E27FC236}">
                <a16:creationId xmlns:a16="http://schemas.microsoft.com/office/drawing/2014/main" id="{2DEABE51-6287-4981-B494-26F4443C1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4650"/>
            <a:ext cx="9144000" cy="610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985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85EBB9B-9FF2-4191-9FD5-8C0107A21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4650"/>
            <a:ext cx="9144000" cy="610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99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E9E82D7A-DC79-4E91-8E3C-86657EA06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5163"/>
            <a:ext cx="9144000" cy="552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640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3A0222E2-A410-4498-9A69-FD05610AA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3450"/>
            <a:ext cx="914400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134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3F6C2621-6D0E-4CC3-87D2-5E7000697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9800"/>
            <a:ext cx="9144000" cy="497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175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9DBCA98D-B0B8-4444-90A2-3D24C7CEE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823913"/>
            <a:ext cx="809625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020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30CCDD6F-8AC7-4BC0-9027-F1220CB75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823913"/>
            <a:ext cx="809625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27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7BCD02-151D-4D7E-BBCA-83FA643AA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0815"/>
            <a:ext cx="9144000" cy="59857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9BC0C6-5B53-4EBE-9FDD-D117B07ADBCA}"/>
              </a:ext>
            </a:extLst>
          </p:cNvPr>
          <p:cNvSpPr txBox="1"/>
          <p:nvPr/>
        </p:nvSpPr>
        <p:spPr>
          <a:xfrm>
            <a:off x="0" y="62753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Data taken from these stations                          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772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utput image">
            <a:extLst>
              <a:ext uri="{FF2B5EF4-FFF2-40B4-BE49-F238E27FC236}">
                <a16:creationId xmlns:a16="http://schemas.microsoft.com/office/drawing/2014/main" id="{58EB4737-B505-4825-8A66-C23F12C4D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213"/>
            <a:ext cx="9144000" cy="668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634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DE3E1AAF-B2CE-4856-B10D-787AA62A0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8133"/>
            <a:ext cx="9144000" cy="568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197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E747-9757-498B-89AE-31E93100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6D0C7-4431-4072-B9CC-0F6C0E3BB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173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64BB371-EC5C-446D-8EFC-455A99294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988"/>
            <a:ext cx="9144000" cy="654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191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6947C6B1-CAF0-4DEA-B600-3F2E9D5B6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450"/>
            <a:ext cx="9144000" cy="651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43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C96DFA9-DAFB-4CC5-ACD7-008F0B679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100"/>
            <a:ext cx="9144000" cy="652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854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2B93863-9BB2-497C-BC70-A9B297FD8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150"/>
            <a:ext cx="9144000" cy="648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236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B060EF9B-0170-4E81-8E5C-714401D8D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450"/>
            <a:ext cx="9144000" cy="651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28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D9BB9FD-6477-4EBD-B318-C0763142B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1571625"/>
            <a:ext cx="873442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05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169CBE2-3798-6BE1-DCB3-9814417E8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588"/>
            <a:ext cx="9144000" cy="609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75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F000D3B8-922F-44AC-88C8-79957277F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415"/>
            <a:ext cx="9144000" cy="654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91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005344D-3158-4810-9BCE-102CB3793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377"/>
            <a:ext cx="9144000" cy="651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34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BD2E650-AA4B-4AD6-81B0-A36FEEFF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800"/>
            <a:ext cx="91440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06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9DFCF3E-6181-4779-8F8E-90B1CB0D5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438"/>
            <a:ext cx="9144000" cy="646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18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7F667394-DE78-43E0-8E91-990D9A109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823913"/>
            <a:ext cx="809625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159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2967</TotalTime>
  <Words>17</Words>
  <Application>Microsoft Office PowerPoint</Application>
  <PresentationFormat>On-screen Show (4:3)</PresentationFormat>
  <Paragraphs>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Detailed Analysis of PM2.5 Levels Across Four CPCB Stations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 slides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Detailed Analysis of PM2.5 Levels Across Four CPCB Stations</dc:title>
  <dc:subject/>
  <dc:creator>Amit Tripathi</dc:creator>
  <cp:keywords/>
  <dc:description>generated using python-pptx</dc:description>
  <cp:lastModifiedBy>Amit Tripathi</cp:lastModifiedBy>
  <cp:revision>27</cp:revision>
  <dcterms:created xsi:type="dcterms:W3CDTF">2013-01-27T09:14:16Z</dcterms:created>
  <dcterms:modified xsi:type="dcterms:W3CDTF">2024-11-20T17:12:43Z</dcterms:modified>
  <cp:category/>
</cp:coreProperties>
</file>