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2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6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1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98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293" y="420330"/>
            <a:ext cx="8035413" cy="3932902"/>
          </a:xfrm>
        </p:spPr>
        <p:txBody>
          <a:bodyPr/>
          <a:lstStyle/>
          <a:p>
            <a:r>
              <a:rPr b="1" dirty="0"/>
              <a:t>Superstore Sales Dashboard: </a:t>
            </a:r>
            <a:br>
              <a:rPr lang="en-US" b="1" dirty="0"/>
            </a:br>
            <a:r>
              <a:rPr b="1" dirty="0"/>
              <a:t>Key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2232" y="5161935"/>
            <a:ext cx="4857135" cy="1275735"/>
          </a:xfrm>
        </p:spPr>
        <p:txBody>
          <a:bodyPr>
            <a:normAutofit fontScale="92500"/>
          </a:bodyPr>
          <a:lstStyle/>
          <a:p>
            <a:r>
              <a:rPr sz="2800" dirty="0"/>
              <a:t>Task 4 </a:t>
            </a:r>
            <a:r>
              <a:rPr lang="en-IN" sz="2800" dirty="0"/>
              <a:t>–</a:t>
            </a:r>
            <a:r>
              <a:rPr sz="2800" dirty="0"/>
              <a:t> </a:t>
            </a:r>
            <a:r>
              <a:rPr lang="en-US" sz="2800" dirty="0"/>
              <a:t>Dashboard Design</a:t>
            </a:r>
            <a:endParaRPr sz="2800" dirty="0"/>
          </a:p>
          <a:p>
            <a:r>
              <a:rPr sz="2800" dirty="0"/>
              <a:t>Date: June 05,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87" y="274637"/>
            <a:ext cx="8229600" cy="532735"/>
          </a:xfrm>
        </p:spPr>
        <p:txBody>
          <a:bodyPr>
            <a:normAutofit/>
          </a:bodyPr>
          <a:lstStyle/>
          <a:p>
            <a:r>
              <a:rPr sz="2800" b="1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7" y="1018817"/>
            <a:ext cx="8229600" cy="739878"/>
          </a:xfrm>
        </p:spPr>
        <p:txBody>
          <a:bodyPr>
            <a:normAutofit/>
          </a:bodyPr>
          <a:lstStyle/>
          <a:p>
            <a:r>
              <a:rPr sz="2000" dirty="0"/>
              <a:t>Interactive dashboard showing sales, profit, and growth trends across regions and categories.</a:t>
            </a:r>
          </a:p>
        </p:txBody>
      </p:sp>
      <p:pic>
        <p:nvPicPr>
          <p:cNvPr id="4" name="Picture 3" descr="b20621c2-6dba-4f21-aaef-a708d792d5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1970140"/>
            <a:ext cx="8136193" cy="4139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94" y="648263"/>
            <a:ext cx="7064477" cy="924897"/>
          </a:xfrm>
        </p:spPr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Sales: Technology category has the highest sales ($800K over 2011-2014).</a:t>
            </a:r>
          </a:p>
          <a:p>
            <a:r>
              <a:rPr sz="2800" dirty="0"/>
              <a:t>Profit: APAC region has the highest profit ($150K), driven by high sales in Technology.</a:t>
            </a:r>
          </a:p>
          <a:p>
            <a:r>
              <a:rPr sz="2800" dirty="0"/>
              <a:t>Growth: Furniture category shows the highest sales growth (e.g., 15% YoY growth from 2013 to 2014).</a:t>
            </a:r>
          </a:p>
          <a:p>
            <a:r>
              <a:rPr sz="2800" dirty="0"/>
              <a:t>Trends: Sales and profit peak in December each year, likely due to holiday demand.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098"/>
            <a:ext cx="7543800" cy="1450757"/>
          </a:xfrm>
        </p:spPr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994"/>
            <a:ext cx="8229600" cy="3925529"/>
          </a:xfrm>
        </p:spPr>
        <p:txBody>
          <a:bodyPr>
            <a:normAutofit/>
          </a:bodyPr>
          <a:lstStyle/>
          <a:p>
            <a:r>
              <a:rPr sz="2800" dirty="0"/>
              <a:t>Focus on High Performers: Target Technology products in the APAC region with marketing campaigns.</a:t>
            </a:r>
          </a:p>
          <a:p>
            <a:r>
              <a:rPr sz="2800" dirty="0"/>
              <a:t>Growth Opportunities: Invest in Furniture products, as they show strong growth potential.</a:t>
            </a:r>
          </a:p>
          <a:p>
            <a:r>
              <a:rPr sz="2800" dirty="0"/>
              <a:t>Monitor Trends: Use the dashboard to track seasonal peaks (e.g., December) and adjust strategies accordingly.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794"/>
            <a:ext cx="7543800" cy="1049103"/>
          </a:xfrm>
        </p:spPr>
        <p:txBody>
          <a:bodyPr/>
          <a:lstStyle/>
          <a:p>
            <a:r>
              <a:rPr b="1" dirty="0"/>
              <a:t>How to Use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073013"/>
          </a:xfrm>
        </p:spPr>
        <p:txBody>
          <a:bodyPr>
            <a:normAutofit/>
          </a:bodyPr>
          <a:lstStyle/>
          <a:p>
            <a:r>
              <a:rPr sz="2800" dirty="0"/>
              <a:t>Use the Region slicer to focus on specific markets (e.g., APAC, EMEA).</a:t>
            </a:r>
          </a:p>
          <a:p>
            <a:r>
              <a:rPr sz="2800" dirty="0"/>
              <a:t>Use the Category slicer to analyze product performance (e.g., Technology, Furniture).</a:t>
            </a:r>
          </a:p>
          <a:p>
            <a:r>
              <a:rPr sz="2800" dirty="0"/>
              <a:t>Use the Year slicer to track trends over time (e.g., 2011-2014).</a:t>
            </a:r>
          </a:p>
          <a:p>
            <a:r>
              <a:rPr sz="2800" dirty="0"/>
              <a:t>Monitor KPIs (Total Sales, Total Profit, Sales Growth %) to identify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8F16-C2B4-34A9-8D1D-1C35EFF7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04" y="646198"/>
            <a:ext cx="7543801" cy="124159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8451927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</TotalTime>
  <Words>236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Superstore Sales Dashboard:  Key Insights</vt:lpstr>
      <vt:lpstr>Dashboard Overview</vt:lpstr>
      <vt:lpstr>Key Insights</vt:lpstr>
      <vt:lpstr>Recommendations</vt:lpstr>
      <vt:lpstr>How to Use the Dashboard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Vishishta Mateti</cp:lastModifiedBy>
  <cp:revision>3</cp:revision>
  <dcterms:created xsi:type="dcterms:W3CDTF">2013-01-27T09:14:16Z</dcterms:created>
  <dcterms:modified xsi:type="dcterms:W3CDTF">2025-06-05T14:15:09Z</dcterms:modified>
  <cp:category/>
</cp:coreProperties>
</file>