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4" r:id="rId7"/>
    <p:sldId id="266" r:id="rId8"/>
    <p:sldId id="265" r:id="rId9"/>
    <p:sldId id="267" r:id="rId10"/>
    <p:sldId id="261" r:id="rId11"/>
    <p:sldId id="260" r:id="rId12"/>
    <p:sldId id="26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Targeting High Value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Customers in Following segments are most valuable for the business</a:t>
            </a:r>
            <a:r>
              <a:rPr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in age group 30-49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working in Manufacturing, Financial Services and Health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from Mass Customer wealth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46AEF6-CB25-6045-E6D4-A1A655974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377" y="1496870"/>
            <a:ext cx="4195751" cy="36466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Top Customers from Data Based On Customer Analysis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0EE06-62E2-DBAF-9A4D-77889DD1D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35" y="2003385"/>
            <a:ext cx="8084636" cy="27400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segmentation and Recommendations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21735" y="2632561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Sprocket Central Pty Ltd 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specialize in high quality bike 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accessible cycling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Marketing team is 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looking to boost business based on customer trends and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Targeting 1000 new customers to bring highest value to the business.</a:t>
            </a:r>
            <a:endParaRPr dirty="0"/>
          </a:p>
        </p:txBody>
      </p:sp>
      <p:grpSp>
        <p:nvGrpSpPr>
          <p:cNvPr id="127" name="Shape 74"/>
          <p:cNvGrpSpPr/>
          <p:nvPr/>
        </p:nvGrpSpPr>
        <p:grpSpPr>
          <a:xfrm>
            <a:off x="4636077" y="1973179"/>
            <a:ext cx="4134600" cy="2840848"/>
            <a:chOff x="-333897" y="-191545"/>
            <a:chExt cx="4134598" cy="2840848"/>
          </a:xfrm>
        </p:grpSpPr>
        <p:sp>
          <p:nvSpPr>
            <p:cNvPr id="125" name="Rectangle"/>
            <p:cNvSpPr/>
            <p:nvPr/>
          </p:nvSpPr>
          <p:spPr>
            <a:xfrm>
              <a:off x="-333897" y="-191545"/>
              <a:ext cx="4134598" cy="2840848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>
                  <a:solidFill>
                    <a:srgbClr val="666666"/>
                  </a:solidFill>
                </a:defRPr>
              </a:pPr>
              <a:r>
                <a:rPr lang="en-US" dirty="0"/>
                <a:t>Customer Segmentation Based on Gender and Age groups.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>
                  <a:solidFill>
                    <a:srgbClr val="666666"/>
                  </a:solidFill>
                </a:defRPr>
              </a:pPr>
              <a:r>
                <a:rPr lang="en-US" dirty="0"/>
                <a:t>Customers or sales based on product class and product line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>
                  <a:solidFill>
                    <a:srgbClr val="666666"/>
                  </a:solidFill>
                </a:defRPr>
              </a:pPr>
              <a:r>
                <a:rPr lang="en-US" dirty="0"/>
                <a:t>Wealth segment-based customer identification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>
                  <a:solidFill>
                    <a:srgbClr val="666666"/>
                  </a:solidFill>
                </a:defRPr>
              </a:pPr>
              <a:r>
                <a:rPr lang="en-US" dirty="0"/>
                <a:t>State wise customer identification</a:t>
              </a:r>
              <a:endParaRPr dirty="0"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124612"/>
              <a:ext cx="3800702" cy="400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endParaRPr dirty="0"/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51AEC2-3E56-84A5-CFE7-72E7059AD991}"/>
              </a:ext>
            </a:extLst>
          </p:cNvPr>
          <p:cNvSpPr/>
          <p:nvPr/>
        </p:nvSpPr>
        <p:spPr>
          <a:xfrm>
            <a:off x="5249714" y="2324786"/>
            <a:ext cx="3241221" cy="307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Analytical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67C6B4-A4F0-CE20-B9B3-03CB1C3C4D11}"/>
              </a:ext>
            </a:extLst>
          </p:cNvPr>
          <p:cNvSpPr/>
          <p:nvPr/>
        </p:nvSpPr>
        <p:spPr>
          <a:xfrm>
            <a:off x="653065" y="2311131"/>
            <a:ext cx="3241221" cy="307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Problem Statement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D6FB9B-EB55-D8BD-4EB8-8EC8EE0F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52533"/>
              </p:ext>
            </p:extLst>
          </p:nvPr>
        </p:nvGraphicFramePr>
        <p:xfrm>
          <a:off x="372979" y="1889917"/>
          <a:ext cx="8565600" cy="26580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47240">
                  <a:extLst>
                    <a:ext uri="{9D8B030D-6E8A-4147-A177-3AD203B41FA5}">
                      <a16:colId xmlns:a16="http://schemas.microsoft.com/office/drawing/2014/main" val="4079366569"/>
                    </a:ext>
                  </a:extLst>
                </a:gridCol>
                <a:gridCol w="2327476">
                  <a:extLst>
                    <a:ext uri="{9D8B030D-6E8A-4147-A177-3AD203B41FA5}">
                      <a16:colId xmlns:a16="http://schemas.microsoft.com/office/drawing/2014/main" val="4199862706"/>
                    </a:ext>
                  </a:extLst>
                </a:gridCol>
                <a:gridCol w="4090884">
                  <a:extLst>
                    <a:ext uri="{9D8B030D-6E8A-4147-A177-3AD203B41FA5}">
                      <a16:colId xmlns:a16="http://schemas.microsoft.com/office/drawing/2014/main" val="2491769187"/>
                    </a:ext>
                  </a:extLst>
                </a:gridCol>
              </a:tblGrid>
              <a:tr h="257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Table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Inaccurate Data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Inconsistent Data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6247457"/>
                  </a:ext>
                </a:extLst>
              </a:tr>
              <a:tr h="257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Customer Addresses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State, address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6713851"/>
                  </a:ext>
                </a:extLst>
              </a:tr>
              <a:tr h="528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Customer Demographics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Job_titles, DOB, deceased_indicator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Gender, DOB, tenure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9115222"/>
                  </a:ext>
                </a:extLst>
              </a:tr>
              <a:tr h="1613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Transactions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product_id, brand, product_line, product_class , product_size, standard_cost ,online_order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product_id</a:t>
                      </a:r>
                      <a:r>
                        <a:rPr lang="en-US" sz="1100" kern="100" dirty="0">
                          <a:effectLst/>
                        </a:rPr>
                        <a:t>, brand, </a:t>
                      </a:r>
                      <a:r>
                        <a:rPr lang="en-US" sz="1100" kern="100" dirty="0" err="1">
                          <a:effectLst/>
                        </a:rPr>
                        <a:t>product_line</a:t>
                      </a:r>
                      <a:r>
                        <a:rPr lang="en-US" sz="1100" kern="100" dirty="0">
                          <a:effectLst/>
                        </a:rPr>
                        <a:t>, </a:t>
                      </a:r>
                      <a:r>
                        <a:rPr lang="en-US" sz="1100" kern="100" dirty="0" err="1">
                          <a:effectLst/>
                        </a:rPr>
                        <a:t>product_class</a:t>
                      </a:r>
                      <a:r>
                        <a:rPr lang="en-US" sz="1100" kern="100" dirty="0">
                          <a:effectLst/>
                        </a:rPr>
                        <a:t> , </a:t>
                      </a:r>
                      <a:r>
                        <a:rPr lang="en-US" sz="1100" kern="100" dirty="0" err="1">
                          <a:effectLst/>
                        </a:rPr>
                        <a:t>product_size</a:t>
                      </a:r>
                      <a:r>
                        <a:rPr lang="en-US" sz="1100" kern="100" dirty="0">
                          <a:effectLst/>
                        </a:rPr>
                        <a:t>, </a:t>
                      </a:r>
                      <a:r>
                        <a:rPr lang="en-US" sz="1100" kern="100" dirty="0" err="1">
                          <a:effectLst/>
                        </a:rPr>
                        <a:t>standard_cost,product_first_sold_date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605791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Transformation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2164724"/>
            <a:ext cx="8310325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Transaction Table Null Values were removed from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Customer Demographics table Data inconsistencies in DOB and Gender columns were removed and values were recoded with consistent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customer Address Table State column values were Recoded to get consistent information.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2534179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26222" y="1838153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Data exploration the greatest number of purchases were done by the customers in Age-Group 30-49.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significant difference in purchases done by Male and Female customer.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significant piece of customer segment are Mass customer who has done significant higher number of purchases.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B68469-4187-06E6-F8BF-3ABF488C40CB}"/>
              </a:ext>
            </a:extLst>
          </p:cNvPr>
          <p:cNvSpPr txBox="1"/>
          <p:nvPr/>
        </p:nvSpPr>
        <p:spPr>
          <a:xfrm>
            <a:off x="126222" y="1265464"/>
            <a:ext cx="818502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Identification Based On Age, Wealth Segment and Gender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6A743E-335B-C5B9-D3C9-6C10BEC0F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822" y="1747158"/>
            <a:ext cx="4756956" cy="259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68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26222" y="1838153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Data exploration the greatest number of purchases were done by the Mass customers in Age-Group 30-49.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significant piece of customer segment of age group 30-49 are most significant buyers across all wealth segment.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B68469-4187-06E6-F8BF-3ABF488C40CB}"/>
              </a:ext>
            </a:extLst>
          </p:cNvPr>
          <p:cNvSpPr txBox="1"/>
          <p:nvPr/>
        </p:nvSpPr>
        <p:spPr>
          <a:xfrm>
            <a:off x="126222" y="1265464"/>
            <a:ext cx="818502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Identification Based On Age, Wealth Segment and Gender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8891F7-51CF-872A-BD1F-5AC15D3C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958" y="1746331"/>
            <a:ext cx="4565820" cy="313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171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Analysis Based on Job Industry: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34899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data exploration the top three customers job industry are : Manufacturing, Financial Services and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from Manufacturing have made the greatest number of purchases.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A4972-2F2C-3522-25E3-53319C5C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307" y="1599626"/>
            <a:ext cx="4235668" cy="35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936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Analysis Based on Address: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34899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data exploration the greatest number of customers were from New South Wales.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from New South Wales have made the greatest number of purchases.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275730-C935-C8E7-F626-B43E55C7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928" y="1754642"/>
            <a:ext cx="2909781" cy="31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456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D7F66F5-1F7A-4D46-9D61-42EAEB1C28A7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848</Words>
  <Application>Microsoft Office PowerPoint</Application>
  <PresentationFormat>On-screen Show (16:9)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Vishita</dc:creator>
  <cp:lastModifiedBy>Yadav, Vishita</cp:lastModifiedBy>
  <cp:revision>3</cp:revision>
  <dcterms:modified xsi:type="dcterms:W3CDTF">2023-02-22T21:00:33Z</dcterms:modified>
</cp:coreProperties>
</file>