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89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" y="1310639"/>
            <a:ext cx="5435670" cy="539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83" y="1310639"/>
            <a:ext cx="5470138" cy="39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85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Vishnu Vardhan</cp:lastModifiedBy>
  <cp:revision>27</cp:revision>
  <dcterms:created xsi:type="dcterms:W3CDTF">2021-05-26T16:50:10Z</dcterms:created>
  <dcterms:modified xsi:type="dcterms:W3CDTF">2025-02-26T08:39:04Z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