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1A8FE9-EAE1-4DFC-A054-325A50E3C525}"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804F5C34-FF9B-431C-BC7F-4347D913D5C9}">
      <dgm:prSet custT="1"/>
      <dgm:spPr/>
      <dgm:t>
        <a:bodyPr/>
        <a:lstStyle/>
        <a:p>
          <a:r>
            <a:rPr lang="en-US" sz="3600" b="0" i="0" dirty="0">
              <a:latin typeface="Bodoni MT" panose="02070603080606020203" pitchFamily="18" charset="0"/>
            </a:rPr>
            <a:t>Abstract</a:t>
          </a:r>
          <a:endParaRPr lang="en-US" sz="3600" dirty="0">
            <a:latin typeface="Bodoni MT" panose="02070603080606020203" pitchFamily="18" charset="0"/>
          </a:endParaRPr>
        </a:p>
      </dgm:t>
    </dgm:pt>
    <dgm:pt modelId="{55D572D3-603D-4045-B14E-B26B005D64D5}" type="parTrans" cxnId="{084592DE-D073-4FE1-9003-EDD7ACD947A3}">
      <dgm:prSet/>
      <dgm:spPr/>
      <dgm:t>
        <a:bodyPr/>
        <a:lstStyle/>
        <a:p>
          <a:endParaRPr lang="en-US" sz="3600">
            <a:latin typeface="Bodoni MT" panose="02070603080606020203" pitchFamily="18" charset="0"/>
          </a:endParaRPr>
        </a:p>
      </dgm:t>
    </dgm:pt>
    <dgm:pt modelId="{85792FDA-BE86-421A-8747-7FA469BC31DC}" type="sibTrans" cxnId="{084592DE-D073-4FE1-9003-EDD7ACD947A3}">
      <dgm:prSet/>
      <dgm:spPr/>
      <dgm:t>
        <a:bodyPr/>
        <a:lstStyle/>
        <a:p>
          <a:endParaRPr lang="en-US" sz="3600">
            <a:latin typeface="Bodoni MT" panose="02070603080606020203" pitchFamily="18" charset="0"/>
          </a:endParaRPr>
        </a:p>
      </dgm:t>
    </dgm:pt>
    <dgm:pt modelId="{DB917B6B-CF9B-45F6-9800-3ED0B3B59630}">
      <dgm:prSet custT="1"/>
      <dgm:spPr/>
      <dgm:t>
        <a:bodyPr/>
        <a:lstStyle/>
        <a:p>
          <a:r>
            <a:rPr lang="en-US" sz="3600" b="0" i="0" dirty="0">
              <a:latin typeface="Bodoni MT" panose="02070603080606020203" pitchFamily="18" charset="0"/>
            </a:rPr>
            <a:t>Dataset</a:t>
          </a:r>
          <a:endParaRPr lang="en-US" sz="3600" dirty="0">
            <a:latin typeface="Bodoni MT" panose="02070603080606020203" pitchFamily="18" charset="0"/>
          </a:endParaRPr>
        </a:p>
      </dgm:t>
    </dgm:pt>
    <dgm:pt modelId="{76759559-6A7A-4857-9722-6FD261F58D30}" type="parTrans" cxnId="{8D57D843-BD0F-4A4B-888B-BFC62132399A}">
      <dgm:prSet/>
      <dgm:spPr/>
      <dgm:t>
        <a:bodyPr/>
        <a:lstStyle/>
        <a:p>
          <a:endParaRPr lang="en-US" sz="3600">
            <a:latin typeface="Bodoni MT" panose="02070603080606020203" pitchFamily="18" charset="0"/>
          </a:endParaRPr>
        </a:p>
      </dgm:t>
    </dgm:pt>
    <dgm:pt modelId="{4C60A4F2-F39E-4830-A6A9-27AAB04E41F5}" type="sibTrans" cxnId="{8D57D843-BD0F-4A4B-888B-BFC62132399A}">
      <dgm:prSet/>
      <dgm:spPr/>
      <dgm:t>
        <a:bodyPr/>
        <a:lstStyle/>
        <a:p>
          <a:endParaRPr lang="en-US" sz="3600">
            <a:latin typeface="Bodoni MT" panose="02070603080606020203" pitchFamily="18" charset="0"/>
          </a:endParaRPr>
        </a:p>
      </dgm:t>
    </dgm:pt>
    <dgm:pt modelId="{1278560B-052E-49D8-B9E0-A0BF440E7CB9}">
      <dgm:prSet custT="1"/>
      <dgm:spPr/>
      <dgm:t>
        <a:bodyPr/>
        <a:lstStyle/>
        <a:p>
          <a:r>
            <a:rPr lang="en-US" sz="3600" b="0" i="0" dirty="0">
              <a:latin typeface="Bodoni MT" panose="02070603080606020203" pitchFamily="18" charset="0"/>
            </a:rPr>
            <a:t>Import Data</a:t>
          </a:r>
          <a:endParaRPr lang="en-US" sz="3600" dirty="0">
            <a:latin typeface="Bodoni MT" panose="02070603080606020203" pitchFamily="18" charset="0"/>
          </a:endParaRPr>
        </a:p>
      </dgm:t>
    </dgm:pt>
    <dgm:pt modelId="{FCB8ED9E-901A-47DD-940A-EF646571C947}" type="parTrans" cxnId="{DAD87DB2-A150-4B5A-BB46-0A5FCC652EE2}">
      <dgm:prSet/>
      <dgm:spPr/>
      <dgm:t>
        <a:bodyPr/>
        <a:lstStyle/>
        <a:p>
          <a:endParaRPr lang="en-US" sz="3600">
            <a:latin typeface="Bodoni MT" panose="02070603080606020203" pitchFamily="18" charset="0"/>
          </a:endParaRPr>
        </a:p>
      </dgm:t>
    </dgm:pt>
    <dgm:pt modelId="{FD849135-76C4-4F88-A495-5002A982505C}" type="sibTrans" cxnId="{DAD87DB2-A150-4B5A-BB46-0A5FCC652EE2}">
      <dgm:prSet/>
      <dgm:spPr/>
      <dgm:t>
        <a:bodyPr/>
        <a:lstStyle/>
        <a:p>
          <a:endParaRPr lang="en-US" sz="3600">
            <a:latin typeface="Bodoni MT" panose="02070603080606020203" pitchFamily="18" charset="0"/>
          </a:endParaRPr>
        </a:p>
      </dgm:t>
    </dgm:pt>
    <dgm:pt modelId="{3B6C3E55-B9A1-4E44-80FD-E843439EFBA0}">
      <dgm:prSet custT="1"/>
      <dgm:spPr/>
      <dgm:t>
        <a:bodyPr/>
        <a:lstStyle/>
        <a:p>
          <a:r>
            <a:rPr lang="en-US" sz="3600" dirty="0">
              <a:latin typeface="Bodoni MT" panose="02070603080606020203" pitchFamily="18" charset="0"/>
            </a:rPr>
            <a:t>Dashboard</a:t>
          </a:r>
        </a:p>
      </dgm:t>
    </dgm:pt>
    <dgm:pt modelId="{598437E6-BA11-42EA-807C-51C0F059D840}" type="parTrans" cxnId="{3B903081-5B03-4E9F-85C2-497726362D1A}">
      <dgm:prSet/>
      <dgm:spPr/>
      <dgm:t>
        <a:bodyPr/>
        <a:lstStyle/>
        <a:p>
          <a:endParaRPr lang="en-US" sz="3600">
            <a:latin typeface="Bodoni MT" panose="02070603080606020203" pitchFamily="18" charset="0"/>
          </a:endParaRPr>
        </a:p>
      </dgm:t>
    </dgm:pt>
    <dgm:pt modelId="{8093C885-6D20-4ED9-9035-EEBE9899BDFD}" type="sibTrans" cxnId="{3B903081-5B03-4E9F-85C2-497726362D1A}">
      <dgm:prSet/>
      <dgm:spPr/>
      <dgm:t>
        <a:bodyPr/>
        <a:lstStyle/>
        <a:p>
          <a:endParaRPr lang="en-US" sz="3600">
            <a:latin typeface="Bodoni MT" panose="02070603080606020203" pitchFamily="18" charset="0"/>
          </a:endParaRPr>
        </a:p>
      </dgm:t>
    </dgm:pt>
    <dgm:pt modelId="{2091CE8D-62B8-4CE8-B95D-882D25DC3988}">
      <dgm:prSet custT="1"/>
      <dgm:spPr/>
      <dgm:t>
        <a:bodyPr/>
        <a:lstStyle/>
        <a:p>
          <a:r>
            <a:rPr lang="en-US" sz="3600" dirty="0">
              <a:latin typeface="Bodoni MT" panose="02070603080606020203" pitchFamily="18" charset="0"/>
            </a:rPr>
            <a:t>Insights</a:t>
          </a:r>
        </a:p>
      </dgm:t>
    </dgm:pt>
    <dgm:pt modelId="{F2749F79-F24D-4EC2-8703-24712C5DA7C9}" type="parTrans" cxnId="{2D5FE83D-4B8E-4265-A283-A6A72C455446}">
      <dgm:prSet/>
      <dgm:spPr/>
      <dgm:t>
        <a:bodyPr/>
        <a:lstStyle/>
        <a:p>
          <a:endParaRPr lang="en-US" sz="3600">
            <a:latin typeface="Bodoni MT" panose="02070603080606020203" pitchFamily="18" charset="0"/>
          </a:endParaRPr>
        </a:p>
      </dgm:t>
    </dgm:pt>
    <dgm:pt modelId="{41F16573-9A7D-40FD-9DA9-BCEF0DD7AFD1}" type="sibTrans" cxnId="{2D5FE83D-4B8E-4265-A283-A6A72C455446}">
      <dgm:prSet/>
      <dgm:spPr/>
      <dgm:t>
        <a:bodyPr/>
        <a:lstStyle/>
        <a:p>
          <a:endParaRPr lang="en-US" sz="3600">
            <a:latin typeface="Bodoni MT" panose="02070603080606020203" pitchFamily="18" charset="0"/>
          </a:endParaRPr>
        </a:p>
      </dgm:t>
    </dgm:pt>
    <dgm:pt modelId="{D0E0E28B-5B5E-4DB0-9B25-1A898392AD11}" type="pres">
      <dgm:prSet presAssocID="{071A8FE9-EAE1-4DFC-A054-325A50E3C525}" presName="vert0" presStyleCnt="0">
        <dgm:presLayoutVars>
          <dgm:dir/>
          <dgm:animOne val="branch"/>
          <dgm:animLvl val="lvl"/>
        </dgm:presLayoutVars>
      </dgm:prSet>
      <dgm:spPr/>
    </dgm:pt>
    <dgm:pt modelId="{A05CDBE3-2F0C-42D7-9AA5-50C128C7C667}" type="pres">
      <dgm:prSet presAssocID="{804F5C34-FF9B-431C-BC7F-4347D913D5C9}" presName="thickLine" presStyleLbl="alignNode1" presStyleIdx="0" presStyleCnt="5"/>
      <dgm:spPr/>
    </dgm:pt>
    <dgm:pt modelId="{101D22F8-6937-4B9C-B5E9-AEF698B6F57F}" type="pres">
      <dgm:prSet presAssocID="{804F5C34-FF9B-431C-BC7F-4347D913D5C9}" presName="horz1" presStyleCnt="0"/>
      <dgm:spPr/>
    </dgm:pt>
    <dgm:pt modelId="{E52CD3D0-5DEC-4C8A-8161-4AD65CAE980B}" type="pres">
      <dgm:prSet presAssocID="{804F5C34-FF9B-431C-BC7F-4347D913D5C9}" presName="tx1" presStyleLbl="revTx" presStyleIdx="0" presStyleCnt="5"/>
      <dgm:spPr/>
    </dgm:pt>
    <dgm:pt modelId="{71F10572-0A4E-4604-8D7A-CBC2273BEFBB}" type="pres">
      <dgm:prSet presAssocID="{804F5C34-FF9B-431C-BC7F-4347D913D5C9}" presName="vert1" presStyleCnt="0"/>
      <dgm:spPr/>
    </dgm:pt>
    <dgm:pt modelId="{618C1A77-2FB7-4356-B376-F600B8E8A650}" type="pres">
      <dgm:prSet presAssocID="{DB917B6B-CF9B-45F6-9800-3ED0B3B59630}" presName="thickLine" presStyleLbl="alignNode1" presStyleIdx="1" presStyleCnt="5"/>
      <dgm:spPr/>
    </dgm:pt>
    <dgm:pt modelId="{2D41076D-20C0-4D39-97B2-A114074669D8}" type="pres">
      <dgm:prSet presAssocID="{DB917B6B-CF9B-45F6-9800-3ED0B3B59630}" presName="horz1" presStyleCnt="0"/>
      <dgm:spPr/>
    </dgm:pt>
    <dgm:pt modelId="{44B79F70-4E44-4AE8-BD0F-A8DD5F4927FA}" type="pres">
      <dgm:prSet presAssocID="{DB917B6B-CF9B-45F6-9800-3ED0B3B59630}" presName="tx1" presStyleLbl="revTx" presStyleIdx="1" presStyleCnt="5"/>
      <dgm:spPr/>
    </dgm:pt>
    <dgm:pt modelId="{2CDB24DB-72B6-418B-8434-E876FD7925E9}" type="pres">
      <dgm:prSet presAssocID="{DB917B6B-CF9B-45F6-9800-3ED0B3B59630}" presName="vert1" presStyleCnt="0"/>
      <dgm:spPr/>
    </dgm:pt>
    <dgm:pt modelId="{A3E8EC6F-6334-4C74-98D1-1C8922120447}" type="pres">
      <dgm:prSet presAssocID="{1278560B-052E-49D8-B9E0-A0BF440E7CB9}" presName="thickLine" presStyleLbl="alignNode1" presStyleIdx="2" presStyleCnt="5"/>
      <dgm:spPr/>
    </dgm:pt>
    <dgm:pt modelId="{E47ABEB2-E9E3-47AD-8B68-75DCD93A9598}" type="pres">
      <dgm:prSet presAssocID="{1278560B-052E-49D8-B9E0-A0BF440E7CB9}" presName="horz1" presStyleCnt="0"/>
      <dgm:spPr/>
    </dgm:pt>
    <dgm:pt modelId="{A4A26B52-5BBD-4E25-B0BE-52FCE73EB0C1}" type="pres">
      <dgm:prSet presAssocID="{1278560B-052E-49D8-B9E0-A0BF440E7CB9}" presName="tx1" presStyleLbl="revTx" presStyleIdx="2" presStyleCnt="5"/>
      <dgm:spPr/>
    </dgm:pt>
    <dgm:pt modelId="{1A835F44-DCD5-4AA8-AE06-A3BE3174CD86}" type="pres">
      <dgm:prSet presAssocID="{1278560B-052E-49D8-B9E0-A0BF440E7CB9}" presName="vert1" presStyleCnt="0"/>
      <dgm:spPr/>
    </dgm:pt>
    <dgm:pt modelId="{43AD8AA9-CA9F-4F46-BBD7-597E37F0803B}" type="pres">
      <dgm:prSet presAssocID="{3B6C3E55-B9A1-4E44-80FD-E843439EFBA0}" presName="thickLine" presStyleLbl="alignNode1" presStyleIdx="3" presStyleCnt="5"/>
      <dgm:spPr/>
    </dgm:pt>
    <dgm:pt modelId="{C946390C-5D91-4C9E-90A7-CD6A90966511}" type="pres">
      <dgm:prSet presAssocID="{3B6C3E55-B9A1-4E44-80FD-E843439EFBA0}" presName="horz1" presStyleCnt="0"/>
      <dgm:spPr/>
    </dgm:pt>
    <dgm:pt modelId="{932A6EE1-059F-4562-9BBD-CA0ED66D391A}" type="pres">
      <dgm:prSet presAssocID="{3B6C3E55-B9A1-4E44-80FD-E843439EFBA0}" presName="tx1" presStyleLbl="revTx" presStyleIdx="3" presStyleCnt="5"/>
      <dgm:spPr/>
    </dgm:pt>
    <dgm:pt modelId="{BA976332-F1F3-43C0-A690-46AEACC7C92D}" type="pres">
      <dgm:prSet presAssocID="{3B6C3E55-B9A1-4E44-80FD-E843439EFBA0}" presName="vert1" presStyleCnt="0"/>
      <dgm:spPr/>
    </dgm:pt>
    <dgm:pt modelId="{7A9732B3-AA5B-4B80-A5C9-905A85E22E84}" type="pres">
      <dgm:prSet presAssocID="{2091CE8D-62B8-4CE8-B95D-882D25DC3988}" presName="thickLine" presStyleLbl="alignNode1" presStyleIdx="4" presStyleCnt="5"/>
      <dgm:spPr/>
    </dgm:pt>
    <dgm:pt modelId="{BBD78650-4279-469F-A913-6F9C30F36D17}" type="pres">
      <dgm:prSet presAssocID="{2091CE8D-62B8-4CE8-B95D-882D25DC3988}" presName="horz1" presStyleCnt="0"/>
      <dgm:spPr/>
    </dgm:pt>
    <dgm:pt modelId="{4CB9B01E-F2D8-4FF7-813E-D3B70C8F73B3}" type="pres">
      <dgm:prSet presAssocID="{2091CE8D-62B8-4CE8-B95D-882D25DC3988}" presName="tx1" presStyleLbl="revTx" presStyleIdx="4" presStyleCnt="5"/>
      <dgm:spPr/>
    </dgm:pt>
    <dgm:pt modelId="{F165151F-49BC-4448-99DA-958475EAEB79}" type="pres">
      <dgm:prSet presAssocID="{2091CE8D-62B8-4CE8-B95D-882D25DC3988}" presName="vert1" presStyleCnt="0"/>
      <dgm:spPr/>
    </dgm:pt>
  </dgm:ptLst>
  <dgm:cxnLst>
    <dgm:cxn modelId="{7AA4D11B-2076-4A0A-AC2B-EEF8EA97EAFC}" type="presOf" srcId="{804F5C34-FF9B-431C-BC7F-4347D913D5C9}" destId="{E52CD3D0-5DEC-4C8A-8161-4AD65CAE980B}" srcOrd="0" destOrd="0" presId="urn:microsoft.com/office/officeart/2008/layout/LinedList"/>
    <dgm:cxn modelId="{0C5C5E34-559F-4EDF-9E74-D39EFB391E86}" type="presOf" srcId="{2091CE8D-62B8-4CE8-B95D-882D25DC3988}" destId="{4CB9B01E-F2D8-4FF7-813E-D3B70C8F73B3}" srcOrd="0" destOrd="0" presId="urn:microsoft.com/office/officeart/2008/layout/LinedList"/>
    <dgm:cxn modelId="{9A28C33B-B415-4965-8AE1-B31725123FDD}" type="presOf" srcId="{DB917B6B-CF9B-45F6-9800-3ED0B3B59630}" destId="{44B79F70-4E44-4AE8-BD0F-A8DD5F4927FA}" srcOrd="0" destOrd="0" presId="urn:microsoft.com/office/officeart/2008/layout/LinedList"/>
    <dgm:cxn modelId="{2D5FE83D-4B8E-4265-A283-A6A72C455446}" srcId="{071A8FE9-EAE1-4DFC-A054-325A50E3C525}" destId="{2091CE8D-62B8-4CE8-B95D-882D25DC3988}" srcOrd="4" destOrd="0" parTransId="{F2749F79-F24D-4EC2-8703-24712C5DA7C9}" sibTransId="{41F16573-9A7D-40FD-9DA9-BCEF0DD7AFD1}"/>
    <dgm:cxn modelId="{8D57D843-BD0F-4A4B-888B-BFC62132399A}" srcId="{071A8FE9-EAE1-4DFC-A054-325A50E3C525}" destId="{DB917B6B-CF9B-45F6-9800-3ED0B3B59630}" srcOrd="1" destOrd="0" parTransId="{76759559-6A7A-4857-9722-6FD261F58D30}" sibTransId="{4C60A4F2-F39E-4830-A6A9-27AAB04E41F5}"/>
    <dgm:cxn modelId="{1CA35968-BE3D-45B7-92EF-8549BA6E605E}" type="presOf" srcId="{1278560B-052E-49D8-B9E0-A0BF440E7CB9}" destId="{A4A26B52-5BBD-4E25-B0BE-52FCE73EB0C1}" srcOrd="0" destOrd="0" presId="urn:microsoft.com/office/officeart/2008/layout/LinedList"/>
    <dgm:cxn modelId="{3B903081-5B03-4E9F-85C2-497726362D1A}" srcId="{071A8FE9-EAE1-4DFC-A054-325A50E3C525}" destId="{3B6C3E55-B9A1-4E44-80FD-E843439EFBA0}" srcOrd="3" destOrd="0" parTransId="{598437E6-BA11-42EA-807C-51C0F059D840}" sibTransId="{8093C885-6D20-4ED9-9035-EEBE9899BDFD}"/>
    <dgm:cxn modelId="{53AD3A90-D346-45C4-A59B-BC94374464F6}" type="presOf" srcId="{071A8FE9-EAE1-4DFC-A054-325A50E3C525}" destId="{D0E0E28B-5B5E-4DB0-9B25-1A898392AD11}" srcOrd="0" destOrd="0" presId="urn:microsoft.com/office/officeart/2008/layout/LinedList"/>
    <dgm:cxn modelId="{DAD87DB2-A150-4B5A-BB46-0A5FCC652EE2}" srcId="{071A8FE9-EAE1-4DFC-A054-325A50E3C525}" destId="{1278560B-052E-49D8-B9E0-A0BF440E7CB9}" srcOrd="2" destOrd="0" parTransId="{FCB8ED9E-901A-47DD-940A-EF646571C947}" sibTransId="{FD849135-76C4-4F88-A495-5002A982505C}"/>
    <dgm:cxn modelId="{084592DE-D073-4FE1-9003-EDD7ACD947A3}" srcId="{071A8FE9-EAE1-4DFC-A054-325A50E3C525}" destId="{804F5C34-FF9B-431C-BC7F-4347D913D5C9}" srcOrd="0" destOrd="0" parTransId="{55D572D3-603D-4045-B14E-B26B005D64D5}" sibTransId="{85792FDA-BE86-421A-8747-7FA469BC31DC}"/>
    <dgm:cxn modelId="{F818CBEE-AF5D-43F3-B985-E6B2295CCA0D}" type="presOf" srcId="{3B6C3E55-B9A1-4E44-80FD-E843439EFBA0}" destId="{932A6EE1-059F-4562-9BBD-CA0ED66D391A}" srcOrd="0" destOrd="0" presId="urn:microsoft.com/office/officeart/2008/layout/LinedList"/>
    <dgm:cxn modelId="{60B0014F-9D74-4568-849C-CB79FDF8791F}" type="presParOf" srcId="{D0E0E28B-5B5E-4DB0-9B25-1A898392AD11}" destId="{A05CDBE3-2F0C-42D7-9AA5-50C128C7C667}" srcOrd="0" destOrd="0" presId="urn:microsoft.com/office/officeart/2008/layout/LinedList"/>
    <dgm:cxn modelId="{4CDE424B-146A-4BAF-9749-EF3AB8E26B55}" type="presParOf" srcId="{D0E0E28B-5B5E-4DB0-9B25-1A898392AD11}" destId="{101D22F8-6937-4B9C-B5E9-AEF698B6F57F}" srcOrd="1" destOrd="0" presId="urn:microsoft.com/office/officeart/2008/layout/LinedList"/>
    <dgm:cxn modelId="{B2535C32-5D48-4252-A374-C092FB98B585}" type="presParOf" srcId="{101D22F8-6937-4B9C-B5E9-AEF698B6F57F}" destId="{E52CD3D0-5DEC-4C8A-8161-4AD65CAE980B}" srcOrd="0" destOrd="0" presId="urn:microsoft.com/office/officeart/2008/layout/LinedList"/>
    <dgm:cxn modelId="{5C31FC38-F6AE-4B8C-910B-3127B210426E}" type="presParOf" srcId="{101D22F8-6937-4B9C-B5E9-AEF698B6F57F}" destId="{71F10572-0A4E-4604-8D7A-CBC2273BEFBB}" srcOrd="1" destOrd="0" presId="urn:microsoft.com/office/officeart/2008/layout/LinedList"/>
    <dgm:cxn modelId="{EB8C45FF-D255-4D9C-8363-FF4E11EE6ED6}" type="presParOf" srcId="{D0E0E28B-5B5E-4DB0-9B25-1A898392AD11}" destId="{618C1A77-2FB7-4356-B376-F600B8E8A650}" srcOrd="2" destOrd="0" presId="urn:microsoft.com/office/officeart/2008/layout/LinedList"/>
    <dgm:cxn modelId="{D7545885-9504-4252-8E21-158A478C1394}" type="presParOf" srcId="{D0E0E28B-5B5E-4DB0-9B25-1A898392AD11}" destId="{2D41076D-20C0-4D39-97B2-A114074669D8}" srcOrd="3" destOrd="0" presId="urn:microsoft.com/office/officeart/2008/layout/LinedList"/>
    <dgm:cxn modelId="{26E7AABA-676A-48D7-9052-297E5B324762}" type="presParOf" srcId="{2D41076D-20C0-4D39-97B2-A114074669D8}" destId="{44B79F70-4E44-4AE8-BD0F-A8DD5F4927FA}" srcOrd="0" destOrd="0" presId="urn:microsoft.com/office/officeart/2008/layout/LinedList"/>
    <dgm:cxn modelId="{24340973-6FC1-48DE-A365-D70C665C6104}" type="presParOf" srcId="{2D41076D-20C0-4D39-97B2-A114074669D8}" destId="{2CDB24DB-72B6-418B-8434-E876FD7925E9}" srcOrd="1" destOrd="0" presId="urn:microsoft.com/office/officeart/2008/layout/LinedList"/>
    <dgm:cxn modelId="{FB3D17F2-5FBF-4AB8-9BFC-83D36C37D1DD}" type="presParOf" srcId="{D0E0E28B-5B5E-4DB0-9B25-1A898392AD11}" destId="{A3E8EC6F-6334-4C74-98D1-1C8922120447}" srcOrd="4" destOrd="0" presId="urn:microsoft.com/office/officeart/2008/layout/LinedList"/>
    <dgm:cxn modelId="{475E1108-7987-4763-B5E4-5DB17A301C94}" type="presParOf" srcId="{D0E0E28B-5B5E-4DB0-9B25-1A898392AD11}" destId="{E47ABEB2-E9E3-47AD-8B68-75DCD93A9598}" srcOrd="5" destOrd="0" presId="urn:microsoft.com/office/officeart/2008/layout/LinedList"/>
    <dgm:cxn modelId="{A0E4A69D-F881-49E8-AD7E-3CE1B8D2C3C3}" type="presParOf" srcId="{E47ABEB2-E9E3-47AD-8B68-75DCD93A9598}" destId="{A4A26B52-5BBD-4E25-B0BE-52FCE73EB0C1}" srcOrd="0" destOrd="0" presId="urn:microsoft.com/office/officeart/2008/layout/LinedList"/>
    <dgm:cxn modelId="{F6CC49C3-FD3A-4792-B182-A91082949C71}" type="presParOf" srcId="{E47ABEB2-E9E3-47AD-8B68-75DCD93A9598}" destId="{1A835F44-DCD5-4AA8-AE06-A3BE3174CD86}" srcOrd="1" destOrd="0" presId="urn:microsoft.com/office/officeart/2008/layout/LinedList"/>
    <dgm:cxn modelId="{80C4DA5A-1417-403B-B999-99D0D8411A33}" type="presParOf" srcId="{D0E0E28B-5B5E-4DB0-9B25-1A898392AD11}" destId="{43AD8AA9-CA9F-4F46-BBD7-597E37F0803B}" srcOrd="6" destOrd="0" presId="urn:microsoft.com/office/officeart/2008/layout/LinedList"/>
    <dgm:cxn modelId="{AE7DD745-6F00-48E5-B832-E24ED34BE01C}" type="presParOf" srcId="{D0E0E28B-5B5E-4DB0-9B25-1A898392AD11}" destId="{C946390C-5D91-4C9E-90A7-CD6A90966511}" srcOrd="7" destOrd="0" presId="urn:microsoft.com/office/officeart/2008/layout/LinedList"/>
    <dgm:cxn modelId="{C20AF333-F8A7-4F33-8721-500674FCB05F}" type="presParOf" srcId="{C946390C-5D91-4C9E-90A7-CD6A90966511}" destId="{932A6EE1-059F-4562-9BBD-CA0ED66D391A}" srcOrd="0" destOrd="0" presId="urn:microsoft.com/office/officeart/2008/layout/LinedList"/>
    <dgm:cxn modelId="{97CAECDD-565D-49E3-95B5-7D1483FBED71}" type="presParOf" srcId="{C946390C-5D91-4C9E-90A7-CD6A90966511}" destId="{BA976332-F1F3-43C0-A690-46AEACC7C92D}" srcOrd="1" destOrd="0" presId="urn:microsoft.com/office/officeart/2008/layout/LinedList"/>
    <dgm:cxn modelId="{2EDC6E93-FDA7-4EEF-BF3D-3332A5825DCF}" type="presParOf" srcId="{D0E0E28B-5B5E-4DB0-9B25-1A898392AD11}" destId="{7A9732B3-AA5B-4B80-A5C9-905A85E22E84}" srcOrd="8" destOrd="0" presId="urn:microsoft.com/office/officeart/2008/layout/LinedList"/>
    <dgm:cxn modelId="{2A0A53DD-698F-451F-88AC-FE0F1C728F97}" type="presParOf" srcId="{D0E0E28B-5B5E-4DB0-9B25-1A898392AD11}" destId="{BBD78650-4279-469F-A913-6F9C30F36D17}" srcOrd="9" destOrd="0" presId="urn:microsoft.com/office/officeart/2008/layout/LinedList"/>
    <dgm:cxn modelId="{D6513D15-261D-4F96-8890-41E4AFB1E3C1}" type="presParOf" srcId="{BBD78650-4279-469F-A913-6F9C30F36D17}" destId="{4CB9B01E-F2D8-4FF7-813E-D3B70C8F73B3}" srcOrd="0" destOrd="0" presId="urn:microsoft.com/office/officeart/2008/layout/LinedList"/>
    <dgm:cxn modelId="{E1CBFFB5-9DB8-4BCD-A1E0-B7346722925D}" type="presParOf" srcId="{BBD78650-4279-469F-A913-6F9C30F36D17}" destId="{F165151F-49BC-4448-99DA-958475EAEB7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62BFD5-84AB-4CBF-9351-41B7F15AA4B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535DCD8-A59F-4659-99D4-843779436CD7}">
      <dgm:prSet custT="1"/>
      <dgm:spPr>
        <a:solidFill>
          <a:schemeClr val="bg2">
            <a:lumMod val="75000"/>
          </a:schemeClr>
        </a:solidFill>
      </dgm:spPr>
      <dgm:t>
        <a:bodyPr/>
        <a:lstStyle/>
        <a:p>
          <a:r>
            <a:rPr lang="en-US" sz="1600" b="0" i="0" dirty="0">
              <a:latin typeface="Bodoni MT" panose="02070603080606020203" pitchFamily="18" charset="0"/>
            </a:rPr>
            <a:t>Listings had spread across the world over many countries but most of the neighborhoods are spotted at Melbourne, Australia.</a:t>
          </a:r>
          <a:endParaRPr lang="en-US" sz="1600" dirty="0">
            <a:latin typeface="Bodoni MT" panose="02070603080606020203" pitchFamily="18" charset="0"/>
          </a:endParaRPr>
        </a:p>
      </dgm:t>
    </dgm:pt>
    <dgm:pt modelId="{66B8401D-7751-4B57-BB5A-62C05A9EF14B}" type="parTrans" cxnId="{495F9FAF-3F47-405E-909A-E11B88174228}">
      <dgm:prSet/>
      <dgm:spPr/>
      <dgm:t>
        <a:bodyPr/>
        <a:lstStyle/>
        <a:p>
          <a:endParaRPr lang="en-US" sz="1600">
            <a:latin typeface="Bodoni MT" panose="02070603080606020203" pitchFamily="18" charset="0"/>
          </a:endParaRPr>
        </a:p>
      </dgm:t>
    </dgm:pt>
    <dgm:pt modelId="{12F2ECF8-3711-42B0-A952-12DDACC5E786}" type="sibTrans" cxnId="{495F9FAF-3F47-405E-909A-E11B88174228}">
      <dgm:prSet custT="1"/>
      <dgm:spPr/>
      <dgm:t>
        <a:bodyPr/>
        <a:lstStyle/>
        <a:p>
          <a:endParaRPr lang="en-US" sz="1600">
            <a:latin typeface="Bodoni MT" panose="02070603080606020203" pitchFamily="18" charset="0"/>
          </a:endParaRPr>
        </a:p>
      </dgm:t>
    </dgm:pt>
    <dgm:pt modelId="{2E1A032F-C9DE-4C94-ADB1-68F4A1C69D2F}">
      <dgm:prSet custT="1"/>
      <dgm:spPr>
        <a:solidFill>
          <a:schemeClr val="bg2">
            <a:lumMod val="75000"/>
          </a:schemeClr>
        </a:solidFill>
      </dgm:spPr>
      <dgm:t>
        <a:bodyPr/>
        <a:lstStyle/>
        <a:p>
          <a:r>
            <a:rPr lang="en-US" sz="1600" b="0" i="0" dirty="0">
              <a:latin typeface="Bodoni MT" panose="02070603080606020203" pitchFamily="18" charset="0"/>
            </a:rPr>
            <a:t>Majority of the listings are entire rental units, indicating a strong demand for a whole property.</a:t>
          </a:r>
          <a:endParaRPr lang="en-US" sz="1600" dirty="0">
            <a:latin typeface="Bodoni MT" panose="02070603080606020203" pitchFamily="18" charset="0"/>
          </a:endParaRPr>
        </a:p>
      </dgm:t>
    </dgm:pt>
    <dgm:pt modelId="{39C4EB0F-6508-4826-A0D5-D4A70C09E1AF}" type="parTrans" cxnId="{847AE138-3AEC-4E2D-B49B-2CEE966E0E79}">
      <dgm:prSet/>
      <dgm:spPr/>
      <dgm:t>
        <a:bodyPr/>
        <a:lstStyle/>
        <a:p>
          <a:endParaRPr lang="en-US" sz="1600">
            <a:latin typeface="Bodoni MT" panose="02070603080606020203" pitchFamily="18" charset="0"/>
          </a:endParaRPr>
        </a:p>
      </dgm:t>
    </dgm:pt>
    <dgm:pt modelId="{19C2F7AF-4977-4934-B225-AE4EB17262A2}" type="sibTrans" cxnId="{847AE138-3AEC-4E2D-B49B-2CEE966E0E79}">
      <dgm:prSet custT="1"/>
      <dgm:spPr/>
      <dgm:t>
        <a:bodyPr/>
        <a:lstStyle/>
        <a:p>
          <a:endParaRPr lang="en-US" sz="1600">
            <a:latin typeface="Bodoni MT" panose="02070603080606020203" pitchFamily="18" charset="0"/>
          </a:endParaRPr>
        </a:p>
      </dgm:t>
    </dgm:pt>
    <dgm:pt modelId="{4ECDD729-00A8-4D38-86AC-AE5AFB81EEA9}">
      <dgm:prSet custT="1"/>
      <dgm:spPr>
        <a:solidFill>
          <a:schemeClr val="bg2">
            <a:lumMod val="75000"/>
          </a:schemeClr>
        </a:solidFill>
      </dgm:spPr>
      <dgm:t>
        <a:bodyPr/>
        <a:lstStyle/>
        <a:p>
          <a:r>
            <a:rPr lang="en-US" sz="1600" b="0" i="0">
              <a:latin typeface="Bodoni MT" panose="02070603080606020203" pitchFamily="18" charset="0"/>
            </a:rPr>
            <a:t>Property types such as Barns, Boats and Buses have low presence in the listings, suggesting an opportunity to diversify and offerings.</a:t>
          </a:r>
          <a:endParaRPr lang="en-US" sz="1600">
            <a:latin typeface="Bodoni MT" panose="02070603080606020203" pitchFamily="18" charset="0"/>
          </a:endParaRPr>
        </a:p>
      </dgm:t>
    </dgm:pt>
    <dgm:pt modelId="{744BBABE-E760-4E48-8B27-53A1B034CDEA}" type="parTrans" cxnId="{9634A151-1F6C-4416-B306-27E0C1638CA9}">
      <dgm:prSet/>
      <dgm:spPr/>
      <dgm:t>
        <a:bodyPr/>
        <a:lstStyle/>
        <a:p>
          <a:endParaRPr lang="en-US" sz="1600">
            <a:latin typeface="Bodoni MT" panose="02070603080606020203" pitchFamily="18" charset="0"/>
          </a:endParaRPr>
        </a:p>
      </dgm:t>
    </dgm:pt>
    <dgm:pt modelId="{DAF76E40-BD90-4DB3-99F0-17187493BF7B}" type="sibTrans" cxnId="{9634A151-1F6C-4416-B306-27E0C1638CA9}">
      <dgm:prSet custT="1"/>
      <dgm:spPr/>
      <dgm:t>
        <a:bodyPr/>
        <a:lstStyle/>
        <a:p>
          <a:endParaRPr lang="en-US" sz="1600">
            <a:latin typeface="Bodoni MT" panose="02070603080606020203" pitchFamily="18" charset="0"/>
          </a:endParaRPr>
        </a:p>
      </dgm:t>
    </dgm:pt>
    <dgm:pt modelId="{552C11CC-EE56-4E56-8B10-382B3561781C}">
      <dgm:prSet custT="1"/>
      <dgm:spPr>
        <a:solidFill>
          <a:schemeClr val="bg2">
            <a:lumMod val="75000"/>
          </a:schemeClr>
        </a:solidFill>
      </dgm:spPr>
      <dgm:t>
        <a:bodyPr/>
        <a:lstStyle/>
        <a:p>
          <a:r>
            <a:rPr lang="en-US" sz="1600" b="0" i="0">
              <a:latin typeface="Bodoni MT" panose="02070603080606020203" pitchFamily="18" charset="0"/>
            </a:rPr>
            <a:t>When we look deeper into listing trends over year, 2022 took a top spot by indicating a growing demand for short-term rentals.</a:t>
          </a:r>
          <a:endParaRPr lang="en-US" sz="1600">
            <a:latin typeface="Bodoni MT" panose="02070603080606020203" pitchFamily="18" charset="0"/>
          </a:endParaRPr>
        </a:p>
      </dgm:t>
    </dgm:pt>
    <dgm:pt modelId="{53702B9C-FD57-430A-B3B6-82EF15E47B46}" type="parTrans" cxnId="{5E44F785-04D2-43AA-AB9C-1FA4ABF273D4}">
      <dgm:prSet/>
      <dgm:spPr/>
      <dgm:t>
        <a:bodyPr/>
        <a:lstStyle/>
        <a:p>
          <a:endParaRPr lang="en-US" sz="1600">
            <a:latin typeface="Bodoni MT" panose="02070603080606020203" pitchFamily="18" charset="0"/>
          </a:endParaRPr>
        </a:p>
      </dgm:t>
    </dgm:pt>
    <dgm:pt modelId="{631F0F99-1E48-42B1-8292-A68C20957821}" type="sibTrans" cxnId="{5E44F785-04D2-43AA-AB9C-1FA4ABF273D4}">
      <dgm:prSet/>
      <dgm:spPr/>
      <dgm:t>
        <a:bodyPr/>
        <a:lstStyle/>
        <a:p>
          <a:endParaRPr lang="en-US" sz="1600">
            <a:latin typeface="Bodoni MT" panose="02070603080606020203" pitchFamily="18" charset="0"/>
          </a:endParaRPr>
        </a:p>
      </dgm:t>
    </dgm:pt>
    <dgm:pt modelId="{6C4E6356-C63F-4AC7-8C46-4F599FB7895E}" type="pres">
      <dgm:prSet presAssocID="{3962BFD5-84AB-4CBF-9351-41B7F15AA4B4}" presName="outerComposite" presStyleCnt="0">
        <dgm:presLayoutVars>
          <dgm:chMax val="5"/>
          <dgm:dir/>
          <dgm:resizeHandles val="exact"/>
        </dgm:presLayoutVars>
      </dgm:prSet>
      <dgm:spPr/>
    </dgm:pt>
    <dgm:pt modelId="{48B5F2D3-C2D9-4415-A1A9-4BDC41493696}" type="pres">
      <dgm:prSet presAssocID="{3962BFD5-84AB-4CBF-9351-41B7F15AA4B4}" presName="dummyMaxCanvas" presStyleCnt="0">
        <dgm:presLayoutVars/>
      </dgm:prSet>
      <dgm:spPr/>
    </dgm:pt>
    <dgm:pt modelId="{3A186CEA-95E7-4925-9F0B-8A044395309D}" type="pres">
      <dgm:prSet presAssocID="{3962BFD5-84AB-4CBF-9351-41B7F15AA4B4}" presName="FourNodes_1" presStyleLbl="node1" presStyleIdx="0" presStyleCnt="4">
        <dgm:presLayoutVars>
          <dgm:bulletEnabled val="1"/>
        </dgm:presLayoutVars>
      </dgm:prSet>
      <dgm:spPr/>
    </dgm:pt>
    <dgm:pt modelId="{6BC8C308-DA8E-4D90-B5B9-C2AD8339FDB1}" type="pres">
      <dgm:prSet presAssocID="{3962BFD5-84AB-4CBF-9351-41B7F15AA4B4}" presName="FourNodes_2" presStyleLbl="node1" presStyleIdx="1" presStyleCnt="4">
        <dgm:presLayoutVars>
          <dgm:bulletEnabled val="1"/>
        </dgm:presLayoutVars>
      </dgm:prSet>
      <dgm:spPr/>
    </dgm:pt>
    <dgm:pt modelId="{95C996B4-2353-4BE3-80C5-CA3102FDB59D}" type="pres">
      <dgm:prSet presAssocID="{3962BFD5-84AB-4CBF-9351-41B7F15AA4B4}" presName="FourNodes_3" presStyleLbl="node1" presStyleIdx="2" presStyleCnt="4">
        <dgm:presLayoutVars>
          <dgm:bulletEnabled val="1"/>
        </dgm:presLayoutVars>
      </dgm:prSet>
      <dgm:spPr/>
    </dgm:pt>
    <dgm:pt modelId="{A655971C-5C11-4A23-8518-0CBAC697127D}" type="pres">
      <dgm:prSet presAssocID="{3962BFD5-84AB-4CBF-9351-41B7F15AA4B4}" presName="FourNodes_4" presStyleLbl="node1" presStyleIdx="3" presStyleCnt="4">
        <dgm:presLayoutVars>
          <dgm:bulletEnabled val="1"/>
        </dgm:presLayoutVars>
      </dgm:prSet>
      <dgm:spPr/>
    </dgm:pt>
    <dgm:pt modelId="{27CFFF82-D29D-42AE-9006-46871BD9F64D}" type="pres">
      <dgm:prSet presAssocID="{3962BFD5-84AB-4CBF-9351-41B7F15AA4B4}" presName="FourConn_1-2" presStyleLbl="fgAccFollowNode1" presStyleIdx="0" presStyleCnt="3">
        <dgm:presLayoutVars>
          <dgm:bulletEnabled val="1"/>
        </dgm:presLayoutVars>
      </dgm:prSet>
      <dgm:spPr/>
    </dgm:pt>
    <dgm:pt modelId="{76972907-456A-4655-9413-36B653F8B6E8}" type="pres">
      <dgm:prSet presAssocID="{3962BFD5-84AB-4CBF-9351-41B7F15AA4B4}" presName="FourConn_2-3" presStyleLbl="fgAccFollowNode1" presStyleIdx="1" presStyleCnt="3">
        <dgm:presLayoutVars>
          <dgm:bulletEnabled val="1"/>
        </dgm:presLayoutVars>
      </dgm:prSet>
      <dgm:spPr/>
    </dgm:pt>
    <dgm:pt modelId="{6D465D66-947D-4CED-A329-4C18B4E95A38}" type="pres">
      <dgm:prSet presAssocID="{3962BFD5-84AB-4CBF-9351-41B7F15AA4B4}" presName="FourConn_3-4" presStyleLbl="fgAccFollowNode1" presStyleIdx="2" presStyleCnt="3">
        <dgm:presLayoutVars>
          <dgm:bulletEnabled val="1"/>
        </dgm:presLayoutVars>
      </dgm:prSet>
      <dgm:spPr/>
    </dgm:pt>
    <dgm:pt modelId="{C51484A1-4F5D-44B9-A015-8E004E0CD14C}" type="pres">
      <dgm:prSet presAssocID="{3962BFD5-84AB-4CBF-9351-41B7F15AA4B4}" presName="FourNodes_1_text" presStyleLbl="node1" presStyleIdx="3" presStyleCnt="4">
        <dgm:presLayoutVars>
          <dgm:bulletEnabled val="1"/>
        </dgm:presLayoutVars>
      </dgm:prSet>
      <dgm:spPr/>
    </dgm:pt>
    <dgm:pt modelId="{90934E8F-EB70-4383-9B9E-E94EC18F609C}" type="pres">
      <dgm:prSet presAssocID="{3962BFD5-84AB-4CBF-9351-41B7F15AA4B4}" presName="FourNodes_2_text" presStyleLbl="node1" presStyleIdx="3" presStyleCnt="4">
        <dgm:presLayoutVars>
          <dgm:bulletEnabled val="1"/>
        </dgm:presLayoutVars>
      </dgm:prSet>
      <dgm:spPr/>
    </dgm:pt>
    <dgm:pt modelId="{5C8D7BF5-CE2B-44AC-B32A-FDA5B6A6F92B}" type="pres">
      <dgm:prSet presAssocID="{3962BFD5-84AB-4CBF-9351-41B7F15AA4B4}" presName="FourNodes_3_text" presStyleLbl="node1" presStyleIdx="3" presStyleCnt="4">
        <dgm:presLayoutVars>
          <dgm:bulletEnabled val="1"/>
        </dgm:presLayoutVars>
      </dgm:prSet>
      <dgm:spPr/>
    </dgm:pt>
    <dgm:pt modelId="{820ABD7E-4F5D-465A-BE38-AEC41A38DD8D}" type="pres">
      <dgm:prSet presAssocID="{3962BFD5-84AB-4CBF-9351-41B7F15AA4B4}" presName="FourNodes_4_text" presStyleLbl="node1" presStyleIdx="3" presStyleCnt="4">
        <dgm:presLayoutVars>
          <dgm:bulletEnabled val="1"/>
        </dgm:presLayoutVars>
      </dgm:prSet>
      <dgm:spPr/>
    </dgm:pt>
  </dgm:ptLst>
  <dgm:cxnLst>
    <dgm:cxn modelId="{F6FCFE02-A8AA-4EE7-9160-16317885E265}" type="presOf" srcId="{7535DCD8-A59F-4659-99D4-843779436CD7}" destId="{C51484A1-4F5D-44B9-A015-8E004E0CD14C}" srcOrd="1" destOrd="0" presId="urn:microsoft.com/office/officeart/2005/8/layout/vProcess5"/>
    <dgm:cxn modelId="{EF2DBD04-3731-49BB-AFDA-3220B516314C}" type="presOf" srcId="{2E1A032F-C9DE-4C94-ADB1-68F4A1C69D2F}" destId="{90934E8F-EB70-4383-9B9E-E94EC18F609C}" srcOrd="1" destOrd="0" presId="urn:microsoft.com/office/officeart/2005/8/layout/vProcess5"/>
    <dgm:cxn modelId="{A13F0306-3D33-4911-8615-4CED35D8029F}" type="presOf" srcId="{552C11CC-EE56-4E56-8B10-382B3561781C}" destId="{A655971C-5C11-4A23-8518-0CBAC697127D}" srcOrd="0" destOrd="0" presId="urn:microsoft.com/office/officeart/2005/8/layout/vProcess5"/>
    <dgm:cxn modelId="{847AE138-3AEC-4E2D-B49B-2CEE966E0E79}" srcId="{3962BFD5-84AB-4CBF-9351-41B7F15AA4B4}" destId="{2E1A032F-C9DE-4C94-ADB1-68F4A1C69D2F}" srcOrd="1" destOrd="0" parTransId="{39C4EB0F-6508-4826-A0D5-D4A70C09E1AF}" sibTransId="{19C2F7AF-4977-4934-B225-AE4EB17262A2}"/>
    <dgm:cxn modelId="{2F13114A-D641-45DA-AE0F-B891014C6381}" type="presOf" srcId="{2E1A032F-C9DE-4C94-ADB1-68F4A1C69D2F}" destId="{6BC8C308-DA8E-4D90-B5B9-C2AD8339FDB1}" srcOrd="0" destOrd="0" presId="urn:microsoft.com/office/officeart/2005/8/layout/vProcess5"/>
    <dgm:cxn modelId="{D82DE06B-ED83-45CD-8356-ADDAFCDB126F}" type="presOf" srcId="{19C2F7AF-4977-4934-B225-AE4EB17262A2}" destId="{76972907-456A-4655-9413-36B653F8B6E8}" srcOrd="0" destOrd="0" presId="urn:microsoft.com/office/officeart/2005/8/layout/vProcess5"/>
    <dgm:cxn modelId="{9634A151-1F6C-4416-B306-27E0C1638CA9}" srcId="{3962BFD5-84AB-4CBF-9351-41B7F15AA4B4}" destId="{4ECDD729-00A8-4D38-86AC-AE5AFB81EEA9}" srcOrd="2" destOrd="0" parTransId="{744BBABE-E760-4E48-8B27-53A1B034CDEA}" sibTransId="{DAF76E40-BD90-4DB3-99F0-17187493BF7B}"/>
    <dgm:cxn modelId="{AEC30857-EDC5-4B97-B395-D1364F12ACD5}" type="presOf" srcId="{DAF76E40-BD90-4DB3-99F0-17187493BF7B}" destId="{6D465D66-947D-4CED-A329-4C18B4E95A38}" srcOrd="0" destOrd="0" presId="urn:microsoft.com/office/officeart/2005/8/layout/vProcess5"/>
    <dgm:cxn modelId="{700E497B-C87D-442F-8039-68109836B100}" type="presOf" srcId="{7535DCD8-A59F-4659-99D4-843779436CD7}" destId="{3A186CEA-95E7-4925-9F0B-8A044395309D}" srcOrd="0" destOrd="0" presId="urn:microsoft.com/office/officeart/2005/8/layout/vProcess5"/>
    <dgm:cxn modelId="{5E44F785-04D2-43AA-AB9C-1FA4ABF273D4}" srcId="{3962BFD5-84AB-4CBF-9351-41B7F15AA4B4}" destId="{552C11CC-EE56-4E56-8B10-382B3561781C}" srcOrd="3" destOrd="0" parTransId="{53702B9C-FD57-430A-B3B6-82EF15E47B46}" sibTransId="{631F0F99-1E48-42B1-8292-A68C20957821}"/>
    <dgm:cxn modelId="{707AD791-7548-4284-8B78-6610DACADFA2}" type="presOf" srcId="{12F2ECF8-3711-42B0-A952-12DDACC5E786}" destId="{27CFFF82-D29D-42AE-9006-46871BD9F64D}" srcOrd="0" destOrd="0" presId="urn:microsoft.com/office/officeart/2005/8/layout/vProcess5"/>
    <dgm:cxn modelId="{C8E8E8A3-492C-4A19-96C1-433A21F23C34}" type="presOf" srcId="{4ECDD729-00A8-4D38-86AC-AE5AFB81EEA9}" destId="{95C996B4-2353-4BE3-80C5-CA3102FDB59D}" srcOrd="0" destOrd="0" presId="urn:microsoft.com/office/officeart/2005/8/layout/vProcess5"/>
    <dgm:cxn modelId="{DA6613AB-D0BB-49C1-AA8A-B7691073EA47}" type="presOf" srcId="{3962BFD5-84AB-4CBF-9351-41B7F15AA4B4}" destId="{6C4E6356-C63F-4AC7-8C46-4F599FB7895E}" srcOrd="0" destOrd="0" presId="urn:microsoft.com/office/officeart/2005/8/layout/vProcess5"/>
    <dgm:cxn modelId="{495F9FAF-3F47-405E-909A-E11B88174228}" srcId="{3962BFD5-84AB-4CBF-9351-41B7F15AA4B4}" destId="{7535DCD8-A59F-4659-99D4-843779436CD7}" srcOrd="0" destOrd="0" parTransId="{66B8401D-7751-4B57-BB5A-62C05A9EF14B}" sibTransId="{12F2ECF8-3711-42B0-A952-12DDACC5E786}"/>
    <dgm:cxn modelId="{ADA28FD4-DAE0-46E9-85FC-BE2DE3379115}" type="presOf" srcId="{4ECDD729-00A8-4D38-86AC-AE5AFB81EEA9}" destId="{5C8D7BF5-CE2B-44AC-B32A-FDA5B6A6F92B}" srcOrd="1" destOrd="0" presId="urn:microsoft.com/office/officeart/2005/8/layout/vProcess5"/>
    <dgm:cxn modelId="{FA8ACCF8-C1DE-42A3-A34B-08EDC0899DA9}" type="presOf" srcId="{552C11CC-EE56-4E56-8B10-382B3561781C}" destId="{820ABD7E-4F5D-465A-BE38-AEC41A38DD8D}" srcOrd="1" destOrd="0" presId="urn:microsoft.com/office/officeart/2005/8/layout/vProcess5"/>
    <dgm:cxn modelId="{5A0FC6A6-D9FE-4DAB-8116-636A0E4C9527}" type="presParOf" srcId="{6C4E6356-C63F-4AC7-8C46-4F599FB7895E}" destId="{48B5F2D3-C2D9-4415-A1A9-4BDC41493696}" srcOrd="0" destOrd="0" presId="urn:microsoft.com/office/officeart/2005/8/layout/vProcess5"/>
    <dgm:cxn modelId="{9B0783E1-2B43-48F0-9008-740C98884F11}" type="presParOf" srcId="{6C4E6356-C63F-4AC7-8C46-4F599FB7895E}" destId="{3A186CEA-95E7-4925-9F0B-8A044395309D}" srcOrd="1" destOrd="0" presId="urn:microsoft.com/office/officeart/2005/8/layout/vProcess5"/>
    <dgm:cxn modelId="{489DA61E-558F-4029-824F-4B51A4ED3E0B}" type="presParOf" srcId="{6C4E6356-C63F-4AC7-8C46-4F599FB7895E}" destId="{6BC8C308-DA8E-4D90-B5B9-C2AD8339FDB1}" srcOrd="2" destOrd="0" presId="urn:microsoft.com/office/officeart/2005/8/layout/vProcess5"/>
    <dgm:cxn modelId="{3DEC9A39-C115-426A-8B45-125972E9D047}" type="presParOf" srcId="{6C4E6356-C63F-4AC7-8C46-4F599FB7895E}" destId="{95C996B4-2353-4BE3-80C5-CA3102FDB59D}" srcOrd="3" destOrd="0" presId="urn:microsoft.com/office/officeart/2005/8/layout/vProcess5"/>
    <dgm:cxn modelId="{4BFA14E3-48C8-402F-83DD-ACE122EE7B45}" type="presParOf" srcId="{6C4E6356-C63F-4AC7-8C46-4F599FB7895E}" destId="{A655971C-5C11-4A23-8518-0CBAC697127D}" srcOrd="4" destOrd="0" presId="urn:microsoft.com/office/officeart/2005/8/layout/vProcess5"/>
    <dgm:cxn modelId="{26731154-475E-4DBE-A0C7-8E8EE8EE69BC}" type="presParOf" srcId="{6C4E6356-C63F-4AC7-8C46-4F599FB7895E}" destId="{27CFFF82-D29D-42AE-9006-46871BD9F64D}" srcOrd="5" destOrd="0" presId="urn:microsoft.com/office/officeart/2005/8/layout/vProcess5"/>
    <dgm:cxn modelId="{10B6437F-1BC8-4314-9D82-3BFD43F4D6A4}" type="presParOf" srcId="{6C4E6356-C63F-4AC7-8C46-4F599FB7895E}" destId="{76972907-456A-4655-9413-36B653F8B6E8}" srcOrd="6" destOrd="0" presId="urn:microsoft.com/office/officeart/2005/8/layout/vProcess5"/>
    <dgm:cxn modelId="{3F52E2B4-28E1-436D-83E7-AD9243A5630B}" type="presParOf" srcId="{6C4E6356-C63F-4AC7-8C46-4F599FB7895E}" destId="{6D465D66-947D-4CED-A329-4C18B4E95A38}" srcOrd="7" destOrd="0" presId="urn:microsoft.com/office/officeart/2005/8/layout/vProcess5"/>
    <dgm:cxn modelId="{B1D6C777-C574-4158-95C3-0B8EB1B10BAC}" type="presParOf" srcId="{6C4E6356-C63F-4AC7-8C46-4F599FB7895E}" destId="{C51484A1-4F5D-44B9-A015-8E004E0CD14C}" srcOrd="8" destOrd="0" presId="urn:microsoft.com/office/officeart/2005/8/layout/vProcess5"/>
    <dgm:cxn modelId="{5DFBC1EC-77D5-463A-8A30-8AD8D6C17F63}" type="presParOf" srcId="{6C4E6356-C63F-4AC7-8C46-4F599FB7895E}" destId="{90934E8F-EB70-4383-9B9E-E94EC18F609C}" srcOrd="9" destOrd="0" presId="urn:microsoft.com/office/officeart/2005/8/layout/vProcess5"/>
    <dgm:cxn modelId="{EDEB6B04-EA1F-4030-9A55-CA41F8A0F778}" type="presParOf" srcId="{6C4E6356-C63F-4AC7-8C46-4F599FB7895E}" destId="{5C8D7BF5-CE2B-44AC-B32A-FDA5B6A6F92B}" srcOrd="10" destOrd="0" presId="urn:microsoft.com/office/officeart/2005/8/layout/vProcess5"/>
    <dgm:cxn modelId="{5E759021-A22D-4412-978A-6CE3FE3C665A}" type="presParOf" srcId="{6C4E6356-C63F-4AC7-8C46-4F599FB7895E}" destId="{820ABD7E-4F5D-465A-BE38-AEC41A38DD8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DBE3-2F0C-42D7-9AA5-50C128C7C667}">
      <dsp:nvSpPr>
        <dsp:cNvPr id="0" name=""/>
        <dsp:cNvSpPr/>
      </dsp:nvSpPr>
      <dsp:spPr>
        <a:xfrm>
          <a:off x="0" y="558"/>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52CD3D0-5DEC-4C8A-8161-4AD65CAE980B}">
      <dsp:nvSpPr>
        <dsp:cNvPr id="0" name=""/>
        <dsp:cNvSpPr/>
      </dsp:nvSpPr>
      <dsp:spPr>
        <a:xfrm>
          <a:off x="0" y="55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Bodoni MT" panose="02070603080606020203" pitchFamily="18" charset="0"/>
            </a:rPr>
            <a:t>Abstract</a:t>
          </a:r>
          <a:endParaRPr lang="en-US" sz="3600" kern="1200" dirty="0">
            <a:latin typeface="Bodoni MT" panose="02070603080606020203" pitchFamily="18" charset="0"/>
          </a:endParaRPr>
        </a:p>
      </dsp:txBody>
      <dsp:txXfrm>
        <a:off x="0" y="558"/>
        <a:ext cx="6496050" cy="914176"/>
      </dsp:txXfrm>
    </dsp:sp>
    <dsp:sp modelId="{618C1A77-2FB7-4356-B376-F600B8E8A650}">
      <dsp:nvSpPr>
        <dsp:cNvPr id="0" name=""/>
        <dsp:cNvSpPr/>
      </dsp:nvSpPr>
      <dsp:spPr>
        <a:xfrm>
          <a:off x="0" y="914734"/>
          <a:ext cx="6496050" cy="0"/>
        </a:xfrm>
        <a:prstGeom prst="line">
          <a:avLst/>
        </a:prstGeom>
        <a:gradFill rotWithShape="0">
          <a:gsLst>
            <a:gs pos="0">
              <a:schemeClr val="accent2">
                <a:hueOff val="6681"/>
                <a:satOff val="-18932"/>
                <a:lumOff val="1177"/>
                <a:alphaOff val="0"/>
                <a:tint val="98000"/>
                <a:lumMod val="114000"/>
              </a:schemeClr>
            </a:gs>
            <a:gs pos="100000">
              <a:schemeClr val="accent2">
                <a:hueOff val="6681"/>
                <a:satOff val="-18932"/>
                <a:lumOff val="1177"/>
                <a:alphaOff val="0"/>
                <a:shade val="90000"/>
                <a:lumMod val="84000"/>
              </a:schemeClr>
            </a:gs>
          </a:gsLst>
          <a:lin ang="5400000" scaled="0"/>
        </a:gradFill>
        <a:ln w="9525" cap="rnd" cmpd="sng" algn="ctr">
          <a:solidFill>
            <a:schemeClr val="accent2">
              <a:hueOff val="6681"/>
              <a:satOff val="-18932"/>
              <a:lumOff val="1177"/>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4B79F70-4E44-4AE8-BD0F-A8DD5F4927FA}">
      <dsp:nvSpPr>
        <dsp:cNvPr id="0" name=""/>
        <dsp:cNvSpPr/>
      </dsp:nvSpPr>
      <dsp:spPr>
        <a:xfrm>
          <a:off x="0" y="914734"/>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Bodoni MT" panose="02070603080606020203" pitchFamily="18" charset="0"/>
            </a:rPr>
            <a:t>Dataset</a:t>
          </a:r>
          <a:endParaRPr lang="en-US" sz="3600" kern="1200" dirty="0">
            <a:latin typeface="Bodoni MT" panose="02070603080606020203" pitchFamily="18" charset="0"/>
          </a:endParaRPr>
        </a:p>
      </dsp:txBody>
      <dsp:txXfrm>
        <a:off x="0" y="914734"/>
        <a:ext cx="6496050" cy="914176"/>
      </dsp:txXfrm>
    </dsp:sp>
    <dsp:sp modelId="{A3E8EC6F-6334-4C74-98D1-1C8922120447}">
      <dsp:nvSpPr>
        <dsp:cNvPr id="0" name=""/>
        <dsp:cNvSpPr/>
      </dsp:nvSpPr>
      <dsp:spPr>
        <a:xfrm>
          <a:off x="0" y="1828911"/>
          <a:ext cx="6496050" cy="0"/>
        </a:xfrm>
        <a:prstGeom prst="line">
          <a:avLst/>
        </a:prstGeom>
        <a:gradFill rotWithShape="0">
          <a:gsLst>
            <a:gs pos="0">
              <a:schemeClr val="accent2">
                <a:hueOff val="13361"/>
                <a:satOff val="-37863"/>
                <a:lumOff val="2353"/>
                <a:alphaOff val="0"/>
                <a:tint val="98000"/>
                <a:lumMod val="114000"/>
              </a:schemeClr>
            </a:gs>
            <a:gs pos="100000">
              <a:schemeClr val="accent2">
                <a:hueOff val="13361"/>
                <a:satOff val="-37863"/>
                <a:lumOff val="2353"/>
                <a:alphaOff val="0"/>
                <a:shade val="90000"/>
                <a:lumMod val="84000"/>
              </a:schemeClr>
            </a:gs>
          </a:gsLst>
          <a:lin ang="5400000" scaled="0"/>
        </a:gradFill>
        <a:ln w="9525" cap="rnd" cmpd="sng" algn="ctr">
          <a:solidFill>
            <a:schemeClr val="accent2">
              <a:hueOff val="13361"/>
              <a:satOff val="-37863"/>
              <a:lumOff val="235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4A26B52-5BBD-4E25-B0BE-52FCE73EB0C1}">
      <dsp:nvSpPr>
        <dsp:cNvPr id="0" name=""/>
        <dsp:cNvSpPr/>
      </dsp:nvSpPr>
      <dsp:spPr>
        <a:xfrm>
          <a:off x="0" y="1828911"/>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Bodoni MT" panose="02070603080606020203" pitchFamily="18" charset="0"/>
            </a:rPr>
            <a:t>Import Data</a:t>
          </a:r>
          <a:endParaRPr lang="en-US" sz="3600" kern="1200" dirty="0">
            <a:latin typeface="Bodoni MT" panose="02070603080606020203" pitchFamily="18" charset="0"/>
          </a:endParaRPr>
        </a:p>
      </dsp:txBody>
      <dsp:txXfrm>
        <a:off x="0" y="1828911"/>
        <a:ext cx="6496050" cy="914176"/>
      </dsp:txXfrm>
    </dsp:sp>
    <dsp:sp modelId="{43AD8AA9-CA9F-4F46-BBD7-597E37F0803B}">
      <dsp:nvSpPr>
        <dsp:cNvPr id="0" name=""/>
        <dsp:cNvSpPr/>
      </dsp:nvSpPr>
      <dsp:spPr>
        <a:xfrm>
          <a:off x="0" y="2743088"/>
          <a:ext cx="6496050" cy="0"/>
        </a:xfrm>
        <a:prstGeom prst="line">
          <a:avLst/>
        </a:prstGeom>
        <a:gradFill rotWithShape="0">
          <a:gsLst>
            <a:gs pos="0">
              <a:schemeClr val="accent2">
                <a:hueOff val="20042"/>
                <a:satOff val="-56795"/>
                <a:lumOff val="3530"/>
                <a:alphaOff val="0"/>
                <a:tint val="98000"/>
                <a:lumMod val="114000"/>
              </a:schemeClr>
            </a:gs>
            <a:gs pos="100000">
              <a:schemeClr val="accent2">
                <a:hueOff val="20042"/>
                <a:satOff val="-56795"/>
                <a:lumOff val="3530"/>
                <a:alphaOff val="0"/>
                <a:shade val="90000"/>
                <a:lumMod val="84000"/>
              </a:schemeClr>
            </a:gs>
          </a:gsLst>
          <a:lin ang="5400000" scaled="0"/>
        </a:gradFill>
        <a:ln w="9525" cap="rnd" cmpd="sng" algn="ctr">
          <a:solidFill>
            <a:schemeClr val="accent2">
              <a:hueOff val="20042"/>
              <a:satOff val="-56795"/>
              <a:lumOff val="353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32A6EE1-059F-4562-9BBD-CA0ED66D391A}">
      <dsp:nvSpPr>
        <dsp:cNvPr id="0" name=""/>
        <dsp:cNvSpPr/>
      </dsp:nvSpPr>
      <dsp:spPr>
        <a:xfrm>
          <a:off x="0" y="274308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latin typeface="Bodoni MT" panose="02070603080606020203" pitchFamily="18" charset="0"/>
            </a:rPr>
            <a:t>Dashboard</a:t>
          </a:r>
        </a:p>
      </dsp:txBody>
      <dsp:txXfrm>
        <a:off x="0" y="2743088"/>
        <a:ext cx="6496050" cy="914176"/>
      </dsp:txXfrm>
    </dsp:sp>
    <dsp:sp modelId="{7A9732B3-AA5B-4B80-A5C9-905A85E22E84}">
      <dsp:nvSpPr>
        <dsp:cNvPr id="0" name=""/>
        <dsp:cNvSpPr/>
      </dsp:nvSpPr>
      <dsp:spPr>
        <a:xfrm>
          <a:off x="0" y="3657265"/>
          <a:ext cx="6496050" cy="0"/>
        </a:xfrm>
        <a:prstGeom prst="line">
          <a:avLst/>
        </a:prstGeom>
        <a:gradFill rotWithShape="0">
          <a:gsLst>
            <a:gs pos="0">
              <a:schemeClr val="accent2">
                <a:hueOff val="26723"/>
                <a:satOff val="-75726"/>
                <a:lumOff val="4706"/>
                <a:alphaOff val="0"/>
                <a:tint val="98000"/>
                <a:lumMod val="114000"/>
              </a:schemeClr>
            </a:gs>
            <a:gs pos="100000">
              <a:schemeClr val="accent2">
                <a:hueOff val="26723"/>
                <a:satOff val="-75726"/>
                <a:lumOff val="4706"/>
                <a:alphaOff val="0"/>
                <a:shade val="90000"/>
                <a:lumMod val="84000"/>
              </a:schemeClr>
            </a:gs>
          </a:gsLst>
          <a:lin ang="5400000" scaled="0"/>
        </a:gradFill>
        <a:ln w="9525" cap="rnd" cmpd="sng" algn="ctr">
          <a:solidFill>
            <a:schemeClr val="accent2">
              <a:hueOff val="26723"/>
              <a:satOff val="-75726"/>
              <a:lumOff val="4706"/>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CB9B01E-F2D8-4FF7-813E-D3B70C8F73B3}">
      <dsp:nvSpPr>
        <dsp:cNvPr id="0" name=""/>
        <dsp:cNvSpPr/>
      </dsp:nvSpPr>
      <dsp:spPr>
        <a:xfrm>
          <a:off x="0" y="3657265"/>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latin typeface="Bodoni MT" panose="02070603080606020203" pitchFamily="18" charset="0"/>
            </a:rPr>
            <a:t>Insights</a:t>
          </a:r>
        </a:p>
      </dsp:txBody>
      <dsp:txXfrm>
        <a:off x="0" y="3657265"/>
        <a:ext cx="6496050" cy="914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86CEA-95E7-4925-9F0B-8A044395309D}">
      <dsp:nvSpPr>
        <dsp:cNvPr id="0" name=""/>
        <dsp:cNvSpPr/>
      </dsp:nvSpPr>
      <dsp:spPr>
        <a:xfrm>
          <a:off x="0" y="0"/>
          <a:ext cx="5094284" cy="938174"/>
        </a:xfrm>
        <a:prstGeom prst="roundRect">
          <a:avLst>
            <a:gd name="adj" fmla="val 10000"/>
          </a:avLst>
        </a:prstGeom>
        <a:solidFill>
          <a:schemeClr val="bg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Bodoni MT" panose="02070603080606020203" pitchFamily="18" charset="0"/>
            </a:rPr>
            <a:t>Listings had spread across the world over many countries but most of the neighborhoods are spotted at Melbourne, Australia.</a:t>
          </a:r>
          <a:endParaRPr lang="en-US" sz="1600" kern="1200" dirty="0">
            <a:latin typeface="Bodoni MT" panose="02070603080606020203" pitchFamily="18" charset="0"/>
          </a:endParaRPr>
        </a:p>
      </dsp:txBody>
      <dsp:txXfrm>
        <a:off x="27478" y="27478"/>
        <a:ext cx="4002645" cy="883218"/>
      </dsp:txXfrm>
    </dsp:sp>
    <dsp:sp modelId="{6BC8C308-DA8E-4D90-B5B9-C2AD8339FDB1}">
      <dsp:nvSpPr>
        <dsp:cNvPr id="0" name=""/>
        <dsp:cNvSpPr/>
      </dsp:nvSpPr>
      <dsp:spPr>
        <a:xfrm>
          <a:off x="426646" y="1108751"/>
          <a:ext cx="5094284" cy="938174"/>
        </a:xfrm>
        <a:prstGeom prst="roundRect">
          <a:avLst>
            <a:gd name="adj" fmla="val 10000"/>
          </a:avLst>
        </a:prstGeom>
        <a:solidFill>
          <a:schemeClr val="bg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Bodoni MT" panose="02070603080606020203" pitchFamily="18" charset="0"/>
            </a:rPr>
            <a:t>Majority of the listings are entire rental units, indicating a strong demand for a whole property.</a:t>
          </a:r>
          <a:endParaRPr lang="en-US" sz="1600" kern="1200" dirty="0">
            <a:latin typeface="Bodoni MT" panose="02070603080606020203" pitchFamily="18" charset="0"/>
          </a:endParaRPr>
        </a:p>
      </dsp:txBody>
      <dsp:txXfrm>
        <a:off x="454124" y="1136229"/>
        <a:ext cx="4002868" cy="883218"/>
      </dsp:txXfrm>
    </dsp:sp>
    <dsp:sp modelId="{95C996B4-2353-4BE3-80C5-CA3102FDB59D}">
      <dsp:nvSpPr>
        <dsp:cNvPr id="0" name=""/>
        <dsp:cNvSpPr/>
      </dsp:nvSpPr>
      <dsp:spPr>
        <a:xfrm>
          <a:off x="846924" y="2217503"/>
          <a:ext cx="5094284" cy="938174"/>
        </a:xfrm>
        <a:prstGeom prst="roundRect">
          <a:avLst>
            <a:gd name="adj" fmla="val 10000"/>
          </a:avLst>
        </a:prstGeom>
        <a:solidFill>
          <a:schemeClr val="bg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latin typeface="Bodoni MT" panose="02070603080606020203" pitchFamily="18" charset="0"/>
            </a:rPr>
            <a:t>Property types such as Barns, Boats and Buses have low presence in the listings, suggesting an opportunity to diversify and offerings.</a:t>
          </a:r>
          <a:endParaRPr lang="en-US" sz="1600" kern="1200">
            <a:latin typeface="Bodoni MT" panose="02070603080606020203" pitchFamily="18" charset="0"/>
          </a:endParaRPr>
        </a:p>
      </dsp:txBody>
      <dsp:txXfrm>
        <a:off x="874402" y="2244981"/>
        <a:ext cx="4009236" cy="883218"/>
      </dsp:txXfrm>
    </dsp:sp>
    <dsp:sp modelId="{A655971C-5C11-4A23-8518-0CBAC697127D}">
      <dsp:nvSpPr>
        <dsp:cNvPr id="0" name=""/>
        <dsp:cNvSpPr/>
      </dsp:nvSpPr>
      <dsp:spPr>
        <a:xfrm>
          <a:off x="1273570" y="3326254"/>
          <a:ext cx="5094284" cy="938174"/>
        </a:xfrm>
        <a:prstGeom prst="roundRect">
          <a:avLst>
            <a:gd name="adj" fmla="val 10000"/>
          </a:avLst>
        </a:prstGeom>
        <a:solidFill>
          <a:schemeClr val="bg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latin typeface="Bodoni MT" panose="02070603080606020203" pitchFamily="18" charset="0"/>
            </a:rPr>
            <a:t>When we look deeper into listing trends over year, 2022 took a top spot by indicating a growing demand for short-term rentals.</a:t>
          </a:r>
          <a:endParaRPr lang="en-US" sz="1600" kern="1200">
            <a:latin typeface="Bodoni MT" panose="02070603080606020203" pitchFamily="18" charset="0"/>
          </a:endParaRPr>
        </a:p>
      </dsp:txBody>
      <dsp:txXfrm>
        <a:off x="1301048" y="3353732"/>
        <a:ext cx="4002868" cy="883218"/>
      </dsp:txXfrm>
    </dsp:sp>
    <dsp:sp modelId="{27CFFF82-D29D-42AE-9006-46871BD9F64D}">
      <dsp:nvSpPr>
        <dsp:cNvPr id="0" name=""/>
        <dsp:cNvSpPr/>
      </dsp:nvSpPr>
      <dsp:spPr>
        <a:xfrm>
          <a:off x="4484470" y="718556"/>
          <a:ext cx="609813" cy="60981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latin typeface="Bodoni MT" panose="02070603080606020203" pitchFamily="18" charset="0"/>
          </a:endParaRPr>
        </a:p>
      </dsp:txBody>
      <dsp:txXfrm>
        <a:off x="4621678" y="718556"/>
        <a:ext cx="335397" cy="458884"/>
      </dsp:txXfrm>
    </dsp:sp>
    <dsp:sp modelId="{76972907-456A-4655-9413-36B653F8B6E8}">
      <dsp:nvSpPr>
        <dsp:cNvPr id="0" name=""/>
        <dsp:cNvSpPr/>
      </dsp:nvSpPr>
      <dsp:spPr>
        <a:xfrm>
          <a:off x="4911116" y="1827307"/>
          <a:ext cx="609813" cy="60981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latin typeface="Bodoni MT" panose="02070603080606020203" pitchFamily="18" charset="0"/>
          </a:endParaRPr>
        </a:p>
      </dsp:txBody>
      <dsp:txXfrm>
        <a:off x="5048324" y="1827307"/>
        <a:ext cx="335397" cy="458884"/>
      </dsp:txXfrm>
    </dsp:sp>
    <dsp:sp modelId="{6D465D66-947D-4CED-A329-4C18B4E95A38}">
      <dsp:nvSpPr>
        <dsp:cNvPr id="0" name=""/>
        <dsp:cNvSpPr/>
      </dsp:nvSpPr>
      <dsp:spPr>
        <a:xfrm>
          <a:off x="5331395" y="2936059"/>
          <a:ext cx="609813" cy="60981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latin typeface="Bodoni MT" panose="02070603080606020203" pitchFamily="18" charset="0"/>
          </a:endParaRPr>
        </a:p>
      </dsp:txBody>
      <dsp:txXfrm>
        <a:off x="5468603" y="2936059"/>
        <a:ext cx="335397" cy="4588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DE86395-DF06-4740-85CE-79A47BA0F946}"/>
              </a:ext>
            </a:extLst>
          </p:cNvPr>
          <p:cNvSpPr>
            <a:spLocks noGrp="1"/>
          </p:cNvSpPr>
          <p:nvPr>
            <p:ph type="subTitle" idx="1"/>
          </p:nvPr>
        </p:nvSpPr>
        <p:spPr>
          <a:xfrm>
            <a:off x="1763486" y="1266958"/>
            <a:ext cx="2569028" cy="4528457"/>
          </a:xfrm>
        </p:spPr>
        <p:txBody>
          <a:bodyPr anchor="ctr">
            <a:normAutofit/>
          </a:bodyPr>
          <a:lstStyle/>
          <a:p>
            <a:pPr algn="r"/>
            <a:r>
              <a:rPr lang="en-US" cap="none">
                <a:solidFill>
                  <a:srgbClr val="FFFFFF"/>
                </a:solidFill>
                <a:latin typeface="Bodoni MT" panose="02070603080606020203" pitchFamily="18" charset="0"/>
              </a:rPr>
              <a:t>Data Visualization By Power Bi</a:t>
            </a:r>
            <a:endParaRPr lang="en-IN" cap="none">
              <a:solidFill>
                <a:srgbClr val="FFFFFF"/>
              </a:solidFill>
              <a:latin typeface="Bodoni MT" panose="02070603080606020203" pitchFamily="18" charset="0"/>
            </a:endParaRPr>
          </a:p>
        </p:txBody>
      </p:sp>
      <p:sp>
        <p:nvSpPr>
          <p:cNvPr id="23" name="Rectangle 22">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5" name="Rectangle 24">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9610E0-4EEB-4E62-9095-087766E15403}"/>
              </a:ext>
            </a:extLst>
          </p:cNvPr>
          <p:cNvSpPr>
            <a:spLocks noGrp="1"/>
          </p:cNvSpPr>
          <p:nvPr>
            <p:ph type="ctrTitle"/>
          </p:nvPr>
        </p:nvSpPr>
        <p:spPr>
          <a:xfrm>
            <a:off x="5214033" y="1266958"/>
            <a:ext cx="6248624" cy="4528457"/>
          </a:xfrm>
        </p:spPr>
        <p:txBody>
          <a:bodyPr anchor="ctr">
            <a:normAutofit/>
          </a:bodyPr>
          <a:lstStyle/>
          <a:p>
            <a:r>
              <a:rPr lang="en-US" sz="6700">
                <a:latin typeface="Algerian" panose="04020705040A02060702" pitchFamily="82" charset="0"/>
              </a:rPr>
              <a:t>Hotel Aggregator </a:t>
            </a:r>
            <a:endParaRPr lang="en-IN" sz="6700">
              <a:latin typeface="Algerian" panose="04020705040A02060702" pitchFamily="82" charset="0"/>
            </a:endParaRPr>
          </a:p>
        </p:txBody>
      </p:sp>
    </p:spTree>
    <p:extLst>
      <p:ext uri="{BB962C8B-B14F-4D97-AF65-F5344CB8AC3E}">
        <p14:creationId xmlns:p14="http://schemas.microsoft.com/office/powerpoint/2010/main" val="9059279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1E3F4E1-B084-4FFF-9627-13782BE0B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4D664-E5E3-4BF2-A8F5-03E46F6A7613}"/>
              </a:ext>
            </a:extLst>
          </p:cNvPr>
          <p:cNvSpPr>
            <a:spLocks noGrp="1"/>
          </p:cNvSpPr>
          <p:nvPr>
            <p:ph type="title"/>
          </p:nvPr>
        </p:nvSpPr>
        <p:spPr>
          <a:xfrm>
            <a:off x="643855" y="1447800"/>
            <a:ext cx="3108626" cy="4572000"/>
          </a:xfrm>
        </p:spPr>
        <p:txBody>
          <a:bodyPr anchor="ctr">
            <a:normAutofit/>
          </a:bodyPr>
          <a:lstStyle/>
          <a:p>
            <a:r>
              <a:rPr lang="en-US" sz="4000" dirty="0">
                <a:solidFill>
                  <a:srgbClr val="EBEBEB"/>
                </a:solidFill>
                <a:latin typeface="Algerian" panose="04020705040A02060702" pitchFamily="82" charset="0"/>
              </a:rPr>
              <a:t>Overview</a:t>
            </a:r>
            <a:endParaRPr lang="en-IN" sz="4000" dirty="0">
              <a:solidFill>
                <a:srgbClr val="EBEBEB"/>
              </a:solidFill>
              <a:latin typeface="Algerian" panose="04020705040A02060702" pitchFamily="82" charset="0"/>
            </a:endParaRPr>
          </a:p>
        </p:txBody>
      </p:sp>
      <p:sp>
        <p:nvSpPr>
          <p:cNvPr id="22" name="Freeform: Shape 21">
            <a:extLst>
              <a:ext uri="{FF2B5EF4-FFF2-40B4-BE49-F238E27FC236}">
                <a16:creationId xmlns:a16="http://schemas.microsoft.com/office/drawing/2014/main" id="{1F8051AB-C2F8-461F-812A-3E588621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1">
            <a:extLst>
              <a:ext uri="{FF2B5EF4-FFF2-40B4-BE49-F238E27FC236}">
                <a16:creationId xmlns:a16="http://schemas.microsoft.com/office/drawing/2014/main" id="{481E0C28-CB2F-425F-98C5-AF23B9B70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2DB2879C-F0B1-4195-A323-E97B6065A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6" name="Content Placeholder 2">
            <a:extLst>
              <a:ext uri="{FF2B5EF4-FFF2-40B4-BE49-F238E27FC236}">
                <a16:creationId xmlns:a16="http://schemas.microsoft.com/office/drawing/2014/main" id="{A152865A-A69A-9A39-7B63-A204A172317E}"/>
              </a:ext>
            </a:extLst>
          </p:cNvPr>
          <p:cNvGraphicFramePr>
            <a:graphicFrameLocks noGrp="1"/>
          </p:cNvGraphicFramePr>
          <p:nvPr>
            <p:ph idx="1"/>
            <p:extLst>
              <p:ext uri="{D42A27DB-BD31-4B8C-83A1-F6EECF244321}">
                <p14:modId xmlns:p14="http://schemas.microsoft.com/office/powerpoint/2010/main" val="92678784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91192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8389"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7891"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 name="Content Placeholder 2">
            <a:extLst>
              <a:ext uri="{FF2B5EF4-FFF2-40B4-BE49-F238E27FC236}">
                <a16:creationId xmlns:a16="http://schemas.microsoft.com/office/drawing/2014/main" id="{C2B7B09D-2E25-400C-9C34-4A530A62A757}"/>
              </a:ext>
            </a:extLst>
          </p:cNvPr>
          <p:cNvSpPr>
            <a:spLocks noGrp="1"/>
          </p:cNvSpPr>
          <p:nvPr>
            <p:ph idx="1"/>
          </p:nvPr>
        </p:nvSpPr>
        <p:spPr>
          <a:xfrm>
            <a:off x="1068388" y="1645920"/>
            <a:ext cx="5919503" cy="4470821"/>
          </a:xfrm>
        </p:spPr>
        <p:txBody>
          <a:bodyPr>
            <a:normAutofit/>
          </a:bodyPr>
          <a:lstStyle/>
          <a:p>
            <a:pPr marL="0" indent="0" algn="just">
              <a:buNone/>
            </a:pPr>
            <a:endParaRPr lang="en-US" dirty="0">
              <a:latin typeface="Bodoni MT" panose="02070603080606020203" pitchFamily="18" charset="0"/>
            </a:endParaRPr>
          </a:p>
          <a:p>
            <a:pPr marL="0" indent="0" algn="just">
              <a:buNone/>
            </a:pPr>
            <a:r>
              <a:rPr lang="en-US" dirty="0">
                <a:latin typeface="Bodoni MT" panose="02070603080606020203" pitchFamily="18" charset="0"/>
              </a:rPr>
              <a:t>This internship project aims to analyze a dataset of hotel aggregator listings using Power BI. The dataset comprises various attributes related to listings, hosts, reviews, and availability. The objective is to create comprehensive visualizations and insights that shed light on trends, patterns, and factors influencing the performance of listings.</a:t>
            </a:r>
            <a:endParaRPr lang="en-IN" dirty="0">
              <a:latin typeface="Bodoni MT" panose="02070603080606020203" pitchFamily="18" charset="0"/>
            </a:endParaRPr>
          </a:p>
        </p:txBody>
      </p:sp>
      <p:sp>
        <p:nvSpPr>
          <p:cNvPr id="14" name="Freeform: Shape 1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01089"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F3808-1D4B-4664-A354-4B4F19FF37A8}"/>
              </a:ext>
            </a:extLst>
          </p:cNvPr>
          <p:cNvSpPr>
            <a:spLocks noGrp="1"/>
          </p:cNvSpPr>
          <p:nvPr>
            <p:ph type="title"/>
          </p:nvPr>
        </p:nvSpPr>
        <p:spPr>
          <a:xfrm>
            <a:off x="8108241" y="2531226"/>
            <a:ext cx="3522879" cy="897774"/>
          </a:xfrm>
        </p:spPr>
        <p:txBody>
          <a:bodyPr>
            <a:normAutofit/>
          </a:bodyPr>
          <a:lstStyle/>
          <a:p>
            <a:r>
              <a:rPr lang="en-US" sz="4000" dirty="0">
                <a:solidFill>
                  <a:srgbClr val="FFFFFF"/>
                </a:solidFill>
                <a:latin typeface="Algerian" panose="04020705040A02060702" pitchFamily="82" charset="0"/>
              </a:rPr>
              <a:t>Abstract</a:t>
            </a:r>
            <a:endParaRPr lang="en-IN" sz="4000" dirty="0">
              <a:solidFill>
                <a:srgbClr val="FFFFFF"/>
              </a:solidFill>
              <a:latin typeface="Algerian" panose="04020705040A02060702" pitchFamily="82" charset="0"/>
            </a:endParaRPr>
          </a:p>
        </p:txBody>
      </p:sp>
    </p:spTree>
    <p:extLst>
      <p:ext uri="{BB962C8B-B14F-4D97-AF65-F5344CB8AC3E}">
        <p14:creationId xmlns:p14="http://schemas.microsoft.com/office/powerpoint/2010/main" val="31143958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47" name="Picture 31">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9" name="Picture 33">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1" name="Oval 35">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2" name="Picture 37">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3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4" name="Rectangle 41">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5" name="Rectangle 43">
            <a:extLst>
              <a:ext uri="{FF2B5EF4-FFF2-40B4-BE49-F238E27FC236}">
                <a16:creationId xmlns:a16="http://schemas.microsoft.com/office/drawing/2014/main" id="{B87A2B17-D3E0-4B38-823F-45312C0B3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592A21B-8E82-4396-A130-C7531DF0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8" name="Freeform 16">
            <a:extLst>
              <a:ext uri="{FF2B5EF4-FFF2-40B4-BE49-F238E27FC236}">
                <a16:creationId xmlns:a16="http://schemas.microsoft.com/office/drawing/2014/main" id="{ACA9027C-9377-4A86-A639-42BA502A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50" name="Freeform 5">
            <a:extLst>
              <a:ext uri="{FF2B5EF4-FFF2-40B4-BE49-F238E27FC236}">
                <a16:creationId xmlns:a16="http://schemas.microsoft.com/office/drawing/2014/main" id="{423EDA5B-B414-4C7C-8CBA-3D9D799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C6C26493-A3F0-4845-BD59-CB46F0D57583}"/>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000" dirty="0">
                <a:latin typeface="Algerian" panose="04020705040A02060702" pitchFamily="82" charset="0"/>
              </a:rPr>
              <a:t>Dataset</a:t>
            </a:r>
          </a:p>
        </p:txBody>
      </p:sp>
      <p:pic>
        <p:nvPicPr>
          <p:cNvPr id="5" name="Content Placeholder 4">
            <a:extLst>
              <a:ext uri="{FF2B5EF4-FFF2-40B4-BE49-F238E27FC236}">
                <a16:creationId xmlns:a16="http://schemas.microsoft.com/office/drawing/2014/main" id="{57B9C268-D2A8-4819-BDB1-1FE3D51D1FA8}"/>
              </a:ext>
            </a:extLst>
          </p:cNvPr>
          <p:cNvPicPr>
            <a:picLocks noChangeAspect="1"/>
          </p:cNvPicPr>
          <p:nvPr/>
        </p:nvPicPr>
        <p:blipFill rotWithShape="1">
          <a:blip r:embed="rId6">
            <a:extLst/>
          </a:blip>
          <a:srcRect t="10642" r="-1" b="19634"/>
          <a:stretch/>
        </p:blipFill>
        <p:spPr>
          <a:xfrm>
            <a:off x="635458" y="640081"/>
            <a:ext cx="8393414" cy="3291844"/>
          </a:xfrm>
          <a:prstGeom prst="rect">
            <a:avLst/>
          </a:prstGeom>
          <a:solidFill>
            <a:schemeClr val="tx2">
              <a:lumMod val="10000"/>
            </a:schemeClr>
          </a:solidFill>
          <a:effectLst/>
        </p:spPr>
      </p:pic>
    </p:spTree>
    <p:extLst>
      <p:ext uri="{BB962C8B-B14F-4D97-AF65-F5344CB8AC3E}">
        <p14:creationId xmlns:p14="http://schemas.microsoft.com/office/powerpoint/2010/main" val="32767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AC75-741D-4682-A76E-80F72A5F6794}"/>
              </a:ext>
            </a:extLst>
          </p:cNvPr>
          <p:cNvSpPr>
            <a:spLocks noGrp="1"/>
          </p:cNvSpPr>
          <p:nvPr>
            <p:ph type="title"/>
          </p:nvPr>
        </p:nvSpPr>
        <p:spPr>
          <a:xfrm>
            <a:off x="646111" y="530051"/>
            <a:ext cx="9404723" cy="775047"/>
          </a:xfrm>
        </p:spPr>
        <p:txBody>
          <a:bodyPr/>
          <a:lstStyle/>
          <a:p>
            <a:r>
              <a:rPr lang="en-US" sz="4000" dirty="0">
                <a:latin typeface="Algerian" panose="04020705040A02060702" pitchFamily="82" charset="0"/>
              </a:rPr>
              <a:t>Import Data</a:t>
            </a:r>
            <a:endParaRPr lang="en-IN" sz="40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BFF309E8-7144-47D6-AFEC-72CE067D9CA1}"/>
              </a:ext>
            </a:extLst>
          </p:cNvPr>
          <p:cNvPicPr>
            <a:picLocks noGrp="1" noChangeAspect="1"/>
          </p:cNvPicPr>
          <p:nvPr>
            <p:ph idx="1"/>
          </p:nvPr>
        </p:nvPicPr>
        <p:blipFill>
          <a:blip r:embed="rId2"/>
          <a:stretch>
            <a:fillRect/>
          </a:stretch>
        </p:blipFill>
        <p:spPr>
          <a:xfrm>
            <a:off x="1772506" y="1512310"/>
            <a:ext cx="8143855" cy="4580919"/>
          </a:xfrm>
        </p:spPr>
      </p:pic>
      <p:sp>
        <p:nvSpPr>
          <p:cNvPr id="6" name="Oval 5">
            <a:extLst>
              <a:ext uri="{FF2B5EF4-FFF2-40B4-BE49-F238E27FC236}">
                <a16:creationId xmlns:a16="http://schemas.microsoft.com/office/drawing/2014/main" id="{B3A0ACB1-A0C8-4737-8BAB-BB4A8887D73D}"/>
              </a:ext>
            </a:extLst>
          </p:cNvPr>
          <p:cNvSpPr/>
          <p:nvPr/>
        </p:nvSpPr>
        <p:spPr>
          <a:xfrm>
            <a:off x="3325092" y="3699163"/>
            <a:ext cx="964276" cy="9559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485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AB4D-383A-4B1B-9027-E41192D39B10}"/>
              </a:ext>
            </a:extLst>
          </p:cNvPr>
          <p:cNvSpPr>
            <a:spLocks noGrp="1"/>
          </p:cNvSpPr>
          <p:nvPr>
            <p:ph type="title"/>
          </p:nvPr>
        </p:nvSpPr>
        <p:spPr>
          <a:xfrm>
            <a:off x="471544" y="271398"/>
            <a:ext cx="9404723" cy="933947"/>
          </a:xfrm>
        </p:spPr>
        <p:txBody>
          <a:bodyPr/>
          <a:lstStyle/>
          <a:p>
            <a:r>
              <a:rPr lang="en-US" dirty="0">
                <a:latin typeface="Algerian" panose="04020705040A02060702" pitchFamily="82" charset="0"/>
              </a:rPr>
              <a:t>Dashboard</a:t>
            </a:r>
            <a:endParaRPr lang="en-IN" dirty="0">
              <a:latin typeface="Algerian" panose="04020705040A02060702" pitchFamily="82" charset="0"/>
            </a:endParaRPr>
          </a:p>
        </p:txBody>
      </p:sp>
      <p:pic>
        <p:nvPicPr>
          <p:cNvPr id="6" name="Content Placeholder 5">
            <a:extLst>
              <a:ext uri="{FF2B5EF4-FFF2-40B4-BE49-F238E27FC236}">
                <a16:creationId xmlns:a16="http://schemas.microsoft.com/office/drawing/2014/main" id="{E8966926-86E7-4660-9BBA-5878032DE178}"/>
              </a:ext>
            </a:extLst>
          </p:cNvPr>
          <p:cNvPicPr>
            <a:picLocks noGrp="1" noChangeAspect="1"/>
          </p:cNvPicPr>
          <p:nvPr>
            <p:ph sz="half" idx="1"/>
          </p:nvPr>
        </p:nvPicPr>
        <p:blipFill>
          <a:blip r:embed="rId2"/>
          <a:stretch>
            <a:fillRect/>
          </a:stretch>
        </p:blipFill>
        <p:spPr>
          <a:xfrm>
            <a:off x="471544" y="1540041"/>
            <a:ext cx="5449889" cy="4120926"/>
          </a:xfrm>
        </p:spPr>
      </p:pic>
      <p:pic>
        <p:nvPicPr>
          <p:cNvPr id="8" name="Content Placeholder 7">
            <a:extLst>
              <a:ext uri="{FF2B5EF4-FFF2-40B4-BE49-F238E27FC236}">
                <a16:creationId xmlns:a16="http://schemas.microsoft.com/office/drawing/2014/main" id="{C8D02CC4-C6E5-4056-88F7-20CB44219FDF}"/>
              </a:ext>
            </a:extLst>
          </p:cNvPr>
          <p:cNvPicPr>
            <a:picLocks noGrp="1" noChangeAspect="1"/>
          </p:cNvPicPr>
          <p:nvPr>
            <p:ph sz="half" idx="2"/>
          </p:nvPr>
        </p:nvPicPr>
        <p:blipFill>
          <a:blip r:embed="rId3"/>
          <a:stretch>
            <a:fillRect/>
          </a:stretch>
        </p:blipFill>
        <p:spPr>
          <a:xfrm>
            <a:off x="6096000" y="1540041"/>
            <a:ext cx="5449888" cy="4120926"/>
          </a:xfrm>
        </p:spPr>
      </p:pic>
    </p:spTree>
    <p:extLst>
      <p:ext uri="{BB962C8B-B14F-4D97-AF65-F5344CB8AC3E}">
        <p14:creationId xmlns:p14="http://schemas.microsoft.com/office/powerpoint/2010/main" val="333595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32E7-8072-4E2F-AD41-A2A3540C765A}"/>
              </a:ext>
            </a:extLst>
          </p:cNvPr>
          <p:cNvSpPr>
            <a:spLocks noGrp="1"/>
          </p:cNvSpPr>
          <p:nvPr>
            <p:ph type="title"/>
          </p:nvPr>
        </p:nvSpPr>
        <p:spPr>
          <a:xfrm>
            <a:off x="550572" y="571500"/>
            <a:ext cx="6188190" cy="858289"/>
          </a:xfrm>
        </p:spPr>
        <p:txBody>
          <a:bodyPr>
            <a:normAutofit/>
          </a:bodyPr>
          <a:lstStyle/>
          <a:p>
            <a:r>
              <a:rPr lang="en-US" sz="4000" dirty="0">
                <a:latin typeface="Algerian" panose="04020705040A02060702" pitchFamily="82" charset="0"/>
              </a:rPr>
              <a:t>Insights</a:t>
            </a:r>
            <a:endParaRPr lang="en-IN" sz="4000" dirty="0">
              <a:latin typeface="Algerian" panose="04020705040A02060702" pitchFamily="82" charset="0"/>
            </a:endParaRPr>
          </a:p>
        </p:txBody>
      </p:sp>
      <p:graphicFrame>
        <p:nvGraphicFramePr>
          <p:cNvPr id="18" name="Content Placeholder 2">
            <a:extLst>
              <a:ext uri="{FF2B5EF4-FFF2-40B4-BE49-F238E27FC236}">
                <a16:creationId xmlns:a16="http://schemas.microsoft.com/office/drawing/2014/main" id="{AF198DF1-56C5-3AA3-C646-DFFFE6CCB03D}"/>
              </a:ext>
            </a:extLst>
          </p:cNvPr>
          <p:cNvGraphicFramePr>
            <a:graphicFrameLocks noGrp="1"/>
          </p:cNvGraphicFramePr>
          <p:nvPr>
            <p:ph idx="1"/>
            <p:extLst>
              <p:ext uri="{D42A27DB-BD31-4B8C-83A1-F6EECF244321}">
                <p14:modId xmlns:p14="http://schemas.microsoft.com/office/powerpoint/2010/main" val="2122481301"/>
              </p:ext>
            </p:extLst>
          </p:nvPr>
        </p:nvGraphicFramePr>
        <p:xfrm>
          <a:off x="648119" y="1587731"/>
          <a:ext cx="6367855" cy="4264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Rectangle 11">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Graphic 6" descr="Suburban scene">
            <a:extLst>
              <a:ext uri="{FF2B5EF4-FFF2-40B4-BE49-F238E27FC236}">
                <a16:creationId xmlns:a16="http://schemas.microsoft.com/office/drawing/2014/main" id="{CF3D3E64-0F5C-9DEE-D359-54F9E5D03DA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29871" y="1721993"/>
            <a:ext cx="3414010" cy="3414010"/>
          </a:xfrm>
          <a:prstGeom prst="rect">
            <a:avLst/>
          </a:prstGeom>
          <a:effectLst/>
        </p:spPr>
      </p:pic>
      <p:sp>
        <p:nvSpPr>
          <p:cNvPr id="30" name="Rectangle 15">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1497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88138D-B32C-40D9-B87C-607A99F52C28}"/>
              </a:ext>
            </a:extLst>
          </p:cNvPr>
          <p:cNvSpPr>
            <a:spLocks noGrp="1"/>
          </p:cNvSpPr>
          <p:nvPr>
            <p:ph idx="1"/>
          </p:nvPr>
        </p:nvSpPr>
        <p:spPr>
          <a:xfrm>
            <a:off x="1654233" y="3054645"/>
            <a:ext cx="3285648" cy="654996"/>
          </a:xfrm>
        </p:spPr>
        <p:txBody>
          <a:bodyPr>
            <a:noAutofit/>
          </a:bodyPr>
          <a:lstStyle/>
          <a:p>
            <a:pPr marL="0" indent="0">
              <a:buNone/>
            </a:pPr>
            <a:r>
              <a:rPr lang="en-US" sz="4000" dirty="0">
                <a:latin typeface="Algerian" panose="04020705040A02060702" pitchFamily="82" charset="0"/>
              </a:rPr>
              <a:t>Thank you</a:t>
            </a:r>
            <a:endParaRPr lang="en-IN" sz="4000" dirty="0">
              <a:latin typeface="Algerian" panose="04020705040A02060702" pitchFamily="82" charset="0"/>
            </a:endParaRPr>
          </a:p>
        </p:txBody>
      </p:sp>
      <p:sp>
        <p:nvSpPr>
          <p:cNvPr id="35"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6" name="Rectangle 29">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5" name="Graphic 24" descr="Smiling Face with No Fill">
            <a:extLst>
              <a:ext uri="{FF2B5EF4-FFF2-40B4-BE49-F238E27FC236}">
                <a16:creationId xmlns:a16="http://schemas.microsoft.com/office/drawing/2014/main" id="{6D4C71DF-9406-5F28-C147-3DD7D60EC6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9871" y="1721993"/>
            <a:ext cx="3414010" cy="3414010"/>
          </a:xfrm>
          <a:prstGeom prst="rect">
            <a:avLst/>
          </a:prstGeom>
          <a:effectLst/>
        </p:spPr>
      </p:pic>
      <p:sp>
        <p:nvSpPr>
          <p:cNvPr id="34" name="Rectangle 33">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2997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otalTime>36</TotalTime>
  <Words>166</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Bodoni MT</vt:lpstr>
      <vt:lpstr>Century Gothic</vt:lpstr>
      <vt:lpstr>Wingdings 3</vt:lpstr>
      <vt:lpstr>Ion</vt:lpstr>
      <vt:lpstr>Hotel Aggregator </vt:lpstr>
      <vt:lpstr>Overview</vt:lpstr>
      <vt:lpstr>Abstract</vt:lpstr>
      <vt:lpstr>Dataset</vt:lpstr>
      <vt:lpstr>Import Data</vt:lpstr>
      <vt:lpstr>Dashboard</vt:lpstr>
      <vt:lpstr>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Aggregator</dc:title>
  <dc:creator>Vishnu07</dc:creator>
  <cp:lastModifiedBy>Vishnu07</cp:lastModifiedBy>
  <cp:revision>6</cp:revision>
  <dcterms:created xsi:type="dcterms:W3CDTF">2024-05-19T09:12:07Z</dcterms:created>
  <dcterms:modified xsi:type="dcterms:W3CDTF">2024-05-19T09:56:25Z</dcterms:modified>
</cp:coreProperties>
</file>