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8" r:id="rId6"/>
    <p:sldId id="294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730" y="4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CDEB5-1FC4-0351-06F5-DB1A88915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E441012F-0732-D5F4-9B2B-FEE7B7C607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6C9A2F87-84B4-9E7E-B255-DF0031E1F1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F29D0585-92B6-D1C9-32AB-173CF19C9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6174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hrideviengineering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229611" y="1277038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LIFESYNC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74113" y="-263633"/>
            <a:ext cx="9144001" cy="1386499"/>
          </a:xfrm>
        </p:spPr>
        <p:txBody>
          <a:bodyPr/>
          <a:lstStyle/>
          <a:p>
            <a:b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</a:br>
            <a:b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</a:br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SHRIDEVI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EEB26C-E097-A4E3-0E9D-F3921EB4E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1" dirty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bg1"/>
                </a:solidFill>
              </a:rPr>
              <a:t>SHRIDEVI NATIONAL LEVEL HACKATHON - 2024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D60338-2F2A-9781-9084-7114A55DA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476" y="84408"/>
            <a:ext cx="1192630" cy="11926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5A5948-CC80-A82F-C3F6-CAD7A75AE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1" y="41475"/>
            <a:ext cx="1235563" cy="1235563"/>
          </a:xfrm>
          <a:prstGeom prst="rect">
            <a:avLst/>
          </a:prstGeom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B0C3274E-E089-5A7D-56DB-894F69C4B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9" y="2723282"/>
            <a:ext cx="1014145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sz="2000" b="1" dirty="0"/>
              <a:t>Theme: </a:t>
            </a:r>
            <a:r>
              <a:rPr lang="en-IN" sz="2000" dirty="0"/>
              <a:t>Medical</a:t>
            </a:r>
          </a:p>
          <a:p>
            <a:endParaRPr lang="en-IN" sz="2000" dirty="0"/>
          </a:p>
          <a:p>
            <a:r>
              <a:rPr lang="en-IN" sz="2000" b="1" dirty="0"/>
              <a:t>Team Members:</a:t>
            </a:r>
          </a:p>
          <a:p>
            <a:r>
              <a:rPr lang="en-IN" sz="2000" dirty="0" err="1"/>
              <a:t>Dakshith</a:t>
            </a:r>
            <a:r>
              <a:rPr lang="en-IN" sz="2000" dirty="0"/>
              <a:t> S</a:t>
            </a:r>
          </a:p>
          <a:p>
            <a:r>
              <a:rPr lang="en-IN" sz="2000" dirty="0" err="1"/>
              <a:t>Dhishanth</a:t>
            </a:r>
            <a:r>
              <a:rPr lang="en-IN" sz="2000" dirty="0"/>
              <a:t> G Patel</a:t>
            </a:r>
          </a:p>
          <a:p>
            <a:r>
              <a:rPr lang="en-IN" sz="2000" dirty="0"/>
              <a:t>Vishnu R</a:t>
            </a:r>
          </a:p>
          <a:p>
            <a:r>
              <a:rPr lang="en-IN" sz="2000" dirty="0" err="1"/>
              <a:t>Yashas</a:t>
            </a:r>
            <a:r>
              <a:rPr lang="en-IN" sz="2000" dirty="0"/>
              <a:t> D R</a:t>
            </a:r>
          </a:p>
          <a:p>
            <a:endParaRPr lang="en-IN" sz="2000" dirty="0"/>
          </a:p>
          <a:p>
            <a:r>
              <a:rPr lang="en-IN" sz="2000" b="1" dirty="0"/>
              <a:t>College: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Shridevi Institute of Engineering and Technology</a:t>
            </a:r>
            <a:endParaRPr lang="en-US" sz="2000" b="0" i="0" dirty="0">
              <a:effectLst/>
              <a:latin typeface="Arial" panose="020B0604020202020204" pitchFamily="34" charset="0"/>
              <a:hlinkClick r:id="rId4"/>
            </a:endParaRPr>
          </a:p>
          <a:p>
            <a:endParaRPr lang="en-IN" sz="2000" dirty="0"/>
          </a:p>
          <a:p>
            <a:endParaRPr lang="en-IN" sz="2000" dirty="0"/>
          </a:p>
          <a:p>
            <a:pPr algn="just"/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221816" y="751566"/>
            <a:ext cx="10972800" cy="314325"/>
          </a:xfrm>
        </p:spPr>
        <p:txBody>
          <a:bodyPr/>
          <a:lstStyle/>
          <a:p>
            <a:pPr eaLnBrk="1" hangingPunct="1"/>
            <a:r>
              <a:rPr lang="en-US" sz="4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043040" y="2983344"/>
            <a:ext cx="1041432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During medical emergencies, healthcare providers face delays in critical care due to insufficient access to real-time patient data and poorly integrated health record systems. Additionally, individuals with symptoms like cough and tiredness often lack personalized health recommendations. A prescription model analyzing symptoms is essential for informed health decisions.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CE289A3B-C122-9600-5328-B97991CB32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21816" y="147738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M-68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5560C-3512-486A-1280-8A53D9F51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6353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1" dirty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bg1"/>
                </a:solidFill>
              </a:rPr>
              <a:t>SHRIDEVI NATIONAL LEVEL HACKATHON - 2024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7FEA6A-92B4-6EDA-6E75-3A2909B8C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775" y="44142"/>
            <a:ext cx="1197409" cy="11974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155756-7796-F8A8-AB51-85D0621E5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1" y="41475"/>
            <a:ext cx="1235563" cy="12355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33774" y="228374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PROPOSED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D1692B93-043B-58AE-DC7D-AAD1AA0BC3F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4533" y="1330179"/>
            <a:ext cx="1353438" cy="99774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M-68</a:t>
            </a:r>
            <a:endParaRPr lang="en-IN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E62C829B-1F8F-7350-BCFF-03D246B4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54401" y="6356353"/>
            <a:ext cx="5880668" cy="365125"/>
          </a:xfrm>
        </p:spPr>
        <p:txBody>
          <a:bodyPr/>
          <a:lstStyle/>
          <a:p>
            <a:pPr algn="l">
              <a:defRPr/>
            </a:pPr>
            <a:r>
              <a:rPr lang="en-US" sz="1800">
                <a:solidFill>
                  <a:schemeClr val="bg1"/>
                </a:solidFill>
              </a:rPr>
              <a:t>SHRIDEVI NATIONAL LEVEL HACKATHON 2024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66C33-4438-3ED8-F469-A4EE797A5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213" y="91970"/>
            <a:ext cx="1123948" cy="11430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6A523C9-46C7-6D31-E11E-CB602636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6353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1" dirty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bg1"/>
                </a:solidFill>
              </a:rPr>
              <a:t>SHRIDEVI NATIONAL LEVEL HACKATHON - 2024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00FFC4-2481-4EA1-497A-A5EF60D5C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1" y="41475"/>
            <a:ext cx="1235563" cy="1235563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2F7BE9C6-83F1-5EDE-2B3B-56AC5DE46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050" y="2537481"/>
            <a:ext cx="1063140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sz="2000" b="1" dirty="0"/>
              <a:t>QR Code : </a:t>
            </a:r>
            <a:r>
              <a:rPr lang="en-IN" sz="2000" dirty="0"/>
              <a:t>Users have a tattooed QR code for secure, easy access to critical medical information.</a:t>
            </a:r>
          </a:p>
          <a:p>
            <a:endParaRPr lang="en-IN" sz="2000" b="1" dirty="0"/>
          </a:p>
          <a:p>
            <a:r>
              <a:rPr lang="en-IN" sz="2000" b="1" dirty="0"/>
              <a:t>Emergency Access: </a:t>
            </a:r>
            <a:r>
              <a:rPr lang="en-IN" sz="2000" dirty="0"/>
              <a:t>Healthcare providers can quickly scan the QR code or use a wristband to retrieve essential patient data during emergencies.</a:t>
            </a:r>
          </a:p>
          <a:p>
            <a:endParaRPr lang="en-IN" sz="2000" dirty="0"/>
          </a:p>
          <a:p>
            <a:r>
              <a:rPr lang="en-IN" sz="2000" b="1" dirty="0"/>
              <a:t>API-Driven Prescriptions: </a:t>
            </a:r>
            <a:r>
              <a:rPr lang="en-IN" sz="2000" dirty="0"/>
              <a:t>The prescription model utilizes APIs for quick actions and offers personalized health recommendations based on user symptoms.</a:t>
            </a:r>
          </a:p>
          <a:p>
            <a:pPr algn="just"/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88916" y="740093"/>
            <a:ext cx="10972800" cy="346067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493029" y="2303263"/>
            <a:ext cx="93853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000" b="1" dirty="0"/>
              <a:t>QR Code Generation: </a:t>
            </a:r>
            <a:r>
              <a:rPr lang="en-US" sz="2000" dirty="0"/>
              <a:t>Ability to generate unique QR codes containing encrypted medical data for patients, which can be printed or shared digitally.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000" dirty="0"/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000" b="1" dirty="0"/>
              <a:t>Data Encryption and Decryption: </a:t>
            </a:r>
            <a:r>
              <a:rPr lang="en-US" sz="2000" dirty="0"/>
              <a:t>Medical data will be securely encrypted before being embedded in the QR code. The application will decrypt the data upon scanning to ensure confidentiality.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000" b="1" dirty="0"/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000" b="1" dirty="0"/>
              <a:t>Personalized Health Recommendations: </a:t>
            </a:r>
            <a:r>
              <a:rPr lang="en-US" sz="2000" dirty="0"/>
              <a:t>The system will generate personalized health recommendations based on user inputs, including symptoms and physical parameters.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911725F7-D448-D77C-7EFA-3048DAEB11C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2" y="1499042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M-68</a:t>
            </a:r>
            <a:endParaRPr lang="en-IN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C178D2DF-3871-8AE3-4CB9-AE1FE3A5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10540" y="6593598"/>
            <a:ext cx="3813412" cy="197848"/>
          </a:xfrm>
        </p:spPr>
        <p:txBody>
          <a:bodyPr/>
          <a:lstStyle/>
          <a:p>
            <a:pPr>
              <a:defRPr/>
            </a:pPr>
            <a:r>
              <a:rPr lang="en-US" sz="1800" b="1">
                <a:solidFill>
                  <a:schemeClr val="bg1"/>
                </a:solidFill>
              </a:rPr>
              <a:t>SHRIDEVI NATIONAL LEVEL HACKATHON - 2024</a:t>
            </a:r>
          </a:p>
          <a:p>
            <a:pPr>
              <a:defRPr/>
            </a:pP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BA810-7A7B-19CD-A6AB-42AA818C3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107" y="0"/>
            <a:ext cx="1225121" cy="12251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7D6E8E-877B-4E20-546A-8DCC9B994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6353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1" dirty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bg1"/>
                </a:solidFill>
              </a:rPr>
              <a:t>SHRIDEVI NATIONAL LEVEL HACKATHON - 2024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F15799-5DD5-1AE4-0573-D79109BEF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1" y="41475"/>
            <a:ext cx="1235563" cy="12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73F27-2CDD-E2F9-622E-835CE1F8B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90C2F439-9E6B-1A82-2D8F-76D1D0B38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16" y="740093"/>
            <a:ext cx="10972800" cy="346067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>
            <a:extLst>
              <a:ext uri="{FF2B5EF4-FFF2-40B4-BE49-F238E27FC236}">
                <a16:creationId xmlns:a16="http://schemas.microsoft.com/office/drawing/2014/main" id="{3BC24BA3-47DC-5C2E-A250-F06CC4FA6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029" y="2303263"/>
            <a:ext cx="93853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8DCA0-DF9C-5E36-069D-F7EE6C52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E175ACFF-0599-93DE-C656-8C3CE8003C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2" y="1499042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M-68</a:t>
            </a:r>
            <a:endParaRPr lang="en-IN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CA94B107-2D52-6E8A-37F1-BDF299CC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10540" y="6593598"/>
            <a:ext cx="3813412" cy="197848"/>
          </a:xfrm>
        </p:spPr>
        <p:txBody>
          <a:bodyPr/>
          <a:lstStyle/>
          <a:p>
            <a:pPr>
              <a:defRPr/>
            </a:pPr>
            <a:r>
              <a:rPr lang="en-US" sz="1800" b="1">
                <a:solidFill>
                  <a:schemeClr val="bg1"/>
                </a:solidFill>
              </a:rPr>
              <a:t>SHRIDEVI NATIONAL LEVEL HACKATHON - 2024</a:t>
            </a:r>
          </a:p>
          <a:p>
            <a:pPr>
              <a:defRPr/>
            </a:pP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4F4A4-45C5-935C-81EA-BC1835EB1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107" y="0"/>
            <a:ext cx="1225121" cy="12251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40E3FA2-E289-E707-A253-2950F4155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6353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1" dirty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bg1"/>
                </a:solidFill>
              </a:rPr>
              <a:t>SHRIDEVI NATIONAL LEVEL HACKATHON - 2024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805719-D570-7778-5143-06BA76C10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1" y="41475"/>
            <a:ext cx="1235563" cy="12355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84B754-9DE1-2628-76E3-F413FA760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287" y="2405913"/>
            <a:ext cx="93853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Programming Languages:  Python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Frameworks: Django Web Framework 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Databases:  SQLite ,MongoDB 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APIs:  External API’s for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51595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554949" y="499659"/>
            <a:ext cx="10972800" cy="503239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CHALLENGES FACED</a:t>
            </a: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5157A5DE-9CDC-AEC7-90DD-9EC5F69964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15461" y="132150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M-68</a:t>
            </a:r>
            <a:endParaRPr lang="en-IN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95285F5-B89C-6179-845D-E3BFBD17E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9764" y="6407152"/>
            <a:ext cx="5747836" cy="365125"/>
          </a:xfrm>
        </p:spPr>
        <p:txBody>
          <a:bodyPr/>
          <a:lstStyle/>
          <a:p>
            <a:pPr>
              <a:defRPr/>
            </a:pPr>
            <a:r>
              <a:rPr lang="en-US" sz="1800" b="1" dirty="0">
                <a:solidFill>
                  <a:schemeClr val="bg1"/>
                </a:solidFill>
                <a:latin typeface="+mj-lt"/>
              </a:rPr>
              <a:t>SHRIDEVI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NATIONAL</a:t>
            </a:r>
            <a:r>
              <a:rPr lang="en-US" sz="1800" b="1" dirty="0">
                <a:solidFill>
                  <a:schemeClr val="bg1"/>
                </a:solidFill>
              </a:rPr>
              <a:t> LEVEL HACKATHON - 2024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CCD65-6AF4-0FB9-515C-EB6A45375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174" y="81786"/>
            <a:ext cx="1118026" cy="1118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5FDB14-90A2-4FDE-040D-0CCA4F3C7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1" y="41475"/>
            <a:ext cx="1235563" cy="1235563"/>
          </a:xfrm>
          <a:prstGeom prst="rect">
            <a:avLst/>
          </a:prstGeom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C2BF6C82-4891-3582-F927-8DA6784D4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826" y="2623775"/>
            <a:ext cx="10331777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Encryption and Decryption Challenges: 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Key management and safeguarding encryption keys can be difficult.</a:t>
            </a:r>
          </a:p>
          <a:p>
            <a:pPr marL="457200" algn="just" rtl="0" fontAlgn="base">
              <a:spcBef>
                <a:spcPts val="0"/>
              </a:spcBef>
              <a:spcAft>
                <a:spcPts val="0"/>
              </a:spcAft>
            </a:pPr>
            <a:endParaRPr lang="en-IN" sz="2000" dirty="0">
              <a:effectLst/>
            </a:endParaRPr>
          </a:p>
          <a:p>
            <a:pPr marL="457200"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AI Chatbot Challenges</a:t>
            </a:r>
            <a:r>
              <a:rPr lang="en-IN" sz="20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Ensuring accurate natural language understanding (NLU) can be difficult.</a:t>
            </a:r>
            <a:endParaRPr lang="en-IN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7667</TotalTime>
  <Words>352</Words>
  <Application>Microsoft Office PowerPoint</Application>
  <PresentationFormat>Widescreen</PresentationFormat>
  <Paragraphs>67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  SHRIDEVI HACKATHON 2024</vt:lpstr>
      <vt:lpstr>PROBLEM STATEMENT</vt:lpstr>
      <vt:lpstr>PROPOSED SOLUTION</vt:lpstr>
      <vt:lpstr>FEATURES</vt:lpstr>
      <vt:lpstr>TECHNICAL APPROACH</vt:lpstr>
      <vt:lpstr>CHALLENGES FACED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Lenovo</cp:lastModifiedBy>
  <cp:revision>157</cp:revision>
  <dcterms:created xsi:type="dcterms:W3CDTF">2013-12-12T18:46:50Z</dcterms:created>
  <dcterms:modified xsi:type="dcterms:W3CDTF">2024-10-29T07:54:37Z</dcterms:modified>
  <cp:category/>
</cp:coreProperties>
</file>