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98" r:id="rId5"/>
    <p:sldId id="352" r:id="rId6"/>
    <p:sldId id="345" r:id="rId7"/>
    <p:sldId id="353" r:id="rId8"/>
    <p:sldId id="348" r:id="rId9"/>
    <p:sldId id="346" r:id="rId10"/>
    <p:sldId id="350" r:id="rId11"/>
    <p:sldId id="354" r:id="rId12"/>
    <p:sldId id="355" r:id="rId13"/>
    <p:sldId id="363" r:id="rId14"/>
    <p:sldId id="351" r:id="rId15"/>
    <p:sldId id="362" r:id="rId16"/>
    <p:sldId id="358" r:id="rId17"/>
    <p:sldId id="361" r:id="rId18"/>
    <p:sldId id="360" r:id="rId19"/>
    <p:sldId id="359" r:id="rId20"/>
    <p:sldId id="364" r:id="rId21"/>
    <p:sldId id="357" r:id="rId22"/>
    <p:sldId id="356" r:id="rId23"/>
    <p:sldId id="368" r:id="rId24"/>
    <p:sldId id="369" r:id="rId25"/>
    <p:sldId id="268" r:id="rId26"/>
    <p:sldId id="367" r:id="rId27"/>
    <p:sldId id="366" r:id="rId28"/>
    <p:sldId id="365" r:id="rId29"/>
    <p:sldId id="34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intro examples" id="{EAFC2341-9A9E-4C28-BFFA-6B825D0AC4BA}">
          <p14:sldIdLst>
            <p14:sldId id="298"/>
            <p14:sldId id="352"/>
            <p14:sldId id="345"/>
            <p14:sldId id="353"/>
            <p14:sldId id="348"/>
            <p14:sldId id="346"/>
            <p14:sldId id="350"/>
            <p14:sldId id="354"/>
            <p14:sldId id="355"/>
            <p14:sldId id="363"/>
            <p14:sldId id="351"/>
            <p14:sldId id="362"/>
            <p14:sldId id="358"/>
            <p14:sldId id="361"/>
            <p14:sldId id="360"/>
            <p14:sldId id="359"/>
            <p14:sldId id="364"/>
            <p14:sldId id="357"/>
            <p14:sldId id="356"/>
            <p14:sldId id="368"/>
            <p14:sldId id="369"/>
            <p14:sldId id="268"/>
            <p14:sldId id="367"/>
            <p14:sldId id="366"/>
            <p14:sldId id="365"/>
            <p14:sldId id="3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EB81"/>
    <a:srgbClr val="E6DCFF"/>
    <a:srgbClr val="0041F0"/>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24" autoAdjust="0"/>
  </p:normalViewPr>
  <p:slideViewPr>
    <p:cSldViewPr snapToGrid="0" showGuides="1">
      <p:cViewPr varScale="1">
        <p:scale>
          <a:sx n="66" d="100"/>
          <a:sy n="66" d="100"/>
        </p:scale>
        <p:origin x="668" y="3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AD6713-3F45-42C1-BC1F-DAB40C451B66}"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E63FDA80-F5BA-46AE-948D-0FC98D570F95}">
      <dgm:prSet/>
      <dgm:spPr/>
      <dgm:t>
        <a:bodyPr/>
        <a:lstStyle/>
        <a:p>
          <a:r>
            <a:rPr lang="en-US"/>
            <a:t>DevOps is a methodology or a culture in the software development and IT industry. </a:t>
          </a:r>
        </a:p>
      </dgm:t>
    </dgm:pt>
    <dgm:pt modelId="{75920CA9-DA3A-466E-B1A7-5E7E354D178F}" type="parTrans" cxnId="{7E2E291D-8DBC-4CE5-9728-D8BEA81DD56B}">
      <dgm:prSet/>
      <dgm:spPr/>
      <dgm:t>
        <a:bodyPr/>
        <a:lstStyle/>
        <a:p>
          <a:endParaRPr lang="en-US"/>
        </a:p>
      </dgm:t>
    </dgm:pt>
    <dgm:pt modelId="{49454F9F-9A7D-4A16-A069-C88A2C68D779}" type="sibTrans" cxnId="{7E2E291D-8DBC-4CE5-9728-D8BEA81DD56B}">
      <dgm:prSet/>
      <dgm:spPr/>
      <dgm:t>
        <a:bodyPr/>
        <a:lstStyle/>
        <a:p>
          <a:endParaRPr lang="en-US"/>
        </a:p>
      </dgm:t>
    </dgm:pt>
    <dgm:pt modelId="{6E187E91-F099-43CE-9E22-032A7A35219E}">
      <dgm:prSet/>
      <dgm:spPr/>
      <dgm:t>
        <a:bodyPr/>
        <a:lstStyle/>
        <a:p>
          <a:r>
            <a:rPr lang="en-US"/>
            <a:t>Used as a set of practices and tools, DevOps integrates and automates the work of software development and IT operations as a means for improving and shortening the systems development life cycle.</a:t>
          </a:r>
        </a:p>
      </dgm:t>
    </dgm:pt>
    <dgm:pt modelId="{BC7808B3-47DC-4F26-95EF-D9B28ADDB6DD}" type="parTrans" cxnId="{912C9B75-0251-499C-AAE4-9B3BC6E93CC6}">
      <dgm:prSet/>
      <dgm:spPr/>
      <dgm:t>
        <a:bodyPr/>
        <a:lstStyle/>
        <a:p>
          <a:endParaRPr lang="en-US"/>
        </a:p>
      </dgm:t>
    </dgm:pt>
    <dgm:pt modelId="{53E2995E-1284-4909-88C4-334EEBEDAE94}" type="sibTrans" cxnId="{912C9B75-0251-499C-AAE4-9B3BC6E93CC6}">
      <dgm:prSet/>
      <dgm:spPr/>
      <dgm:t>
        <a:bodyPr/>
        <a:lstStyle/>
        <a:p>
          <a:endParaRPr lang="en-US"/>
        </a:p>
      </dgm:t>
    </dgm:pt>
    <dgm:pt modelId="{946D4845-A2C9-47A1-8886-1B09D5030BA3}">
      <dgm:prSet/>
      <dgm:spPr/>
      <dgm:t>
        <a:bodyPr/>
        <a:lstStyle/>
        <a:p>
          <a:r>
            <a:rPr lang="en-US"/>
            <a:t>DevOps is a collaboration between Development and IT Operations to make software production and Deployment in an automated &amp; repeatable way.</a:t>
          </a:r>
        </a:p>
      </dgm:t>
    </dgm:pt>
    <dgm:pt modelId="{044DD3F1-7D42-4515-98FD-50570246522E}" type="parTrans" cxnId="{2D9A047F-0113-4501-817A-28F8332A1AED}">
      <dgm:prSet/>
      <dgm:spPr/>
      <dgm:t>
        <a:bodyPr/>
        <a:lstStyle/>
        <a:p>
          <a:endParaRPr lang="en-US"/>
        </a:p>
      </dgm:t>
    </dgm:pt>
    <dgm:pt modelId="{2C2E4BA7-4921-4029-9C33-D96434AEA949}" type="sibTrans" cxnId="{2D9A047F-0113-4501-817A-28F8332A1AED}">
      <dgm:prSet/>
      <dgm:spPr/>
      <dgm:t>
        <a:bodyPr/>
        <a:lstStyle/>
        <a:p>
          <a:endParaRPr lang="en-US"/>
        </a:p>
      </dgm:t>
    </dgm:pt>
    <dgm:pt modelId="{18F88F4F-A144-4BDB-BF2B-903E86383ACE}" type="pres">
      <dgm:prSet presAssocID="{4EAD6713-3F45-42C1-BC1F-DAB40C451B66}" presName="outerComposite" presStyleCnt="0">
        <dgm:presLayoutVars>
          <dgm:chMax val="5"/>
          <dgm:dir/>
          <dgm:resizeHandles val="exact"/>
        </dgm:presLayoutVars>
      </dgm:prSet>
      <dgm:spPr/>
    </dgm:pt>
    <dgm:pt modelId="{9FA15DAE-8373-438D-B83A-4C24ECF104D7}" type="pres">
      <dgm:prSet presAssocID="{4EAD6713-3F45-42C1-BC1F-DAB40C451B66}" presName="dummyMaxCanvas" presStyleCnt="0">
        <dgm:presLayoutVars/>
      </dgm:prSet>
      <dgm:spPr/>
    </dgm:pt>
    <dgm:pt modelId="{6C5ED345-9C5F-4782-B5F2-D816E7C663EA}" type="pres">
      <dgm:prSet presAssocID="{4EAD6713-3F45-42C1-BC1F-DAB40C451B66}" presName="ThreeNodes_1" presStyleLbl="node1" presStyleIdx="0" presStyleCnt="3">
        <dgm:presLayoutVars>
          <dgm:bulletEnabled val="1"/>
        </dgm:presLayoutVars>
      </dgm:prSet>
      <dgm:spPr/>
    </dgm:pt>
    <dgm:pt modelId="{54E50655-C4A0-41D0-9CF1-6D4D0F241049}" type="pres">
      <dgm:prSet presAssocID="{4EAD6713-3F45-42C1-BC1F-DAB40C451B66}" presName="ThreeNodes_2" presStyleLbl="node1" presStyleIdx="1" presStyleCnt="3">
        <dgm:presLayoutVars>
          <dgm:bulletEnabled val="1"/>
        </dgm:presLayoutVars>
      </dgm:prSet>
      <dgm:spPr/>
    </dgm:pt>
    <dgm:pt modelId="{A116521A-F1EC-4461-9613-F429084202A9}" type="pres">
      <dgm:prSet presAssocID="{4EAD6713-3F45-42C1-BC1F-DAB40C451B66}" presName="ThreeNodes_3" presStyleLbl="node1" presStyleIdx="2" presStyleCnt="3">
        <dgm:presLayoutVars>
          <dgm:bulletEnabled val="1"/>
        </dgm:presLayoutVars>
      </dgm:prSet>
      <dgm:spPr/>
    </dgm:pt>
    <dgm:pt modelId="{054DCE99-AB1C-429D-ABDA-7F781E3FFEE0}" type="pres">
      <dgm:prSet presAssocID="{4EAD6713-3F45-42C1-BC1F-DAB40C451B66}" presName="ThreeConn_1-2" presStyleLbl="fgAccFollowNode1" presStyleIdx="0" presStyleCnt="2">
        <dgm:presLayoutVars>
          <dgm:bulletEnabled val="1"/>
        </dgm:presLayoutVars>
      </dgm:prSet>
      <dgm:spPr/>
    </dgm:pt>
    <dgm:pt modelId="{AE33E5D6-823D-4F16-85EF-F23416FB3D71}" type="pres">
      <dgm:prSet presAssocID="{4EAD6713-3F45-42C1-BC1F-DAB40C451B66}" presName="ThreeConn_2-3" presStyleLbl="fgAccFollowNode1" presStyleIdx="1" presStyleCnt="2">
        <dgm:presLayoutVars>
          <dgm:bulletEnabled val="1"/>
        </dgm:presLayoutVars>
      </dgm:prSet>
      <dgm:spPr/>
    </dgm:pt>
    <dgm:pt modelId="{C39D0874-214B-4F4D-BD24-6C24918A6DCD}" type="pres">
      <dgm:prSet presAssocID="{4EAD6713-3F45-42C1-BC1F-DAB40C451B66}" presName="ThreeNodes_1_text" presStyleLbl="node1" presStyleIdx="2" presStyleCnt="3">
        <dgm:presLayoutVars>
          <dgm:bulletEnabled val="1"/>
        </dgm:presLayoutVars>
      </dgm:prSet>
      <dgm:spPr/>
    </dgm:pt>
    <dgm:pt modelId="{B1132831-275D-4E67-AA64-0D3984676000}" type="pres">
      <dgm:prSet presAssocID="{4EAD6713-3F45-42C1-BC1F-DAB40C451B66}" presName="ThreeNodes_2_text" presStyleLbl="node1" presStyleIdx="2" presStyleCnt="3">
        <dgm:presLayoutVars>
          <dgm:bulletEnabled val="1"/>
        </dgm:presLayoutVars>
      </dgm:prSet>
      <dgm:spPr/>
    </dgm:pt>
    <dgm:pt modelId="{DCF9C52E-36F2-4AB8-ABBB-FFA296CCEB7D}" type="pres">
      <dgm:prSet presAssocID="{4EAD6713-3F45-42C1-BC1F-DAB40C451B66}" presName="ThreeNodes_3_text" presStyleLbl="node1" presStyleIdx="2" presStyleCnt="3">
        <dgm:presLayoutVars>
          <dgm:bulletEnabled val="1"/>
        </dgm:presLayoutVars>
      </dgm:prSet>
      <dgm:spPr/>
    </dgm:pt>
  </dgm:ptLst>
  <dgm:cxnLst>
    <dgm:cxn modelId="{5C969613-5BA0-438D-B536-53036D6F6132}" type="presOf" srcId="{53E2995E-1284-4909-88C4-334EEBEDAE94}" destId="{AE33E5D6-823D-4F16-85EF-F23416FB3D71}" srcOrd="0" destOrd="0" presId="urn:microsoft.com/office/officeart/2005/8/layout/vProcess5"/>
    <dgm:cxn modelId="{7E2E291D-8DBC-4CE5-9728-D8BEA81DD56B}" srcId="{4EAD6713-3F45-42C1-BC1F-DAB40C451B66}" destId="{E63FDA80-F5BA-46AE-948D-0FC98D570F95}" srcOrd="0" destOrd="0" parTransId="{75920CA9-DA3A-466E-B1A7-5E7E354D178F}" sibTransId="{49454F9F-9A7D-4A16-A069-C88A2C68D779}"/>
    <dgm:cxn modelId="{1A083160-0189-406D-A70F-EF189C8D39EA}" type="presOf" srcId="{E63FDA80-F5BA-46AE-948D-0FC98D570F95}" destId="{6C5ED345-9C5F-4782-B5F2-D816E7C663EA}" srcOrd="0" destOrd="0" presId="urn:microsoft.com/office/officeart/2005/8/layout/vProcess5"/>
    <dgm:cxn modelId="{912C9B75-0251-499C-AAE4-9B3BC6E93CC6}" srcId="{4EAD6713-3F45-42C1-BC1F-DAB40C451B66}" destId="{6E187E91-F099-43CE-9E22-032A7A35219E}" srcOrd="1" destOrd="0" parTransId="{BC7808B3-47DC-4F26-95EF-D9B28ADDB6DD}" sibTransId="{53E2995E-1284-4909-88C4-334EEBEDAE94}"/>
    <dgm:cxn modelId="{2D9A047F-0113-4501-817A-28F8332A1AED}" srcId="{4EAD6713-3F45-42C1-BC1F-DAB40C451B66}" destId="{946D4845-A2C9-47A1-8886-1B09D5030BA3}" srcOrd="2" destOrd="0" parTransId="{044DD3F1-7D42-4515-98FD-50570246522E}" sibTransId="{2C2E4BA7-4921-4029-9C33-D96434AEA949}"/>
    <dgm:cxn modelId="{6CC25188-6F27-4B91-BC45-AA2FA2A805F6}" type="presOf" srcId="{6E187E91-F099-43CE-9E22-032A7A35219E}" destId="{54E50655-C4A0-41D0-9CF1-6D4D0F241049}" srcOrd="0" destOrd="0" presId="urn:microsoft.com/office/officeart/2005/8/layout/vProcess5"/>
    <dgm:cxn modelId="{87E9CEA0-243D-44E7-BA79-19EF3058AE97}" type="presOf" srcId="{4EAD6713-3F45-42C1-BC1F-DAB40C451B66}" destId="{18F88F4F-A144-4BDB-BF2B-903E86383ACE}" srcOrd="0" destOrd="0" presId="urn:microsoft.com/office/officeart/2005/8/layout/vProcess5"/>
    <dgm:cxn modelId="{03D1BAB6-8C09-4158-BEA3-FCD935F4D1EE}" type="presOf" srcId="{6E187E91-F099-43CE-9E22-032A7A35219E}" destId="{B1132831-275D-4E67-AA64-0D3984676000}" srcOrd="1" destOrd="0" presId="urn:microsoft.com/office/officeart/2005/8/layout/vProcess5"/>
    <dgm:cxn modelId="{FEC6FDD1-F286-4946-8D83-C5FDBBDCCC13}" type="presOf" srcId="{E63FDA80-F5BA-46AE-948D-0FC98D570F95}" destId="{C39D0874-214B-4F4D-BD24-6C24918A6DCD}" srcOrd="1" destOrd="0" presId="urn:microsoft.com/office/officeart/2005/8/layout/vProcess5"/>
    <dgm:cxn modelId="{0FE66CD7-66D3-4805-8A08-61A9D5944645}" type="presOf" srcId="{946D4845-A2C9-47A1-8886-1B09D5030BA3}" destId="{DCF9C52E-36F2-4AB8-ABBB-FFA296CCEB7D}" srcOrd="1" destOrd="0" presId="urn:microsoft.com/office/officeart/2005/8/layout/vProcess5"/>
    <dgm:cxn modelId="{BFF8AAE5-7320-424A-BDB5-8EF6D69E5C1C}" type="presOf" srcId="{49454F9F-9A7D-4A16-A069-C88A2C68D779}" destId="{054DCE99-AB1C-429D-ABDA-7F781E3FFEE0}" srcOrd="0" destOrd="0" presId="urn:microsoft.com/office/officeart/2005/8/layout/vProcess5"/>
    <dgm:cxn modelId="{C5101CF7-FDE7-4CF3-A4E7-FE70A620BA01}" type="presOf" srcId="{946D4845-A2C9-47A1-8886-1B09D5030BA3}" destId="{A116521A-F1EC-4461-9613-F429084202A9}" srcOrd="0" destOrd="0" presId="urn:microsoft.com/office/officeart/2005/8/layout/vProcess5"/>
    <dgm:cxn modelId="{8806EEB2-EAB4-43FC-AEC1-A94D45324B59}" type="presParOf" srcId="{18F88F4F-A144-4BDB-BF2B-903E86383ACE}" destId="{9FA15DAE-8373-438D-B83A-4C24ECF104D7}" srcOrd="0" destOrd="0" presId="urn:microsoft.com/office/officeart/2005/8/layout/vProcess5"/>
    <dgm:cxn modelId="{BD068953-24A9-4E94-80C3-E765E78F7EE3}" type="presParOf" srcId="{18F88F4F-A144-4BDB-BF2B-903E86383ACE}" destId="{6C5ED345-9C5F-4782-B5F2-D816E7C663EA}" srcOrd="1" destOrd="0" presId="urn:microsoft.com/office/officeart/2005/8/layout/vProcess5"/>
    <dgm:cxn modelId="{BBCE8B6C-C55D-4AC6-91BB-3226468A8A7A}" type="presParOf" srcId="{18F88F4F-A144-4BDB-BF2B-903E86383ACE}" destId="{54E50655-C4A0-41D0-9CF1-6D4D0F241049}" srcOrd="2" destOrd="0" presId="urn:microsoft.com/office/officeart/2005/8/layout/vProcess5"/>
    <dgm:cxn modelId="{CF8984DA-77FC-47A5-B6CC-87D71AC8989F}" type="presParOf" srcId="{18F88F4F-A144-4BDB-BF2B-903E86383ACE}" destId="{A116521A-F1EC-4461-9613-F429084202A9}" srcOrd="3" destOrd="0" presId="urn:microsoft.com/office/officeart/2005/8/layout/vProcess5"/>
    <dgm:cxn modelId="{054AE6E8-6C1F-416A-A66E-2B7342765337}" type="presParOf" srcId="{18F88F4F-A144-4BDB-BF2B-903E86383ACE}" destId="{054DCE99-AB1C-429D-ABDA-7F781E3FFEE0}" srcOrd="4" destOrd="0" presId="urn:microsoft.com/office/officeart/2005/8/layout/vProcess5"/>
    <dgm:cxn modelId="{19F535FF-4B86-4DDF-BF26-D513961C9C6A}" type="presParOf" srcId="{18F88F4F-A144-4BDB-BF2B-903E86383ACE}" destId="{AE33E5D6-823D-4F16-85EF-F23416FB3D71}" srcOrd="5" destOrd="0" presId="urn:microsoft.com/office/officeart/2005/8/layout/vProcess5"/>
    <dgm:cxn modelId="{8CC782D5-C3DC-4C3B-BC9C-060A32C6C883}" type="presParOf" srcId="{18F88F4F-A144-4BDB-BF2B-903E86383ACE}" destId="{C39D0874-214B-4F4D-BD24-6C24918A6DCD}" srcOrd="6" destOrd="0" presId="urn:microsoft.com/office/officeart/2005/8/layout/vProcess5"/>
    <dgm:cxn modelId="{3BCA1C9D-4EAC-4A02-A52E-C5DFB43ECDE9}" type="presParOf" srcId="{18F88F4F-A144-4BDB-BF2B-903E86383ACE}" destId="{B1132831-275D-4E67-AA64-0D3984676000}" srcOrd="7" destOrd="0" presId="urn:microsoft.com/office/officeart/2005/8/layout/vProcess5"/>
    <dgm:cxn modelId="{BEF19907-6D81-4018-9E28-AEC806B65681}" type="presParOf" srcId="{18F88F4F-A144-4BDB-BF2B-903E86383ACE}" destId="{DCF9C52E-36F2-4AB8-ABBB-FFA296CCEB7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B3531F-272B-4D1A-882A-22915094E97F}"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D62C30BB-BF57-4D27-ABB4-CBA4F86F9035}">
      <dgm:prSet/>
      <dgm:spPr/>
      <dgm:t>
        <a:bodyPr/>
        <a:lstStyle/>
        <a:p>
          <a:r>
            <a:rPr lang="en-US" b="1" i="0"/>
            <a:t>What is continuous integration (CI)?</a:t>
          </a:r>
          <a:endParaRPr lang="en-US"/>
        </a:p>
      </dgm:t>
    </dgm:pt>
    <dgm:pt modelId="{E8C471F4-D549-4EC1-B892-6C77D9638F27}" type="parTrans" cxnId="{277F26F3-0704-409D-AB1E-DEB64810D499}">
      <dgm:prSet/>
      <dgm:spPr/>
      <dgm:t>
        <a:bodyPr/>
        <a:lstStyle/>
        <a:p>
          <a:endParaRPr lang="en-US"/>
        </a:p>
      </dgm:t>
    </dgm:pt>
    <dgm:pt modelId="{F8815986-465F-4154-BE39-591B921B6060}" type="sibTrans" cxnId="{277F26F3-0704-409D-AB1E-DEB64810D499}">
      <dgm:prSet/>
      <dgm:spPr/>
      <dgm:t>
        <a:bodyPr/>
        <a:lstStyle/>
        <a:p>
          <a:endParaRPr lang="en-US"/>
        </a:p>
      </dgm:t>
    </dgm:pt>
    <dgm:pt modelId="{9BF505A6-86E5-416E-9E2A-819A2397293B}">
      <dgm:prSet/>
      <dgm:spPr/>
      <dgm:t>
        <a:bodyPr/>
        <a:lstStyle/>
        <a:p>
          <a:r>
            <a:rPr lang="en-US" b="0" i="0"/>
            <a:t>Continuous integration is the practice of integrating all your code changes into the main branch of a shared source code repository early and often, automatically testing each change when you commit or merge them, and automatically kicking off a build, enabling easier identification and resolution of errors and security issues in the development process.</a:t>
          </a:r>
          <a:endParaRPr lang="en-US"/>
        </a:p>
      </dgm:t>
    </dgm:pt>
    <dgm:pt modelId="{5178A347-A05E-487B-8B60-2401FDEE096A}" type="parTrans" cxnId="{5FFED240-3647-42AF-863B-687DCE99394C}">
      <dgm:prSet/>
      <dgm:spPr/>
      <dgm:t>
        <a:bodyPr/>
        <a:lstStyle/>
        <a:p>
          <a:endParaRPr lang="en-US"/>
        </a:p>
      </dgm:t>
    </dgm:pt>
    <dgm:pt modelId="{07D77DD9-8B22-44C1-868F-C097EA496524}" type="sibTrans" cxnId="{5FFED240-3647-42AF-863B-687DCE99394C}">
      <dgm:prSet/>
      <dgm:spPr/>
      <dgm:t>
        <a:bodyPr/>
        <a:lstStyle/>
        <a:p>
          <a:endParaRPr lang="en-US"/>
        </a:p>
      </dgm:t>
    </dgm:pt>
    <dgm:pt modelId="{47EB09B6-C976-48DB-8D72-95B1E24398DB}">
      <dgm:prSet/>
      <dgm:spPr/>
      <dgm:t>
        <a:bodyPr/>
        <a:lstStyle/>
        <a:p>
          <a:r>
            <a:rPr lang="en-US" b="0" i="0"/>
            <a:t>Regular merging of changes and automatic testing reduces code conflict and allows for bug and security fixes. </a:t>
          </a:r>
          <a:endParaRPr lang="en-US"/>
        </a:p>
      </dgm:t>
    </dgm:pt>
    <dgm:pt modelId="{8442146C-587E-468B-9D92-06F0D492D191}" type="parTrans" cxnId="{BE23DEB1-68CA-4F65-9BEF-06A8DCD1226D}">
      <dgm:prSet/>
      <dgm:spPr/>
      <dgm:t>
        <a:bodyPr/>
        <a:lstStyle/>
        <a:p>
          <a:endParaRPr lang="en-US"/>
        </a:p>
      </dgm:t>
    </dgm:pt>
    <dgm:pt modelId="{058AD6A3-A62B-4794-A609-AD140974A305}" type="sibTrans" cxnId="{BE23DEB1-68CA-4F65-9BEF-06A8DCD1226D}">
      <dgm:prSet/>
      <dgm:spPr/>
      <dgm:t>
        <a:bodyPr/>
        <a:lstStyle/>
        <a:p>
          <a:endParaRPr lang="en-US"/>
        </a:p>
      </dgm:t>
    </dgm:pt>
    <dgm:pt modelId="{6A909D9A-F3DF-438F-BEDE-D7D4F062E967}">
      <dgm:prSet/>
      <dgm:spPr/>
      <dgm:t>
        <a:bodyPr/>
        <a:lstStyle/>
        <a:p>
          <a:r>
            <a:rPr lang="en-US" b="0" i="0"/>
            <a:t>Common code validation processes involve static code analysis that verifies the quality of the code, automated CI routines, and a version control system to track changes so you know the version of the code used and ensure code quality.</a:t>
          </a:r>
          <a:endParaRPr lang="en-US"/>
        </a:p>
      </dgm:t>
    </dgm:pt>
    <dgm:pt modelId="{4622D1D5-760E-4BB9-913F-6CA3D9712135}" type="parTrans" cxnId="{B5379FC9-CAF1-46F7-88DD-A5FCC6FEF6C6}">
      <dgm:prSet/>
      <dgm:spPr/>
      <dgm:t>
        <a:bodyPr/>
        <a:lstStyle/>
        <a:p>
          <a:endParaRPr lang="en-US"/>
        </a:p>
      </dgm:t>
    </dgm:pt>
    <dgm:pt modelId="{9B578B65-D56E-4132-905A-9D9FC13E7B87}" type="sibTrans" cxnId="{B5379FC9-CAF1-46F7-88DD-A5FCC6FEF6C6}">
      <dgm:prSet/>
      <dgm:spPr/>
      <dgm:t>
        <a:bodyPr/>
        <a:lstStyle/>
        <a:p>
          <a:endParaRPr lang="en-US"/>
        </a:p>
      </dgm:t>
    </dgm:pt>
    <dgm:pt modelId="{12C8F902-FF2B-43E7-8D75-CEBA952B2A91}" type="pres">
      <dgm:prSet presAssocID="{0CB3531F-272B-4D1A-882A-22915094E97F}" presName="linear" presStyleCnt="0">
        <dgm:presLayoutVars>
          <dgm:animLvl val="lvl"/>
          <dgm:resizeHandles val="exact"/>
        </dgm:presLayoutVars>
      </dgm:prSet>
      <dgm:spPr/>
    </dgm:pt>
    <dgm:pt modelId="{D5103C4C-7632-481B-814E-DA8F8BD7FE35}" type="pres">
      <dgm:prSet presAssocID="{D62C30BB-BF57-4D27-ABB4-CBA4F86F9035}" presName="parentText" presStyleLbl="node1" presStyleIdx="0" presStyleCnt="4">
        <dgm:presLayoutVars>
          <dgm:chMax val="0"/>
          <dgm:bulletEnabled val="1"/>
        </dgm:presLayoutVars>
      </dgm:prSet>
      <dgm:spPr/>
    </dgm:pt>
    <dgm:pt modelId="{D6A3061B-F489-48E4-813A-C0935A61F1E7}" type="pres">
      <dgm:prSet presAssocID="{F8815986-465F-4154-BE39-591B921B6060}" presName="spacer" presStyleCnt="0"/>
      <dgm:spPr/>
    </dgm:pt>
    <dgm:pt modelId="{3BC42242-8542-4A65-8B69-B389FF93B1B8}" type="pres">
      <dgm:prSet presAssocID="{9BF505A6-86E5-416E-9E2A-819A2397293B}" presName="parentText" presStyleLbl="node1" presStyleIdx="1" presStyleCnt="4">
        <dgm:presLayoutVars>
          <dgm:chMax val="0"/>
          <dgm:bulletEnabled val="1"/>
        </dgm:presLayoutVars>
      </dgm:prSet>
      <dgm:spPr/>
    </dgm:pt>
    <dgm:pt modelId="{B2F45B87-294E-4BF9-8DF1-8ED23FD20CCD}" type="pres">
      <dgm:prSet presAssocID="{07D77DD9-8B22-44C1-868F-C097EA496524}" presName="spacer" presStyleCnt="0"/>
      <dgm:spPr/>
    </dgm:pt>
    <dgm:pt modelId="{E76FB5CB-74B8-4CC1-BA51-AA1956BA270E}" type="pres">
      <dgm:prSet presAssocID="{47EB09B6-C976-48DB-8D72-95B1E24398DB}" presName="parentText" presStyleLbl="node1" presStyleIdx="2" presStyleCnt="4">
        <dgm:presLayoutVars>
          <dgm:chMax val="0"/>
          <dgm:bulletEnabled val="1"/>
        </dgm:presLayoutVars>
      </dgm:prSet>
      <dgm:spPr/>
    </dgm:pt>
    <dgm:pt modelId="{49EAEDBF-0F47-4818-8D24-00A5A74A96D0}" type="pres">
      <dgm:prSet presAssocID="{058AD6A3-A62B-4794-A609-AD140974A305}" presName="spacer" presStyleCnt="0"/>
      <dgm:spPr/>
    </dgm:pt>
    <dgm:pt modelId="{3490C265-4A19-4C49-A22B-B8A07EDB6EBC}" type="pres">
      <dgm:prSet presAssocID="{6A909D9A-F3DF-438F-BEDE-D7D4F062E967}" presName="parentText" presStyleLbl="node1" presStyleIdx="3" presStyleCnt="4">
        <dgm:presLayoutVars>
          <dgm:chMax val="0"/>
          <dgm:bulletEnabled val="1"/>
        </dgm:presLayoutVars>
      </dgm:prSet>
      <dgm:spPr/>
    </dgm:pt>
  </dgm:ptLst>
  <dgm:cxnLst>
    <dgm:cxn modelId="{5FFED240-3647-42AF-863B-687DCE99394C}" srcId="{0CB3531F-272B-4D1A-882A-22915094E97F}" destId="{9BF505A6-86E5-416E-9E2A-819A2397293B}" srcOrd="1" destOrd="0" parTransId="{5178A347-A05E-487B-8B60-2401FDEE096A}" sibTransId="{07D77DD9-8B22-44C1-868F-C097EA496524}"/>
    <dgm:cxn modelId="{FD033E5B-9589-4591-AA27-79CB10EE506B}" type="presOf" srcId="{D62C30BB-BF57-4D27-ABB4-CBA4F86F9035}" destId="{D5103C4C-7632-481B-814E-DA8F8BD7FE35}" srcOrd="0" destOrd="0" presId="urn:microsoft.com/office/officeart/2005/8/layout/vList2"/>
    <dgm:cxn modelId="{0E480796-2800-4C52-B19F-B738C120851D}" type="presOf" srcId="{9BF505A6-86E5-416E-9E2A-819A2397293B}" destId="{3BC42242-8542-4A65-8B69-B389FF93B1B8}" srcOrd="0" destOrd="0" presId="urn:microsoft.com/office/officeart/2005/8/layout/vList2"/>
    <dgm:cxn modelId="{BE23DEB1-68CA-4F65-9BEF-06A8DCD1226D}" srcId="{0CB3531F-272B-4D1A-882A-22915094E97F}" destId="{47EB09B6-C976-48DB-8D72-95B1E24398DB}" srcOrd="2" destOrd="0" parTransId="{8442146C-587E-468B-9D92-06F0D492D191}" sibTransId="{058AD6A3-A62B-4794-A609-AD140974A305}"/>
    <dgm:cxn modelId="{C3EB51C3-4065-4E3D-B78B-E6C384D88BDF}" type="presOf" srcId="{6A909D9A-F3DF-438F-BEDE-D7D4F062E967}" destId="{3490C265-4A19-4C49-A22B-B8A07EDB6EBC}" srcOrd="0" destOrd="0" presId="urn:microsoft.com/office/officeart/2005/8/layout/vList2"/>
    <dgm:cxn modelId="{80AF46C9-F8C3-4F8E-9440-0E6CECECFFEB}" type="presOf" srcId="{47EB09B6-C976-48DB-8D72-95B1E24398DB}" destId="{E76FB5CB-74B8-4CC1-BA51-AA1956BA270E}" srcOrd="0" destOrd="0" presId="urn:microsoft.com/office/officeart/2005/8/layout/vList2"/>
    <dgm:cxn modelId="{B5379FC9-CAF1-46F7-88DD-A5FCC6FEF6C6}" srcId="{0CB3531F-272B-4D1A-882A-22915094E97F}" destId="{6A909D9A-F3DF-438F-BEDE-D7D4F062E967}" srcOrd="3" destOrd="0" parTransId="{4622D1D5-760E-4BB9-913F-6CA3D9712135}" sibTransId="{9B578B65-D56E-4132-905A-9D9FC13E7B87}"/>
    <dgm:cxn modelId="{258787DA-B90F-4B7C-8976-4C40237AC64F}" type="presOf" srcId="{0CB3531F-272B-4D1A-882A-22915094E97F}" destId="{12C8F902-FF2B-43E7-8D75-CEBA952B2A91}" srcOrd="0" destOrd="0" presId="urn:microsoft.com/office/officeart/2005/8/layout/vList2"/>
    <dgm:cxn modelId="{277F26F3-0704-409D-AB1E-DEB64810D499}" srcId="{0CB3531F-272B-4D1A-882A-22915094E97F}" destId="{D62C30BB-BF57-4D27-ABB4-CBA4F86F9035}" srcOrd="0" destOrd="0" parTransId="{E8C471F4-D549-4EC1-B892-6C77D9638F27}" sibTransId="{F8815986-465F-4154-BE39-591B921B6060}"/>
    <dgm:cxn modelId="{4F9300CE-DA9B-4E8A-9025-C775D43A93DC}" type="presParOf" srcId="{12C8F902-FF2B-43E7-8D75-CEBA952B2A91}" destId="{D5103C4C-7632-481B-814E-DA8F8BD7FE35}" srcOrd="0" destOrd="0" presId="urn:microsoft.com/office/officeart/2005/8/layout/vList2"/>
    <dgm:cxn modelId="{2E4200F2-6F0E-465F-A7BA-09AD8454891A}" type="presParOf" srcId="{12C8F902-FF2B-43E7-8D75-CEBA952B2A91}" destId="{D6A3061B-F489-48E4-813A-C0935A61F1E7}" srcOrd="1" destOrd="0" presId="urn:microsoft.com/office/officeart/2005/8/layout/vList2"/>
    <dgm:cxn modelId="{6095ECB4-DA90-40D3-92C9-2041BB2C2ACE}" type="presParOf" srcId="{12C8F902-FF2B-43E7-8D75-CEBA952B2A91}" destId="{3BC42242-8542-4A65-8B69-B389FF93B1B8}" srcOrd="2" destOrd="0" presId="urn:microsoft.com/office/officeart/2005/8/layout/vList2"/>
    <dgm:cxn modelId="{052AFA5B-9246-468A-A447-F070E6D78021}" type="presParOf" srcId="{12C8F902-FF2B-43E7-8D75-CEBA952B2A91}" destId="{B2F45B87-294E-4BF9-8DF1-8ED23FD20CCD}" srcOrd="3" destOrd="0" presId="urn:microsoft.com/office/officeart/2005/8/layout/vList2"/>
    <dgm:cxn modelId="{5CE07A22-DA3F-4E76-BAA7-3CE2DA1A4102}" type="presParOf" srcId="{12C8F902-FF2B-43E7-8D75-CEBA952B2A91}" destId="{E76FB5CB-74B8-4CC1-BA51-AA1956BA270E}" srcOrd="4" destOrd="0" presId="urn:microsoft.com/office/officeart/2005/8/layout/vList2"/>
    <dgm:cxn modelId="{9EE69AD2-D439-41A1-A6A7-30F80C21D4B5}" type="presParOf" srcId="{12C8F902-FF2B-43E7-8D75-CEBA952B2A91}" destId="{49EAEDBF-0F47-4818-8D24-00A5A74A96D0}" srcOrd="5" destOrd="0" presId="urn:microsoft.com/office/officeart/2005/8/layout/vList2"/>
    <dgm:cxn modelId="{8E6967DB-C70C-4ECD-9189-54DD04ABFC86}" type="presParOf" srcId="{12C8F902-FF2B-43E7-8D75-CEBA952B2A91}" destId="{3490C265-4A19-4C49-A22B-B8A07EDB6EB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507524-460E-4C60-95E6-5FBDCBD40A05}"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06BB57E-71F7-438A-A2A2-ED4E51D0E36C}">
      <dgm:prSet/>
      <dgm:spPr/>
      <dgm:t>
        <a:bodyPr/>
        <a:lstStyle/>
        <a:p>
          <a:r>
            <a:rPr lang="en-US" b="0" i="0"/>
            <a:t>Continuous delivery (CD) is a software development practice that automates infrastructure provisioning and application release. </a:t>
          </a:r>
          <a:endParaRPr lang="en-US"/>
        </a:p>
      </dgm:t>
    </dgm:pt>
    <dgm:pt modelId="{D14EEC15-4391-42E5-9EF9-E30C1B9E757F}" type="parTrans" cxnId="{414818CD-1737-479D-B50C-70FDD0C7596C}">
      <dgm:prSet/>
      <dgm:spPr/>
      <dgm:t>
        <a:bodyPr/>
        <a:lstStyle/>
        <a:p>
          <a:endParaRPr lang="en-US"/>
        </a:p>
      </dgm:t>
    </dgm:pt>
    <dgm:pt modelId="{2665E598-1A24-40F0-A61D-8D495A15694B}" type="sibTrans" cxnId="{414818CD-1737-479D-B50C-70FDD0C7596C}">
      <dgm:prSet/>
      <dgm:spPr/>
      <dgm:t>
        <a:bodyPr/>
        <a:lstStyle/>
        <a:p>
          <a:endParaRPr lang="en-US"/>
        </a:p>
      </dgm:t>
    </dgm:pt>
    <dgm:pt modelId="{56778ECB-D41D-403D-87AC-61C1D1E1A01F}">
      <dgm:prSet/>
      <dgm:spPr/>
      <dgm:t>
        <a:bodyPr/>
        <a:lstStyle/>
        <a:p>
          <a:r>
            <a:rPr lang="en-US" b="0" i="0" dirty="0"/>
            <a:t>Once code has been tested and built as part of the CI process, CD takes over during the final stages to ensure it's packaged with everything it needs to deploy to any environment at any time.</a:t>
          </a:r>
          <a:endParaRPr lang="en-US" dirty="0"/>
        </a:p>
      </dgm:t>
    </dgm:pt>
    <dgm:pt modelId="{39D4FFF4-9A73-4165-B7C6-EABD7D1272F0}" type="parTrans" cxnId="{761E0678-6C81-4B94-85F8-5A1229570032}">
      <dgm:prSet/>
      <dgm:spPr/>
      <dgm:t>
        <a:bodyPr/>
        <a:lstStyle/>
        <a:p>
          <a:endParaRPr lang="en-US"/>
        </a:p>
      </dgm:t>
    </dgm:pt>
    <dgm:pt modelId="{48083529-A63C-43DC-82F9-46ACE4025A56}" type="sibTrans" cxnId="{761E0678-6C81-4B94-85F8-5A1229570032}">
      <dgm:prSet/>
      <dgm:spPr/>
      <dgm:t>
        <a:bodyPr/>
        <a:lstStyle/>
        <a:p>
          <a:endParaRPr lang="en-US"/>
        </a:p>
      </dgm:t>
    </dgm:pt>
    <dgm:pt modelId="{FD07570A-5930-4AC3-B16B-E5F3E6D96528}">
      <dgm:prSet/>
      <dgm:spPr/>
      <dgm:t>
        <a:bodyPr/>
        <a:lstStyle/>
        <a:p>
          <a:r>
            <a:rPr lang="en-US" b="0" i="0"/>
            <a:t>It covers everything from infrastructure provisioning to deployment to testing or production environments. </a:t>
          </a:r>
          <a:endParaRPr lang="en-US"/>
        </a:p>
      </dgm:t>
    </dgm:pt>
    <dgm:pt modelId="{E0A81E14-ECF2-4D0F-B0E7-79898DB91839}" type="parTrans" cxnId="{63DBB467-8B84-4CA6-AF09-7AEEAE73631B}">
      <dgm:prSet/>
      <dgm:spPr/>
      <dgm:t>
        <a:bodyPr/>
        <a:lstStyle/>
        <a:p>
          <a:endParaRPr lang="en-US"/>
        </a:p>
      </dgm:t>
    </dgm:pt>
    <dgm:pt modelId="{61C04319-8226-4B85-95ED-CE2C9D8A02B7}" type="sibTrans" cxnId="{63DBB467-8B84-4CA6-AF09-7AEEAE73631B}">
      <dgm:prSet/>
      <dgm:spPr/>
      <dgm:t>
        <a:bodyPr/>
        <a:lstStyle/>
        <a:p>
          <a:endParaRPr lang="en-US"/>
        </a:p>
      </dgm:t>
    </dgm:pt>
    <dgm:pt modelId="{2D895217-1154-427F-8219-86F950130DB9}">
      <dgm:prSet/>
      <dgm:spPr/>
      <dgm:t>
        <a:bodyPr/>
        <a:lstStyle/>
        <a:p>
          <a:r>
            <a:rPr lang="en-US" b="0" i="0"/>
            <a:t>CD allows software to be deployed to production at any time and can be triggered manually or automated in continuous deployment.</a:t>
          </a:r>
          <a:endParaRPr lang="en-US"/>
        </a:p>
      </dgm:t>
    </dgm:pt>
    <dgm:pt modelId="{3743ED3A-FB0F-4ABD-B6DF-A07C0682AC23}" type="parTrans" cxnId="{53E5C61D-25E5-475A-89F3-D1484F25A82E}">
      <dgm:prSet/>
      <dgm:spPr/>
      <dgm:t>
        <a:bodyPr/>
        <a:lstStyle/>
        <a:p>
          <a:endParaRPr lang="en-US"/>
        </a:p>
      </dgm:t>
    </dgm:pt>
    <dgm:pt modelId="{C5D12263-9906-41ED-9819-7A00061FA5CE}" type="sibTrans" cxnId="{53E5C61D-25E5-475A-89F3-D1484F25A82E}">
      <dgm:prSet/>
      <dgm:spPr/>
      <dgm:t>
        <a:bodyPr/>
        <a:lstStyle/>
        <a:p>
          <a:endParaRPr lang="en-US"/>
        </a:p>
      </dgm:t>
    </dgm:pt>
    <dgm:pt modelId="{14998109-431F-44C2-9A14-4E0265D83407}" type="pres">
      <dgm:prSet presAssocID="{4D507524-460E-4C60-95E6-5FBDCBD40A05}" presName="linear" presStyleCnt="0">
        <dgm:presLayoutVars>
          <dgm:animLvl val="lvl"/>
          <dgm:resizeHandles val="exact"/>
        </dgm:presLayoutVars>
      </dgm:prSet>
      <dgm:spPr/>
    </dgm:pt>
    <dgm:pt modelId="{175A926E-6FB8-472F-80ED-3E1652278A2C}" type="pres">
      <dgm:prSet presAssocID="{106BB57E-71F7-438A-A2A2-ED4E51D0E36C}" presName="parentText" presStyleLbl="node1" presStyleIdx="0" presStyleCnt="4">
        <dgm:presLayoutVars>
          <dgm:chMax val="0"/>
          <dgm:bulletEnabled val="1"/>
        </dgm:presLayoutVars>
      </dgm:prSet>
      <dgm:spPr/>
    </dgm:pt>
    <dgm:pt modelId="{C97D6C59-66E7-4A9C-BEF3-2E4D8AA3E289}" type="pres">
      <dgm:prSet presAssocID="{2665E598-1A24-40F0-A61D-8D495A15694B}" presName="spacer" presStyleCnt="0"/>
      <dgm:spPr/>
    </dgm:pt>
    <dgm:pt modelId="{FEBE896C-C37C-441F-861A-5333BD540A96}" type="pres">
      <dgm:prSet presAssocID="{56778ECB-D41D-403D-87AC-61C1D1E1A01F}" presName="parentText" presStyleLbl="node1" presStyleIdx="1" presStyleCnt="4">
        <dgm:presLayoutVars>
          <dgm:chMax val="0"/>
          <dgm:bulletEnabled val="1"/>
        </dgm:presLayoutVars>
      </dgm:prSet>
      <dgm:spPr/>
    </dgm:pt>
    <dgm:pt modelId="{6FA93239-867A-42BF-913D-35ED060BD7C1}" type="pres">
      <dgm:prSet presAssocID="{48083529-A63C-43DC-82F9-46ACE4025A56}" presName="spacer" presStyleCnt="0"/>
      <dgm:spPr/>
    </dgm:pt>
    <dgm:pt modelId="{68D004BC-F658-48FE-8BEA-46E60F17976A}" type="pres">
      <dgm:prSet presAssocID="{FD07570A-5930-4AC3-B16B-E5F3E6D96528}" presName="parentText" presStyleLbl="node1" presStyleIdx="2" presStyleCnt="4">
        <dgm:presLayoutVars>
          <dgm:chMax val="0"/>
          <dgm:bulletEnabled val="1"/>
        </dgm:presLayoutVars>
      </dgm:prSet>
      <dgm:spPr/>
    </dgm:pt>
    <dgm:pt modelId="{CFA5314D-9328-4870-9998-0A24F67D32D3}" type="pres">
      <dgm:prSet presAssocID="{61C04319-8226-4B85-95ED-CE2C9D8A02B7}" presName="spacer" presStyleCnt="0"/>
      <dgm:spPr/>
    </dgm:pt>
    <dgm:pt modelId="{1A271A0F-150B-4437-AE8E-99DCCA2B38B8}" type="pres">
      <dgm:prSet presAssocID="{2D895217-1154-427F-8219-86F950130DB9}" presName="parentText" presStyleLbl="node1" presStyleIdx="3" presStyleCnt="4">
        <dgm:presLayoutVars>
          <dgm:chMax val="0"/>
          <dgm:bulletEnabled val="1"/>
        </dgm:presLayoutVars>
      </dgm:prSet>
      <dgm:spPr/>
    </dgm:pt>
  </dgm:ptLst>
  <dgm:cxnLst>
    <dgm:cxn modelId="{53E5C61D-25E5-475A-89F3-D1484F25A82E}" srcId="{4D507524-460E-4C60-95E6-5FBDCBD40A05}" destId="{2D895217-1154-427F-8219-86F950130DB9}" srcOrd="3" destOrd="0" parTransId="{3743ED3A-FB0F-4ABD-B6DF-A07C0682AC23}" sibTransId="{C5D12263-9906-41ED-9819-7A00061FA5CE}"/>
    <dgm:cxn modelId="{47E11730-12F3-4C5E-B212-247E52E08C42}" type="presOf" srcId="{4D507524-460E-4C60-95E6-5FBDCBD40A05}" destId="{14998109-431F-44C2-9A14-4E0265D83407}" srcOrd="0" destOrd="0" presId="urn:microsoft.com/office/officeart/2005/8/layout/vList2"/>
    <dgm:cxn modelId="{DCD1205E-E536-47E4-8DE6-BE24D0365752}" type="presOf" srcId="{2D895217-1154-427F-8219-86F950130DB9}" destId="{1A271A0F-150B-4437-AE8E-99DCCA2B38B8}" srcOrd="0" destOrd="0" presId="urn:microsoft.com/office/officeart/2005/8/layout/vList2"/>
    <dgm:cxn modelId="{F37BA241-8ACB-46F0-BCA6-1DE7C7537652}" type="presOf" srcId="{106BB57E-71F7-438A-A2A2-ED4E51D0E36C}" destId="{175A926E-6FB8-472F-80ED-3E1652278A2C}" srcOrd="0" destOrd="0" presId="urn:microsoft.com/office/officeart/2005/8/layout/vList2"/>
    <dgm:cxn modelId="{63DBB467-8B84-4CA6-AF09-7AEEAE73631B}" srcId="{4D507524-460E-4C60-95E6-5FBDCBD40A05}" destId="{FD07570A-5930-4AC3-B16B-E5F3E6D96528}" srcOrd="2" destOrd="0" parTransId="{E0A81E14-ECF2-4D0F-B0E7-79898DB91839}" sibTransId="{61C04319-8226-4B85-95ED-CE2C9D8A02B7}"/>
    <dgm:cxn modelId="{BC167051-44D0-4D26-837C-19B6DF682482}" type="presOf" srcId="{56778ECB-D41D-403D-87AC-61C1D1E1A01F}" destId="{FEBE896C-C37C-441F-861A-5333BD540A96}" srcOrd="0" destOrd="0" presId="urn:microsoft.com/office/officeart/2005/8/layout/vList2"/>
    <dgm:cxn modelId="{761E0678-6C81-4B94-85F8-5A1229570032}" srcId="{4D507524-460E-4C60-95E6-5FBDCBD40A05}" destId="{56778ECB-D41D-403D-87AC-61C1D1E1A01F}" srcOrd="1" destOrd="0" parTransId="{39D4FFF4-9A73-4165-B7C6-EABD7D1272F0}" sibTransId="{48083529-A63C-43DC-82F9-46ACE4025A56}"/>
    <dgm:cxn modelId="{414818CD-1737-479D-B50C-70FDD0C7596C}" srcId="{4D507524-460E-4C60-95E6-5FBDCBD40A05}" destId="{106BB57E-71F7-438A-A2A2-ED4E51D0E36C}" srcOrd="0" destOrd="0" parTransId="{D14EEC15-4391-42E5-9EF9-E30C1B9E757F}" sibTransId="{2665E598-1A24-40F0-A61D-8D495A15694B}"/>
    <dgm:cxn modelId="{86CA79E7-95BB-4C85-81C7-8ED5E98EF08E}" type="presOf" srcId="{FD07570A-5930-4AC3-B16B-E5F3E6D96528}" destId="{68D004BC-F658-48FE-8BEA-46E60F17976A}" srcOrd="0" destOrd="0" presId="urn:microsoft.com/office/officeart/2005/8/layout/vList2"/>
    <dgm:cxn modelId="{02059412-B264-4A8F-954B-9468431615DF}" type="presParOf" srcId="{14998109-431F-44C2-9A14-4E0265D83407}" destId="{175A926E-6FB8-472F-80ED-3E1652278A2C}" srcOrd="0" destOrd="0" presId="urn:microsoft.com/office/officeart/2005/8/layout/vList2"/>
    <dgm:cxn modelId="{0401E20E-A3D5-45A1-B599-08964E9145AB}" type="presParOf" srcId="{14998109-431F-44C2-9A14-4E0265D83407}" destId="{C97D6C59-66E7-4A9C-BEF3-2E4D8AA3E289}" srcOrd="1" destOrd="0" presId="urn:microsoft.com/office/officeart/2005/8/layout/vList2"/>
    <dgm:cxn modelId="{14C73242-610A-4080-BF2A-97B22D7853DB}" type="presParOf" srcId="{14998109-431F-44C2-9A14-4E0265D83407}" destId="{FEBE896C-C37C-441F-861A-5333BD540A96}" srcOrd="2" destOrd="0" presId="urn:microsoft.com/office/officeart/2005/8/layout/vList2"/>
    <dgm:cxn modelId="{878D2842-CDC8-43D6-8DD3-CB88A175D8FD}" type="presParOf" srcId="{14998109-431F-44C2-9A14-4E0265D83407}" destId="{6FA93239-867A-42BF-913D-35ED060BD7C1}" srcOrd="3" destOrd="0" presId="urn:microsoft.com/office/officeart/2005/8/layout/vList2"/>
    <dgm:cxn modelId="{D4D1C704-27B3-45CE-8239-5749CD3F4B13}" type="presParOf" srcId="{14998109-431F-44C2-9A14-4E0265D83407}" destId="{68D004BC-F658-48FE-8BEA-46E60F17976A}" srcOrd="4" destOrd="0" presId="urn:microsoft.com/office/officeart/2005/8/layout/vList2"/>
    <dgm:cxn modelId="{0A11B222-2AD4-43FB-B8B5-4D16287033F0}" type="presParOf" srcId="{14998109-431F-44C2-9A14-4E0265D83407}" destId="{CFA5314D-9328-4870-9998-0A24F67D32D3}" srcOrd="5" destOrd="0" presId="urn:microsoft.com/office/officeart/2005/8/layout/vList2"/>
    <dgm:cxn modelId="{1D548132-D129-447F-93E4-EDD0600A8F4F}" type="presParOf" srcId="{14998109-431F-44C2-9A14-4E0265D83407}" destId="{1A271A0F-150B-4437-AE8E-99DCCA2B38B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507524-460E-4C60-95E6-5FBDCBD40A05}"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106BB57E-71F7-438A-A2A2-ED4E51D0E36C}">
      <dgm:prSet/>
      <dgm:spPr/>
      <dgm:t>
        <a:bodyPr/>
        <a:lstStyle/>
        <a:p>
          <a:r>
            <a:rPr lang="en-US" b="0" i="0" dirty="0"/>
            <a:t>Continuous deployment automates application deployment, eliminating human intervention. </a:t>
          </a:r>
          <a:endParaRPr lang="en-US" dirty="0"/>
        </a:p>
      </dgm:t>
    </dgm:pt>
    <dgm:pt modelId="{D14EEC15-4391-42E5-9EF9-E30C1B9E757F}" type="parTrans" cxnId="{414818CD-1737-479D-B50C-70FDD0C7596C}">
      <dgm:prSet/>
      <dgm:spPr/>
      <dgm:t>
        <a:bodyPr/>
        <a:lstStyle/>
        <a:p>
          <a:endParaRPr lang="en-US"/>
        </a:p>
      </dgm:t>
    </dgm:pt>
    <dgm:pt modelId="{2665E598-1A24-40F0-A61D-8D495A15694B}" type="sibTrans" cxnId="{414818CD-1737-479D-B50C-70FDD0C7596C}">
      <dgm:prSet/>
      <dgm:spPr/>
      <dgm:t>
        <a:bodyPr/>
        <a:lstStyle/>
        <a:p>
          <a:endParaRPr lang="en-US"/>
        </a:p>
      </dgm:t>
    </dgm:pt>
    <dgm:pt modelId="{56778ECB-D41D-403D-87AC-61C1D1E1A01F}">
      <dgm:prSet/>
      <dgm:spPr/>
      <dgm:t>
        <a:bodyPr/>
        <a:lstStyle/>
        <a:p>
          <a:r>
            <a:rPr lang="en-US" b="0" i="0" dirty="0"/>
            <a:t>DevOps teams set code release criteria and validate them, enabling faster deployment of new features.</a:t>
          </a:r>
          <a:endParaRPr lang="en-US" dirty="0"/>
        </a:p>
      </dgm:t>
    </dgm:pt>
    <dgm:pt modelId="{39D4FFF4-9A73-4165-B7C6-EABD7D1272F0}" type="parTrans" cxnId="{761E0678-6C81-4B94-85F8-5A1229570032}">
      <dgm:prSet/>
      <dgm:spPr/>
      <dgm:t>
        <a:bodyPr/>
        <a:lstStyle/>
        <a:p>
          <a:endParaRPr lang="en-US"/>
        </a:p>
      </dgm:t>
    </dgm:pt>
    <dgm:pt modelId="{48083529-A63C-43DC-82F9-46ACE4025A56}" type="sibTrans" cxnId="{761E0678-6C81-4B94-85F8-5A1229570032}">
      <dgm:prSet/>
      <dgm:spPr/>
      <dgm:t>
        <a:bodyPr/>
        <a:lstStyle/>
        <a:p>
          <a:endParaRPr lang="en-US"/>
        </a:p>
      </dgm:t>
    </dgm:pt>
    <dgm:pt modelId="{FD07570A-5930-4AC3-B16B-E5F3E6D96528}">
      <dgm:prSet/>
      <dgm:spPr/>
      <dgm:t>
        <a:bodyPr/>
        <a:lstStyle/>
        <a:p>
          <a:r>
            <a:rPr lang="en-US" b="0" i="0" dirty="0"/>
            <a:t>While you can do continuous integration without continuous delivery or deployment, you can't really do CD without already having CI in place as deploying to production requires integrating code, automating testing, and working in small batches daily.</a:t>
          </a:r>
          <a:endParaRPr lang="en-US" dirty="0"/>
        </a:p>
      </dgm:t>
    </dgm:pt>
    <dgm:pt modelId="{E0A81E14-ECF2-4D0F-B0E7-79898DB91839}" type="parTrans" cxnId="{63DBB467-8B84-4CA6-AF09-7AEEAE73631B}">
      <dgm:prSet/>
      <dgm:spPr/>
      <dgm:t>
        <a:bodyPr/>
        <a:lstStyle/>
        <a:p>
          <a:endParaRPr lang="en-US"/>
        </a:p>
      </dgm:t>
    </dgm:pt>
    <dgm:pt modelId="{61C04319-8226-4B85-95ED-CE2C9D8A02B7}" type="sibTrans" cxnId="{63DBB467-8B84-4CA6-AF09-7AEEAE73631B}">
      <dgm:prSet/>
      <dgm:spPr/>
      <dgm:t>
        <a:bodyPr/>
        <a:lstStyle/>
        <a:p>
          <a:endParaRPr lang="en-US"/>
        </a:p>
      </dgm:t>
    </dgm:pt>
    <dgm:pt modelId="{F9D73668-F7D4-4221-9D9E-AC559333A347}" type="pres">
      <dgm:prSet presAssocID="{4D507524-460E-4C60-95E6-5FBDCBD40A05}" presName="linear" presStyleCnt="0">
        <dgm:presLayoutVars>
          <dgm:animLvl val="lvl"/>
          <dgm:resizeHandles val="exact"/>
        </dgm:presLayoutVars>
      </dgm:prSet>
      <dgm:spPr/>
    </dgm:pt>
    <dgm:pt modelId="{6C21D8F0-3143-47B7-9085-5BE37D5BA11D}" type="pres">
      <dgm:prSet presAssocID="{106BB57E-71F7-438A-A2A2-ED4E51D0E36C}" presName="parentText" presStyleLbl="node1" presStyleIdx="0" presStyleCnt="3">
        <dgm:presLayoutVars>
          <dgm:chMax val="0"/>
          <dgm:bulletEnabled val="1"/>
        </dgm:presLayoutVars>
      </dgm:prSet>
      <dgm:spPr/>
    </dgm:pt>
    <dgm:pt modelId="{6EEC41A7-66A6-4C67-8FC1-9B4B36D7EBC5}" type="pres">
      <dgm:prSet presAssocID="{2665E598-1A24-40F0-A61D-8D495A15694B}" presName="spacer" presStyleCnt="0"/>
      <dgm:spPr/>
    </dgm:pt>
    <dgm:pt modelId="{64CB2339-D88C-4D0C-A66B-60D4984309D9}" type="pres">
      <dgm:prSet presAssocID="{56778ECB-D41D-403D-87AC-61C1D1E1A01F}" presName="parentText" presStyleLbl="node1" presStyleIdx="1" presStyleCnt="3">
        <dgm:presLayoutVars>
          <dgm:chMax val="0"/>
          <dgm:bulletEnabled val="1"/>
        </dgm:presLayoutVars>
      </dgm:prSet>
      <dgm:spPr/>
    </dgm:pt>
    <dgm:pt modelId="{24BF1A71-3BCA-44B9-A1B1-437B51CCD8BA}" type="pres">
      <dgm:prSet presAssocID="{48083529-A63C-43DC-82F9-46ACE4025A56}" presName="spacer" presStyleCnt="0"/>
      <dgm:spPr/>
    </dgm:pt>
    <dgm:pt modelId="{6649CFDC-6B07-4703-B172-BFE1813ED3C9}" type="pres">
      <dgm:prSet presAssocID="{FD07570A-5930-4AC3-B16B-E5F3E6D96528}" presName="parentText" presStyleLbl="node1" presStyleIdx="2" presStyleCnt="3">
        <dgm:presLayoutVars>
          <dgm:chMax val="0"/>
          <dgm:bulletEnabled val="1"/>
        </dgm:presLayoutVars>
      </dgm:prSet>
      <dgm:spPr/>
    </dgm:pt>
  </dgm:ptLst>
  <dgm:cxnLst>
    <dgm:cxn modelId="{63DBB467-8B84-4CA6-AF09-7AEEAE73631B}" srcId="{4D507524-460E-4C60-95E6-5FBDCBD40A05}" destId="{FD07570A-5930-4AC3-B16B-E5F3E6D96528}" srcOrd="2" destOrd="0" parTransId="{E0A81E14-ECF2-4D0F-B0E7-79898DB91839}" sibTransId="{61C04319-8226-4B85-95ED-CE2C9D8A02B7}"/>
    <dgm:cxn modelId="{15B6AC48-435D-4ED0-807D-018C38EEC8BF}" type="presOf" srcId="{106BB57E-71F7-438A-A2A2-ED4E51D0E36C}" destId="{6C21D8F0-3143-47B7-9085-5BE37D5BA11D}" srcOrd="0" destOrd="0" presId="urn:microsoft.com/office/officeart/2005/8/layout/vList2"/>
    <dgm:cxn modelId="{761E0678-6C81-4B94-85F8-5A1229570032}" srcId="{4D507524-460E-4C60-95E6-5FBDCBD40A05}" destId="{56778ECB-D41D-403D-87AC-61C1D1E1A01F}" srcOrd="1" destOrd="0" parTransId="{39D4FFF4-9A73-4165-B7C6-EABD7D1272F0}" sibTransId="{48083529-A63C-43DC-82F9-46ACE4025A56}"/>
    <dgm:cxn modelId="{FC19D988-4DD5-4FD4-9146-E522CF05929A}" type="presOf" srcId="{56778ECB-D41D-403D-87AC-61C1D1E1A01F}" destId="{64CB2339-D88C-4D0C-A66B-60D4984309D9}" srcOrd="0" destOrd="0" presId="urn:microsoft.com/office/officeart/2005/8/layout/vList2"/>
    <dgm:cxn modelId="{792A35A0-AE95-4135-8EFB-A03B88C24ED9}" type="presOf" srcId="{4D507524-460E-4C60-95E6-5FBDCBD40A05}" destId="{F9D73668-F7D4-4221-9D9E-AC559333A347}" srcOrd="0" destOrd="0" presId="urn:microsoft.com/office/officeart/2005/8/layout/vList2"/>
    <dgm:cxn modelId="{F9376FC7-5475-48BA-933E-6F4C89F02AC0}" type="presOf" srcId="{FD07570A-5930-4AC3-B16B-E5F3E6D96528}" destId="{6649CFDC-6B07-4703-B172-BFE1813ED3C9}" srcOrd="0" destOrd="0" presId="urn:microsoft.com/office/officeart/2005/8/layout/vList2"/>
    <dgm:cxn modelId="{414818CD-1737-479D-B50C-70FDD0C7596C}" srcId="{4D507524-460E-4C60-95E6-5FBDCBD40A05}" destId="{106BB57E-71F7-438A-A2A2-ED4E51D0E36C}" srcOrd="0" destOrd="0" parTransId="{D14EEC15-4391-42E5-9EF9-E30C1B9E757F}" sibTransId="{2665E598-1A24-40F0-A61D-8D495A15694B}"/>
    <dgm:cxn modelId="{25B22D59-C2A3-4EC5-91E0-DE15ED01FB06}" type="presParOf" srcId="{F9D73668-F7D4-4221-9D9E-AC559333A347}" destId="{6C21D8F0-3143-47B7-9085-5BE37D5BA11D}" srcOrd="0" destOrd="0" presId="urn:microsoft.com/office/officeart/2005/8/layout/vList2"/>
    <dgm:cxn modelId="{14AE4245-5149-4894-8F21-C39C1B6B402E}" type="presParOf" srcId="{F9D73668-F7D4-4221-9D9E-AC559333A347}" destId="{6EEC41A7-66A6-4C67-8FC1-9B4B36D7EBC5}" srcOrd="1" destOrd="0" presId="urn:microsoft.com/office/officeart/2005/8/layout/vList2"/>
    <dgm:cxn modelId="{834BBD05-6DC4-4431-A9DC-41FA971D12EF}" type="presParOf" srcId="{F9D73668-F7D4-4221-9D9E-AC559333A347}" destId="{64CB2339-D88C-4D0C-A66B-60D4984309D9}" srcOrd="2" destOrd="0" presId="urn:microsoft.com/office/officeart/2005/8/layout/vList2"/>
    <dgm:cxn modelId="{702C899E-D598-4765-869C-2EE38E938160}" type="presParOf" srcId="{F9D73668-F7D4-4221-9D9E-AC559333A347}" destId="{24BF1A71-3BCA-44B9-A1B1-437B51CCD8BA}" srcOrd="3" destOrd="0" presId="urn:microsoft.com/office/officeart/2005/8/layout/vList2"/>
    <dgm:cxn modelId="{7CE8AA0D-F5F2-4899-9D92-A3825A42B4E5}" type="presParOf" srcId="{F9D73668-F7D4-4221-9D9E-AC559333A347}" destId="{6649CFDC-6B07-4703-B172-BFE1813ED3C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507524-460E-4C60-95E6-5FBDCBD40A0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06BB57E-71F7-438A-A2A2-ED4E51D0E36C}">
      <dgm:prSet/>
      <dgm:spPr/>
      <dgm:t>
        <a:bodyPr/>
        <a:lstStyle/>
        <a:p>
          <a:r>
            <a:rPr lang="en-US" b="0" i="0" dirty="0"/>
            <a:t>Continuous testing is a software practice that runs tests to identify bugs in the codebase. It is performed automatically in a CI/CD pipeline, ensuring the application works as expected.</a:t>
          </a:r>
          <a:endParaRPr lang="en-US" dirty="0"/>
        </a:p>
      </dgm:t>
    </dgm:pt>
    <dgm:pt modelId="{D14EEC15-4391-42E5-9EF9-E30C1B9E757F}" type="parTrans" cxnId="{414818CD-1737-479D-B50C-70FDD0C7596C}">
      <dgm:prSet/>
      <dgm:spPr/>
      <dgm:t>
        <a:bodyPr/>
        <a:lstStyle/>
        <a:p>
          <a:endParaRPr lang="en-US"/>
        </a:p>
      </dgm:t>
    </dgm:pt>
    <dgm:pt modelId="{2665E598-1A24-40F0-A61D-8D495A15694B}" type="sibTrans" cxnId="{414818CD-1737-479D-B50C-70FDD0C7596C}">
      <dgm:prSet/>
      <dgm:spPr/>
      <dgm:t>
        <a:bodyPr/>
        <a:lstStyle/>
        <a:p>
          <a:endParaRPr lang="en-US" dirty="0"/>
        </a:p>
      </dgm:t>
    </dgm:pt>
    <dgm:pt modelId="{56778ECB-D41D-403D-87AC-61C1D1E1A01F}">
      <dgm:prSet/>
      <dgm:spPr/>
      <dgm:t>
        <a:bodyPr/>
        <a:lstStyle/>
        <a:p>
          <a:r>
            <a:rPr lang="en-US" b="0" i="0" dirty="0"/>
            <a:t>This helps identify problems early in the development process and provides valuable feedback to developers on code quality, preventing costly and time-consuming fixes.</a:t>
          </a:r>
          <a:endParaRPr lang="en-US" dirty="0"/>
        </a:p>
      </dgm:t>
    </dgm:pt>
    <dgm:pt modelId="{39D4FFF4-9A73-4165-B7C6-EABD7D1272F0}" type="parTrans" cxnId="{761E0678-6C81-4B94-85F8-5A1229570032}">
      <dgm:prSet/>
      <dgm:spPr/>
      <dgm:t>
        <a:bodyPr/>
        <a:lstStyle/>
        <a:p>
          <a:endParaRPr lang="en-US"/>
        </a:p>
      </dgm:t>
    </dgm:pt>
    <dgm:pt modelId="{48083529-A63C-43DC-82F9-46ACE4025A56}" type="sibTrans" cxnId="{761E0678-6C81-4B94-85F8-5A1229570032}">
      <dgm:prSet/>
      <dgm:spPr/>
      <dgm:t>
        <a:bodyPr/>
        <a:lstStyle/>
        <a:p>
          <a:endParaRPr lang="en-US"/>
        </a:p>
      </dgm:t>
    </dgm:pt>
    <dgm:pt modelId="{FD07570A-5930-4AC3-B16B-E5F3E6D96528}">
      <dgm:prSet/>
      <dgm:spPr/>
      <dgm:t>
        <a:bodyPr/>
        <a:lstStyle/>
        <a:p>
          <a:r>
            <a:rPr lang="en-US" b="1" i="0" dirty="0"/>
            <a:t>Unit testing</a:t>
          </a:r>
          <a:r>
            <a:rPr lang="en-US" b="0" i="0" dirty="0"/>
            <a:t>, which checks that individual units of code work as expected</a:t>
          </a:r>
        </a:p>
        <a:p>
          <a:pPr>
            <a:buFont typeface="Arial" panose="020B0604020202020204" pitchFamily="34" charset="0"/>
            <a:buChar char="•"/>
          </a:pPr>
          <a:r>
            <a:rPr lang="en-US" b="1" i="0" dirty="0"/>
            <a:t>Integration testing</a:t>
          </a:r>
          <a:r>
            <a:rPr lang="en-US" b="0" i="0" dirty="0"/>
            <a:t>, which verifies how different modules or services within an application work together</a:t>
          </a:r>
        </a:p>
        <a:p>
          <a:pPr>
            <a:buFont typeface="Arial" panose="020B0604020202020204" pitchFamily="34" charset="0"/>
            <a:buChar char="•"/>
          </a:pPr>
          <a:r>
            <a:rPr lang="en-US" b="1" i="0" dirty="0"/>
            <a:t>Regression testing</a:t>
          </a:r>
          <a:r>
            <a:rPr lang="en-US" b="0" i="0" dirty="0"/>
            <a:t>, which is performed after a bug is fixed to ensure that specific bug won't occur again</a:t>
          </a:r>
          <a:endParaRPr lang="en-US" dirty="0"/>
        </a:p>
      </dgm:t>
    </dgm:pt>
    <dgm:pt modelId="{E0A81E14-ECF2-4D0F-B0E7-79898DB91839}" type="parTrans" cxnId="{63DBB467-8B84-4CA6-AF09-7AEEAE73631B}">
      <dgm:prSet/>
      <dgm:spPr/>
      <dgm:t>
        <a:bodyPr/>
        <a:lstStyle/>
        <a:p>
          <a:endParaRPr lang="en-US"/>
        </a:p>
      </dgm:t>
    </dgm:pt>
    <dgm:pt modelId="{61C04319-8226-4B85-95ED-CE2C9D8A02B7}" type="sibTrans" cxnId="{63DBB467-8B84-4CA6-AF09-7AEEAE73631B}">
      <dgm:prSet/>
      <dgm:spPr/>
      <dgm:t>
        <a:bodyPr/>
        <a:lstStyle/>
        <a:p>
          <a:endParaRPr lang="en-US"/>
        </a:p>
      </dgm:t>
    </dgm:pt>
    <dgm:pt modelId="{08974D04-8A4D-4E14-82DD-EC310E3177E1}" type="pres">
      <dgm:prSet presAssocID="{4D507524-460E-4C60-95E6-5FBDCBD40A05}" presName="outerComposite" presStyleCnt="0">
        <dgm:presLayoutVars>
          <dgm:chMax val="5"/>
          <dgm:dir/>
          <dgm:resizeHandles val="exact"/>
        </dgm:presLayoutVars>
      </dgm:prSet>
      <dgm:spPr/>
    </dgm:pt>
    <dgm:pt modelId="{FF625019-4A45-4828-A8DF-445B1F314A5C}" type="pres">
      <dgm:prSet presAssocID="{4D507524-460E-4C60-95E6-5FBDCBD40A05}" presName="dummyMaxCanvas" presStyleCnt="0">
        <dgm:presLayoutVars/>
      </dgm:prSet>
      <dgm:spPr/>
    </dgm:pt>
    <dgm:pt modelId="{1686749C-E34E-4325-8534-F35B96EF1E27}" type="pres">
      <dgm:prSet presAssocID="{4D507524-460E-4C60-95E6-5FBDCBD40A05}" presName="ThreeNodes_1" presStyleLbl="node1" presStyleIdx="0" presStyleCnt="3">
        <dgm:presLayoutVars>
          <dgm:bulletEnabled val="1"/>
        </dgm:presLayoutVars>
      </dgm:prSet>
      <dgm:spPr/>
    </dgm:pt>
    <dgm:pt modelId="{D0E05606-5DF8-427B-BD4B-C49FC588A989}" type="pres">
      <dgm:prSet presAssocID="{4D507524-460E-4C60-95E6-5FBDCBD40A05}" presName="ThreeNodes_2" presStyleLbl="node1" presStyleIdx="1" presStyleCnt="3">
        <dgm:presLayoutVars>
          <dgm:bulletEnabled val="1"/>
        </dgm:presLayoutVars>
      </dgm:prSet>
      <dgm:spPr/>
    </dgm:pt>
    <dgm:pt modelId="{215AEE78-C6C8-43CA-A244-3532DEDB348C}" type="pres">
      <dgm:prSet presAssocID="{4D507524-460E-4C60-95E6-5FBDCBD40A05}" presName="ThreeNodes_3" presStyleLbl="node1" presStyleIdx="2" presStyleCnt="3">
        <dgm:presLayoutVars>
          <dgm:bulletEnabled val="1"/>
        </dgm:presLayoutVars>
      </dgm:prSet>
      <dgm:spPr/>
    </dgm:pt>
    <dgm:pt modelId="{BCA494AB-F81C-48E4-A706-5FE187B58C8D}" type="pres">
      <dgm:prSet presAssocID="{4D507524-460E-4C60-95E6-5FBDCBD40A05}" presName="ThreeConn_1-2" presStyleLbl="fgAccFollowNode1" presStyleIdx="0" presStyleCnt="2">
        <dgm:presLayoutVars>
          <dgm:bulletEnabled val="1"/>
        </dgm:presLayoutVars>
      </dgm:prSet>
      <dgm:spPr/>
    </dgm:pt>
    <dgm:pt modelId="{97D80A7E-ED6D-4C49-8AEC-F924D71D53B1}" type="pres">
      <dgm:prSet presAssocID="{4D507524-460E-4C60-95E6-5FBDCBD40A05}" presName="ThreeConn_2-3" presStyleLbl="fgAccFollowNode1" presStyleIdx="1" presStyleCnt="2">
        <dgm:presLayoutVars>
          <dgm:bulletEnabled val="1"/>
        </dgm:presLayoutVars>
      </dgm:prSet>
      <dgm:spPr/>
    </dgm:pt>
    <dgm:pt modelId="{2EBAC2BB-9E7E-4583-BA7E-CA355010A860}" type="pres">
      <dgm:prSet presAssocID="{4D507524-460E-4C60-95E6-5FBDCBD40A05}" presName="ThreeNodes_1_text" presStyleLbl="node1" presStyleIdx="2" presStyleCnt="3">
        <dgm:presLayoutVars>
          <dgm:bulletEnabled val="1"/>
        </dgm:presLayoutVars>
      </dgm:prSet>
      <dgm:spPr/>
    </dgm:pt>
    <dgm:pt modelId="{6D81515C-5C4A-456B-AB93-CFD70DAB8F9E}" type="pres">
      <dgm:prSet presAssocID="{4D507524-460E-4C60-95E6-5FBDCBD40A05}" presName="ThreeNodes_2_text" presStyleLbl="node1" presStyleIdx="2" presStyleCnt="3">
        <dgm:presLayoutVars>
          <dgm:bulletEnabled val="1"/>
        </dgm:presLayoutVars>
      </dgm:prSet>
      <dgm:spPr/>
    </dgm:pt>
    <dgm:pt modelId="{E6D91E30-E711-4635-A469-96589D85E6BB}" type="pres">
      <dgm:prSet presAssocID="{4D507524-460E-4C60-95E6-5FBDCBD40A05}" presName="ThreeNodes_3_text" presStyleLbl="node1" presStyleIdx="2" presStyleCnt="3">
        <dgm:presLayoutVars>
          <dgm:bulletEnabled val="1"/>
        </dgm:presLayoutVars>
      </dgm:prSet>
      <dgm:spPr/>
    </dgm:pt>
  </dgm:ptLst>
  <dgm:cxnLst>
    <dgm:cxn modelId="{CB085C04-B075-43FB-B12A-D19A04BBAFB8}" type="presOf" srcId="{106BB57E-71F7-438A-A2A2-ED4E51D0E36C}" destId="{1686749C-E34E-4325-8534-F35B96EF1E27}" srcOrd="0" destOrd="0" presId="urn:microsoft.com/office/officeart/2005/8/layout/vProcess5"/>
    <dgm:cxn modelId="{C0CAB30F-0440-4C13-B8DB-77476594BEAE}" type="presOf" srcId="{106BB57E-71F7-438A-A2A2-ED4E51D0E36C}" destId="{2EBAC2BB-9E7E-4583-BA7E-CA355010A860}" srcOrd="1" destOrd="0" presId="urn:microsoft.com/office/officeart/2005/8/layout/vProcess5"/>
    <dgm:cxn modelId="{434E4E12-FF9E-4F12-BA7B-91DC56CB7285}" type="presOf" srcId="{FD07570A-5930-4AC3-B16B-E5F3E6D96528}" destId="{215AEE78-C6C8-43CA-A244-3532DEDB348C}" srcOrd="0" destOrd="0" presId="urn:microsoft.com/office/officeart/2005/8/layout/vProcess5"/>
    <dgm:cxn modelId="{543AD83D-069C-4543-873A-80A5A7449DDE}" type="presOf" srcId="{56778ECB-D41D-403D-87AC-61C1D1E1A01F}" destId="{D0E05606-5DF8-427B-BD4B-C49FC588A989}" srcOrd="0" destOrd="0" presId="urn:microsoft.com/office/officeart/2005/8/layout/vProcess5"/>
    <dgm:cxn modelId="{63DBB467-8B84-4CA6-AF09-7AEEAE73631B}" srcId="{4D507524-460E-4C60-95E6-5FBDCBD40A05}" destId="{FD07570A-5930-4AC3-B16B-E5F3E6D96528}" srcOrd="2" destOrd="0" parTransId="{E0A81E14-ECF2-4D0F-B0E7-79898DB91839}" sibTransId="{61C04319-8226-4B85-95ED-CE2C9D8A02B7}"/>
    <dgm:cxn modelId="{37A2D556-CBC8-4B49-AFE1-6176FF2D9FC0}" type="presOf" srcId="{48083529-A63C-43DC-82F9-46ACE4025A56}" destId="{97D80A7E-ED6D-4C49-8AEC-F924D71D53B1}" srcOrd="0" destOrd="0" presId="urn:microsoft.com/office/officeart/2005/8/layout/vProcess5"/>
    <dgm:cxn modelId="{761E0678-6C81-4B94-85F8-5A1229570032}" srcId="{4D507524-460E-4C60-95E6-5FBDCBD40A05}" destId="{56778ECB-D41D-403D-87AC-61C1D1E1A01F}" srcOrd="1" destOrd="0" parTransId="{39D4FFF4-9A73-4165-B7C6-EABD7D1272F0}" sibTransId="{48083529-A63C-43DC-82F9-46ACE4025A56}"/>
    <dgm:cxn modelId="{3311A791-65B3-4C8E-BA92-BEFC6D95A72C}" type="presOf" srcId="{56778ECB-D41D-403D-87AC-61C1D1E1A01F}" destId="{6D81515C-5C4A-456B-AB93-CFD70DAB8F9E}" srcOrd="1" destOrd="0" presId="urn:microsoft.com/office/officeart/2005/8/layout/vProcess5"/>
    <dgm:cxn modelId="{B50F349E-33F3-4290-9451-F70750BF21D4}" type="presOf" srcId="{2665E598-1A24-40F0-A61D-8D495A15694B}" destId="{BCA494AB-F81C-48E4-A706-5FE187B58C8D}" srcOrd="0" destOrd="0" presId="urn:microsoft.com/office/officeart/2005/8/layout/vProcess5"/>
    <dgm:cxn modelId="{99E149BD-DACF-4051-9D91-8DDEF7AD3DA5}" type="presOf" srcId="{FD07570A-5930-4AC3-B16B-E5F3E6D96528}" destId="{E6D91E30-E711-4635-A469-96589D85E6BB}" srcOrd="1" destOrd="0" presId="urn:microsoft.com/office/officeart/2005/8/layout/vProcess5"/>
    <dgm:cxn modelId="{414818CD-1737-479D-B50C-70FDD0C7596C}" srcId="{4D507524-460E-4C60-95E6-5FBDCBD40A05}" destId="{106BB57E-71F7-438A-A2A2-ED4E51D0E36C}" srcOrd="0" destOrd="0" parTransId="{D14EEC15-4391-42E5-9EF9-E30C1B9E757F}" sibTransId="{2665E598-1A24-40F0-A61D-8D495A15694B}"/>
    <dgm:cxn modelId="{FF105CCD-909D-4968-9531-1D4832CD3C13}" type="presOf" srcId="{4D507524-460E-4C60-95E6-5FBDCBD40A05}" destId="{08974D04-8A4D-4E14-82DD-EC310E3177E1}" srcOrd="0" destOrd="0" presId="urn:microsoft.com/office/officeart/2005/8/layout/vProcess5"/>
    <dgm:cxn modelId="{F4D7A519-D042-4F28-B511-D22DA78C726C}" type="presParOf" srcId="{08974D04-8A4D-4E14-82DD-EC310E3177E1}" destId="{FF625019-4A45-4828-A8DF-445B1F314A5C}" srcOrd="0" destOrd="0" presId="urn:microsoft.com/office/officeart/2005/8/layout/vProcess5"/>
    <dgm:cxn modelId="{8C5C3A15-EA4E-4CE9-A54A-83AD50855A28}" type="presParOf" srcId="{08974D04-8A4D-4E14-82DD-EC310E3177E1}" destId="{1686749C-E34E-4325-8534-F35B96EF1E27}" srcOrd="1" destOrd="0" presId="urn:microsoft.com/office/officeart/2005/8/layout/vProcess5"/>
    <dgm:cxn modelId="{92EBCD93-D3EB-4D65-9A3D-FCB689DA67C6}" type="presParOf" srcId="{08974D04-8A4D-4E14-82DD-EC310E3177E1}" destId="{D0E05606-5DF8-427B-BD4B-C49FC588A989}" srcOrd="2" destOrd="0" presId="urn:microsoft.com/office/officeart/2005/8/layout/vProcess5"/>
    <dgm:cxn modelId="{CE72BC3A-579C-423F-917B-9776BF011356}" type="presParOf" srcId="{08974D04-8A4D-4E14-82DD-EC310E3177E1}" destId="{215AEE78-C6C8-43CA-A244-3532DEDB348C}" srcOrd="3" destOrd="0" presId="urn:microsoft.com/office/officeart/2005/8/layout/vProcess5"/>
    <dgm:cxn modelId="{2DEDE66F-105B-472C-9194-584578C821C1}" type="presParOf" srcId="{08974D04-8A4D-4E14-82DD-EC310E3177E1}" destId="{BCA494AB-F81C-48E4-A706-5FE187B58C8D}" srcOrd="4" destOrd="0" presId="urn:microsoft.com/office/officeart/2005/8/layout/vProcess5"/>
    <dgm:cxn modelId="{F24404D4-B8CD-448E-8729-81BEE2D5F129}" type="presParOf" srcId="{08974D04-8A4D-4E14-82DD-EC310E3177E1}" destId="{97D80A7E-ED6D-4C49-8AEC-F924D71D53B1}" srcOrd="5" destOrd="0" presId="urn:microsoft.com/office/officeart/2005/8/layout/vProcess5"/>
    <dgm:cxn modelId="{24F835D8-7FCC-43C6-8DF0-E6A3E1C244EB}" type="presParOf" srcId="{08974D04-8A4D-4E14-82DD-EC310E3177E1}" destId="{2EBAC2BB-9E7E-4583-BA7E-CA355010A860}" srcOrd="6" destOrd="0" presId="urn:microsoft.com/office/officeart/2005/8/layout/vProcess5"/>
    <dgm:cxn modelId="{BBA37ED8-F892-48F8-830B-080D67E6431C}" type="presParOf" srcId="{08974D04-8A4D-4E14-82DD-EC310E3177E1}" destId="{6D81515C-5C4A-456B-AB93-CFD70DAB8F9E}" srcOrd="7" destOrd="0" presId="urn:microsoft.com/office/officeart/2005/8/layout/vProcess5"/>
    <dgm:cxn modelId="{BFD35C74-3EB3-4002-8653-81B30BC65464}" type="presParOf" srcId="{08974D04-8A4D-4E14-82DD-EC310E3177E1}" destId="{E6D91E30-E711-4635-A469-96589D85E6B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ED345-9C5F-4782-B5F2-D816E7C663EA}">
      <dsp:nvSpPr>
        <dsp:cNvPr id="0" name=""/>
        <dsp:cNvSpPr/>
      </dsp:nvSpPr>
      <dsp:spPr>
        <a:xfrm>
          <a:off x="0" y="0"/>
          <a:ext cx="9715500" cy="14820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DevOps is a methodology or a culture in the software development and IT industry. </a:t>
          </a:r>
        </a:p>
      </dsp:txBody>
      <dsp:txXfrm>
        <a:off x="43409" y="43409"/>
        <a:ext cx="8116209" cy="1395272"/>
      </dsp:txXfrm>
    </dsp:sp>
    <dsp:sp modelId="{54E50655-C4A0-41D0-9CF1-6D4D0F241049}">
      <dsp:nvSpPr>
        <dsp:cNvPr id="0" name=""/>
        <dsp:cNvSpPr/>
      </dsp:nvSpPr>
      <dsp:spPr>
        <a:xfrm>
          <a:off x="857250" y="1729105"/>
          <a:ext cx="9715500" cy="14820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Used as a set of practices and tools, DevOps integrates and automates the work of software development and IT operations as a means for improving and shortening the systems development life cycle.</a:t>
          </a:r>
        </a:p>
      </dsp:txBody>
      <dsp:txXfrm>
        <a:off x="900659" y="1772514"/>
        <a:ext cx="7808073" cy="1395272"/>
      </dsp:txXfrm>
    </dsp:sp>
    <dsp:sp modelId="{A116521A-F1EC-4461-9613-F429084202A9}">
      <dsp:nvSpPr>
        <dsp:cNvPr id="0" name=""/>
        <dsp:cNvSpPr/>
      </dsp:nvSpPr>
      <dsp:spPr>
        <a:xfrm>
          <a:off x="1714500" y="3458210"/>
          <a:ext cx="9715500" cy="14820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DevOps is a collaboration between Development and IT Operations to make software production and Deployment in an automated &amp; repeatable way.</a:t>
          </a:r>
        </a:p>
      </dsp:txBody>
      <dsp:txXfrm>
        <a:off x="1757909" y="3501619"/>
        <a:ext cx="7808073" cy="1395272"/>
      </dsp:txXfrm>
    </dsp:sp>
    <dsp:sp modelId="{054DCE99-AB1C-429D-ABDA-7F781E3FFEE0}">
      <dsp:nvSpPr>
        <dsp:cNvPr id="0" name=""/>
        <dsp:cNvSpPr/>
      </dsp:nvSpPr>
      <dsp:spPr>
        <a:xfrm>
          <a:off x="8752141" y="1123918"/>
          <a:ext cx="963358" cy="96335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968897" y="1123918"/>
        <a:ext cx="529846" cy="724927"/>
      </dsp:txXfrm>
    </dsp:sp>
    <dsp:sp modelId="{AE33E5D6-823D-4F16-85EF-F23416FB3D71}">
      <dsp:nvSpPr>
        <dsp:cNvPr id="0" name=""/>
        <dsp:cNvSpPr/>
      </dsp:nvSpPr>
      <dsp:spPr>
        <a:xfrm>
          <a:off x="9609391" y="2843142"/>
          <a:ext cx="963358" cy="96335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26147" y="2843142"/>
        <a:ext cx="529846" cy="724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03C4C-7632-481B-814E-DA8F8BD7FE35}">
      <dsp:nvSpPr>
        <dsp:cNvPr id="0" name=""/>
        <dsp:cNvSpPr/>
      </dsp:nvSpPr>
      <dsp:spPr>
        <a:xfrm>
          <a:off x="0" y="47203"/>
          <a:ext cx="11430000" cy="117475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What is continuous integration (CI)?</a:t>
          </a:r>
          <a:endParaRPr lang="en-US" sz="1700" kern="1200"/>
        </a:p>
      </dsp:txBody>
      <dsp:txXfrm>
        <a:off x="57347" y="104550"/>
        <a:ext cx="11315306" cy="1060059"/>
      </dsp:txXfrm>
    </dsp:sp>
    <dsp:sp modelId="{3BC42242-8542-4A65-8B69-B389FF93B1B8}">
      <dsp:nvSpPr>
        <dsp:cNvPr id="0" name=""/>
        <dsp:cNvSpPr/>
      </dsp:nvSpPr>
      <dsp:spPr>
        <a:xfrm>
          <a:off x="0" y="1270916"/>
          <a:ext cx="11430000" cy="117475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Continuous integration is the practice of integrating all your code changes into the main branch of a shared source code repository early and often, automatically testing each change when you commit or merge them, and automatically kicking off a build, enabling easier identification and resolution of errors and security issues in the development process.</a:t>
          </a:r>
          <a:endParaRPr lang="en-US" sz="1700" kern="1200"/>
        </a:p>
      </dsp:txBody>
      <dsp:txXfrm>
        <a:off x="57347" y="1328263"/>
        <a:ext cx="11315306" cy="1060059"/>
      </dsp:txXfrm>
    </dsp:sp>
    <dsp:sp modelId="{E76FB5CB-74B8-4CC1-BA51-AA1956BA270E}">
      <dsp:nvSpPr>
        <dsp:cNvPr id="0" name=""/>
        <dsp:cNvSpPr/>
      </dsp:nvSpPr>
      <dsp:spPr>
        <a:xfrm>
          <a:off x="0" y="2494630"/>
          <a:ext cx="11430000" cy="117475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Regular merging of changes and automatic testing reduces code conflict and allows for bug and security fixes. </a:t>
          </a:r>
          <a:endParaRPr lang="en-US" sz="1700" kern="1200"/>
        </a:p>
      </dsp:txBody>
      <dsp:txXfrm>
        <a:off x="57347" y="2551977"/>
        <a:ext cx="11315306" cy="1060059"/>
      </dsp:txXfrm>
    </dsp:sp>
    <dsp:sp modelId="{3490C265-4A19-4C49-A22B-B8A07EDB6EBC}">
      <dsp:nvSpPr>
        <dsp:cNvPr id="0" name=""/>
        <dsp:cNvSpPr/>
      </dsp:nvSpPr>
      <dsp:spPr>
        <a:xfrm>
          <a:off x="0" y="3718343"/>
          <a:ext cx="11430000" cy="117475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Common code validation processes involve static code analysis that verifies the quality of the code, automated CI routines, and a version control system to track changes so you know the version of the code used and ensure code quality.</a:t>
          </a:r>
          <a:endParaRPr lang="en-US" sz="1700" kern="1200"/>
        </a:p>
      </dsp:txBody>
      <dsp:txXfrm>
        <a:off x="57347" y="3775690"/>
        <a:ext cx="11315306" cy="10600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A926E-6FB8-472F-80ED-3E1652278A2C}">
      <dsp:nvSpPr>
        <dsp:cNvPr id="0" name=""/>
        <dsp:cNvSpPr/>
      </dsp:nvSpPr>
      <dsp:spPr>
        <a:xfrm>
          <a:off x="0" y="99026"/>
          <a:ext cx="11430000" cy="11402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Continuous delivery (CD) is a software development practice that automates infrastructure provisioning and application release. </a:t>
          </a:r>
          <a:endParaRPr lang="en-US" sz="2100" kern="1200"/>
        </a:p>
      </dsp:txBody>
      <dsp:txXfrm>
        <a:off x="55660" y="154686"/>
        <a:ext cx="11318680" cy="1028881"/>
      </dsp:txXfrm>
    </dsp:sp>
    <dsp:sp modelId="{FEBE896C-C37C-441F-861A-5333BD540A96}">
      <dsp:nvSpPr>
        <dsp:cNvPr id="0" name=""/>
        <dsp:cNvSpPr/>
      </dsp:nvSpPr>
      <dsp:spPr>
        <a:xfrm>
          <a:off x="0" y="1299708"/>
          <a:ext cx="11430000" cy="11402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Once code has been tested and built as part of the CI process, CD takes over during the final stages to ensure it's packaged with everything it needs to deploy to any environment at any time.</a:t>
          </a:r>
          <a:endParaRPr lang="en-US" sz="2100" kern="1200" dirty="0"/>
        </a:p>
      </dsp:txBody>
      <dsp:txXfrm>
        <a:off x="55660" y="1355368"/>
        <a:ext cx="11318680" cy="1028881"/>
      </dsp:txXfrm>
    </dsp:sp>
    <dsp:sp modelId="{68D004BC-F658-48FE-8BEA-46E60F17976A}">
      <dsp:nvSpPr>
        <dsp:cNvPr id="0" name=""/>
        <dsp:cNvSpPr/>
      </dsp:nvSpPr>
      <dsp:spPr>
        <a:xfrm>
          <a:off x="0" y="2500390"/>
          <a:ext cx="11430000" cy="11402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It covers everything from infrastructure provisioning to deployment to testing or production environments. </a:t>
          </a:r>
          <a:endParaRPr lang="en-US" sz="2100" kern="1200"/>
        </a:p>
      </dsp:txBody>
      <dsp:txXfrm>
        <a:off x="55660" y="2556050"/>
        <a:ext cx="11318680" cy="1028881"/>
      </dsp:txXfrm>
    </dsp:sp>
    <dsp:sp modelId="{1A271A0F-150B-4437-AE8E-99DCCA2B38B8}">
      <dsp:nvSpPr>
        <dsp:cNvPr id="0" name=""/>
        <dsp:cNvSpPr/>
      </dsp:nvSpPr>
      <dsp:spPr>
        <a:xfrm>
          <a:off x="0" y="3701071"/>
          <a:ext cx="11430000" cy="11402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CD allows software to be deployed to production at any time and can be triggered manually or automated in continuous deployment.</a:t>
          </a:r>
          <a:endParaRPr lang="en-US" sz="2100" kern="1200"/>
        </a:p>
      </dsp:txBody>
      <dsp:txXfrm>
        <a:off x="55660" y="3756731"/>
        <a:ext cx="11318680" cy="10288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1D8F0-3143-47B7-9085-5BE37D5BA11D}">
      <dsp:nvSpPr>
        <dsp:cNvPr id="0" name=""/>
        <dsp:cNvSpPr/>
      </dsp:nvSpPr>
      <dsp:spPr>
        <a:xfrm>
          <a:off x="0" y="31204"/>
          <a:ext cx="11430000" cy="15818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Continuous deployment automates application deployment, eliminating human intervention. </a:t>
          </a:r>
          <a:endParaRPr lang="en-US" sz="2300" kern="1200" dirty="0"/>
        </a:p>
      </dsp:txBody>
      <dsp:txXfrm>
        <a:off x="77217" y="108421"/>
        <a:ext cx="11275566" cy="1427369"/>
      </dsp:txXfrm>
    </dsp:sp>
    <dsp:sp modelId="{64CB2339-D88C-4D0C-A66B-60D4984309D9}">
      <dsp:nvSpPr>
        <dsp:cNvPr id="0" name=""/>
        <dsp:cNvSpPr/>
      </dsp:nvSpPr>
      <dsp:spPr>
        <a:xfrm>
          <a:off x="0" y="1679248"/>
          <a:ext cx="11430000" cy="15818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DevOps teams set code release criteria and validate them, enabling faster deployment of new features.</a:t>
          </a:r>
          <a:endParaRPr lang="en-US" sz="2300" kern="1200" dirty="0"/>
        </a:p>
      </dsp:txBody>
      <dsp:txXfrm>
        <a:off x="77217" y="1756465"/>
        <a:ext cx="11275566" cy="1427369"/>
      </dsp:txXfrm>
    </dsp:sp>
    <dsp:sp modelId="{6649CFDC-6B07-4703-B172-BFE1813ED3C9}">
      <dsp:nvSpPr>
        <dsp:cNvPr id="0" name=""/>
        <dsp:cNvSpPr/>
      </dsp:nvSpPr>
      <dsp:spPr>
        <a:xfrm>
          <a:off x="0" y="3327291"/>
          <a:ext cx="11430000" cy="15818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While you can do continuous integration without continuous delivery or deployment, you can't really do CD without already having CI in place as deploying to production requires integrating code, automating testing, and working in small batches daily.</a:t>
          </a:r>
          <a:endParaRPr lang="en-US" sz="2300" kern="1200" dirty="0"/>
        </a:p>
      </dsp:txBody>
      <dsp:txXfrm>
        <a:off x="77217" y="3404508"/>
        <a:ext cx="11275566" cy="1427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6749C-E34E-4325-8534-F35B96EF1E27}">
      <dsp:nvSpPr>
        <dsp:cNvPr id="0" name=""/>
        <dsp:cNvSpPr/>
      </dsp:nvSpPr>
      <dsp:spPr>
        <a:xfrm>
          <a:off x="0" y="0"/>
          <a:ext cx="9715500" cy="1482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Continuous testing is a software practice that runs tests to identify bugs in the codebase. It is performed automatically in a CI/CD pipeline, ensuring the application works as expected.</a:t>
          </a:r>
          <a:endParaRPr lang="en-US" sz="1400" kern="1200" dirty="0"/>
        </a:p>
      </dsp:txBody>
      <dsp:txXfrm>
        <a:off x="43409" y="43409"/>
        <a:ext cx="8116209" cy="1395272"/>
      </dsp:txXfrm>
    </dsp:sp>
    <dsp:sp modelId="{D0E05606-5DF8-427B-BD4B-C49FC588A989}">
      <dsp:nvSpPr>
        <dsp:cNvPr id="0" name=""/>
        <dsp:cNvSpPr/>
      </dsp:nvSpPr>
      <dsp:spPr>
        <a:xfrm>
          <a:off x="857250" y="1729105"/>
          <a:ext cx="9715500" cy="1482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This helps identify problems early in the development process and provides valuable feedback to developers on code quality, preventing costly and time-consuming fixes.</a:t>
          </a:r>
          <a:endParaRPr lang="en-US" sz="1400" kern="1200" dirty="0"/>
        </a:p>
      </dsp:txBody>
      <dsp:txXfrm>
        <a:off x="900659" y="1772514"/>
        <a:ext cx="7808073" cy="1395272"/>
      </dsp:txXfrm>
    </dsp:sp>
    <dsp:sp modelId="{215AEE78-C6C8-43CA-A244-3532DEDB348C}">
      <dsp:nvSpPr>
        <dsp:cNvPr id="0" name=""/>
        <dsp:cNvSpPr/>
      </dsp:nvSpPr>
      <dsp:spPr>
        <a:xfrm>
          <a:off x="1714500" y="3458210"/>
          <a:ext cx="9715500" cy="1482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Unit testing</a:t>
          </a:r>
          <a:r>
            <a:rPr lang="en-US" sz="1400" b="0" i="0" kern="1200" dirty="0"/>
            <a:t>, which checks that individual units of code work as expected</a:t>
          </a:r>
        </a:p>
        <a:p>
          <a:pPr marL="0" lvl="0" indent="0" algn="l" defTabSz="622300">
            <a:lnSpc>
              <a:spcPct val="90000"/>
            </a:lnSpc>
            <a:spcBef>
              <a:spcPct val="0"/>
            </a:spcBef>
            <a:spcAft>
              <a:spcPct val="35000"/>
            </a:spcAft>
            <a:buFont typeface="Arial" panose="020B0604020202020204" pitchFamily="34" charset="0"/>
            <a:buNone/>
          </a:pPr>
          <a:r>
            <a:rPr lang="en-US" sz="1400" b="1" i="0" kern="1200" dirty="0"/>
            <a:t>Integration testing</a:t>
          </a:r>
          <a:r>
            <a:rPr lang="en-US" sz="1400" b="0" i="0" kern="1200" dirty="0"/>
            <a:t>, which verifies how different modules or services within an application work together</a:t>
          </a:r>
        </a:p>
        <a:p>
          <a:pPr marL="0" lvl="0" indent="0" algn="l" defTabSz="622300">
            <a:lnSpc>
              <a:spcPct val="90000"/>
            </a:lnSpc>
            <a:spcBef>
              <a:spcPct val="0"/>
            </a:spcBef>
            <a:spcAft>
              <a:spcPct val="35000"/>
            </a:spcAft>
            <a:buFont typeface="Arial" panose="020B0604020202020204" pitchFamily="34" charset="0"/>
            <a:buNone/>
          </a:pPr>
          <a:r>
            <a:rPr lang="en-US" sz="1400" b="1" i="0" kern="1200" dirty="0"/>
            <a:t>Regression testing</a:t>
          </a:r>
          <a:r>
            <a:rPr lang="en-US" sz="1400" b="0" i="0" kern="1200" dirty="0"/>
            <a:t>, which is performed after a bug is fixed to ensure that specific bug won't occur again</a:t>
          </a:r>
          <a:endParaRPr lang="en-US" sz="1400" kern="1200" dirty="0"/>
        </a:p>
      </dsp:txBody>
      <dsp:txXfrm>
        <a:off x="1757909" y="3501619"/>
        <a:ext cx="7808073" cy="1395272"/>
      </dsp:txXfrm>
    </dsp:sp>
    <dsp:sp modelId="{BCA494AB-F81C-48E4-A706-5FE187B58C8D}">
      <dsp:nvSpPr>
        <dsp:cNvPr id="0" name=""/>
        <dsp:cNvSpPr/>
      </dsp:nvSpPr>
      <dsp:spPr>
        <a:xfrm>
          <a:off x="8752141" y="1123918"/>
          <a:ext cx="963358" cy="9633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8968897" y="1123918"/>
        <a:ext cx="529846" cy="724927"/>
      </dsp:txXfrm>
    </dsp:sp>
    <dsp:sp modelId="{97D80A7E-ED6D-4C49-8AEC-F924D71D53B1}">
      <dsp:nvSpPr>
        <dsp:cNvPr id="0" name=""/>
        <dsp:cNvSpPr/>
      </dsp:nvSpPr>
      <dsp:spPr>
        <a:xfrm>
          <a:off x="9609391" y="2843142"/>
          <a:ext cx="963358" cy="9633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26147" y="2843142"/>
        <a:ext cx="529846" cy="72492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8/16/2023</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2021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2021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edureka.co/blog/devops-lifecycle/" TargetMode="Externa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5523BC-91C0-46DE-8B5D-DA296314624C}"/>
              </a:ext>
            </a:extLst>
          </p:cNvPr>
          <p:cNvSpPr>
            <a:spLocks noGrp="1"/>
          </p:cNvSpPr>
          <p:nvPr>
            <p:ph type="body" sz="quarter" idx="16"/>
          </p:nvPr>
        </p:nvSpPr>
        <p:spPr>
          <a:xfrm>
            <a:off x="1143000" y="4610099"/>
            <a:ext cx="4953000" cy="1474215"/>
          </a:xfrm>
        </p:spPr>
        <p:txBody>
          <a:bodyPr>
            <a:normAutofit/>
          </a:bodyPr>
          <a:lstStyle/>
          <a:p>
            <a:r>
              <a:rPr lang="en-US" dirty="0"/>
              <a:t>Vishnu Kusumba</a:t>
            </a:r>
          </a:p>
        </p:txBody>
      </p:sp>
      <p:pic>
        <p:nvPicPr>
          <p:cNvPr id="7" name="Picture 6" descr="A blue and yellow loop with black text&#10;&#10;Description automatically generated">
            <a:extLst>
              <a:ext uri="{FF2B5EF4-FFF2-40B4-BE49-F238E27FC236}">
                <a16:creationId xmlns:a16="http://schemas.microsoft.com/office/drawing/2014/main" id="{E5A06ED9-7306-24D7-AD61-415A33FDD587}"/>
              </a:ext>
            </a:extLst>
          </p:cNvPr>
          <p:cNvPicPr>
            <a:picLocks noChangeAspect="1"/>
          </p:cNvPicPr>
          <p:nvPr/>
        </p:nvPicPr>
        <p:blipFill>
          <a:blip r:embed="rId2"/>
          <a:stretch>
            <a:fillRect/>
          </a:stretch>
        </p:blipFill>
        <p:spPr>
          <a:xfrm>
            <a:off x="6858000" y="1858200"/>
            <a:ext cx="4953000" cy="2748915"/>
          </a:xfrm>
          <a:prstGeom prst="rect">
            <a:avLst/>
          </a:prstGeom>
          <a:noFill/>
        </p:spPr>
      </p:pic>
      <p:sp>
        <p:nvSpPr>
          <p:cNvPr id="2" name="Title 1">
            <a:extLst>
              <a:ext uri="{FF2B5EF4-FFF2-40B4-BE49-F238E27FC236}">
                <a16:creationId xmlns:a16="http://schemas.microsoft.com/office/drawing/2014/main" id="{EC9235D3-C132-4720-8A28-BCF016E5E311}"/>
              </a:ext>
            </a:extLst>
          </p:cNvPr>
          <p:cNvSpPr>
            <a:spLocks noGrp="1"/>
          </p:cNvSpPr>
          <p:nvPr>
            <p:ph type="title"/>
          </p:nvPr>
        </p:nvSpPr>
        <p:spPr>
          <a:xfrm>
            <a:off x="1143001" y="381000"/>
            <a:ext cx="4952999" cy="3915092"/>
          </a:xfrm>
        </p:spPr>
        <p:txBody>
          <a:bodyPr anchor="b">
            <a:normAutofit/>
          </a:bodyPr>
          <a:lstStyle/>
          <a:p>
            <a:r>
              <a:rPr lang="en-US" dirty="0"/>
              <a:t>DevOps Roadmap</a:t>
            </a:r>
          </a:p>
        </p:txBody>
      </p:sp>
      <p:sp>
        <p:nvSpPr>
          <p:cNvPr id="12" name="Footer Placeholder 4">
            <a:extLst>
              <a:ext uri="{FF2B5EF4-FFF2-40B4-BE49-F238E27FC236}">
                <a16:creationId xmlns:a16="http://schemas.microsoft.com/office/drawing/2014/main" id="{26E56072-83A2-EE76-2D52-F2CAE6424DC7}"/>
              </a:ext>
            </a:extLst>
          </p:cNvPr>
          <p:cNvSpPr>
            <a:spLocks noGrp="1"/>
          </p:cNvSpPr>
          <p:nvPr>
            <p:ph type="ftr" sz="quarter" idx="18"/>
          </p:nvPr>
        </p:nvSpPr>
        <p:spPr>
          <a:xfrm>
            <a:off x="7315200" y="6488234"/>
            <a:ext cx="4114800" cy="198318"/>
          </a:xfrm>
        </p:spPr>
        <p:txBody>
          <a:bodyPr/>
          <a:lstStyle/>
          <a:p>
            <a:pPr algn="r" defTabSz="228600">
              <a:spcAft>
                <a:spcPts val="1200"/>
              </a:spcAft>
              <a:defRPr/>
            </a:pPr>
            <a:r>
              <a:rPr lang="en-GB"/>
              <a:t>Copyright © 2021 Accenture. All rights reserved.</a:t>
            </a:r>
          </a:p>
        </p:txBody>
      </p:sp>
      <p:sp>
        <p:nvSpPr>
          <p:cNvPr id="14" name="Slide Number Placeholder 5">
            <a:extLst>
              <a:ext uri="{FF2B5EF4-FFF2-40B4-BE49-F238E27FC236}">
                <a16:creationId xmlns:a16="http://schemas.microsoft.com/office/drawing/2014/main" id="{9709D943-3751-7D83-AE2D-D6F76540B05E}"/>
              </a:ext>
            </a:extLst>
          </p:cNvPr>
          <p:cNvSpPr>
            <a:spLocks noGrp="1"/>
          </p:cNvSpPr>
          <p:nvPr>
            <p:ph type="sldNum" sz="quarter" idx="19"/>
          </p:nvPr>
        </p:nvSpPr>
        <p:spPr>
          <a:xfrm>
            <a:off x="11484746" y="6490025"/>
            <a:ext cx="326254" cy="201168"/>
          </a:xfrm>
        </p:spPr>
        <p:txBody>
          <a:bodyPr/>
          <a:lstStyle/>
          <a:p>
            <a:pPr>
              <a:spcAft>
                <a:spcPts val="600"/>
              </a:spcAft>
            </a:pPr>
            <a:fld id="{1F90F471-3972-4120-B8B3-0237DE626C35}" type="slidenum">
              <a:rPr lang="en-US" smtClean="0"/>
              <a:pPr>
                <a:spcAft>
                  <a:spcPts val="600"/>
                </a:spcAft>
              </a:pPr>
              <a:t>1</a:t>
            </a:fld>
            <a:endParaRPr lang="en-US"/>
          </a:p>
        </p:txBody>
      </p:sp>
    </p:spTree>
    <p:extLst>
      <p:ext uri="{BB962C8B-B14F-4D97-AF65-F5344CB8AC3E}">
        <p14:creationId xmlns:p14="http://schemas.microsoft.com/office/powerpoint/2010/main" val="4384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document&#10;&#10;Description automatically generated">
            <a:extLst>
              <a:ext uri="{FF2B5EF4-FFF2-40B4-BE49-F238E27FC236}">
                <a16:creationId xmlns:a16="http://schemas.microsoft.com/office/drawing/2014/main" id="{A37101B3-E488-DC01-CCA4-4665C4C8B65B}"/>
              </a:ext>
            </a:extLst>
          </p:cNvPr>
          <p:cNvPicPr>
            <a:picLocks noChangeAspect="1"/>
          </p:cNvPicPr>
          <p:nvPr/>
        </p:nvPicPr>
        <p:blipFill>
          <a:blip r:embed="rId2"/>
          <a:stretch>
            <a:fillRect/>
          </a:stretch>
        </p:blipFill>
        <p:spPr>
          <a:xfrm>
            <a:off x="1143000" y="441286"/>
            <a:ext cx="10928350" cy="5600779"/>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10</a:t>
            </a:fld>
            <a:endParaRPr lang="en-US"/>
          </a:p>
        </p:txBody>
      </p:sp>
    </p:spTree>
    <p:extLst>
      <p:ext uri="{BB962C8B-B14F-4D97-AF65-F5344CB8AC3E}">
        <p14:creationId xmlns:p14="http://schemas.microsoft.com/office/powerpoint/2010/main" val="266242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phone&#10;&#10;Description automatically generated">
            <a:extLst>
              <a:ext uri="{FF2B5EF4-FFF2-40B4-BE49-F238E27FC236}">
                <a16:creationId xmlns:a16="http://schemas.microsoft.com/office/drawing/2014/main" id="{20F42B19-1A37-BD68-4928-4A1E54B8F6BE}"/>
              </a:ext>
            </a:extLst>
          </p:cNvPr>
          <p:cNvPicPr>
            <a:picLocks noChangeAspect="1"/>
          </p:cNvPicPr>
          <p:nvPr/>
        </p:nvPicPr>
        <p:blipFill>
          <a:blip r:embed="rId2"/>
          <a:stretch>
            <a:fillRect/>
          </a:stretch>
        </p:blipFill>
        <p:spPr>
          <a:xfrm>
            <a:off x="3814572" y="68263"/>
            <a:ext cx="5585206"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11</a:t>
            </a:fld>
            <a:endParaRPr lang="en-US"/>
          </a:p>
        </p:txBody>
      </p:sp>
    </p:spTree>
    <p:extLst>
      <p:ext uri="{BB962C8B-B14F-4D97-AF65-F5344CB8AC3E}">
        <p14:creationId xmlns:p14="http://schemas.microsoft.com/office/powerpoint/2010/main" val="90108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0E40DE69-B95C-0723-5643-8E66674F1FC9}"/>
              </a:ext>
            </a:extLst>
          </p:cNvPr>
          <p:cNvPicPr>
            <a:picLocks noChangeAspect="1"/>
          </p:cNvPicPr>
          <p:nvPr/>
        </p:nvPicPr>
        <p:blipFill>
          <a:blip r:embed="rId2"/>
          <a:stretch>
            <a:fillRect/>
          </a:stretch>
        </p:blipFill>
        <p:spPr>
          <a:xfrm>
            <a:off x="1143000" y="1096987"/>
            <a:ext cx="10928350" cy="4289377"/>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12</a:t>
            </a:fld>
            <a:endParaRPr lang="en-US"/>
          </a:p>
        </p:txBody>
      </p:sp>
    </p:spTree>
    <p:extLst>
      <p:ext uri="{BB962C8B-B14F-4D97-AF65-F5344CB8AC3E}">
        <p14:creationId xmlns:p14="http://schemas.microsoft.com/office/powerpoint/2010/main" val="240791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498859B2-7E84-D91C-6D3E-9EFDA6E01134}"/>
              </a:ext>
            </a:extLst>
          </p:cNvPr>
          <p:cNvPicPr>
            <a:picLocks noChangeAspect="1"/>
          </p:cNvPicPr>
          <p:nvPr/>
        </p:nvPicPr>
        <p:blipFill>
          <a:blip r:embed="rId2"/>
          <a:stretch>
            <a:fillRect/>
          </a:stretch>
        </p:blipFill>
        <p:spPr>
          <a:xfrm>
            <a:off x="1143000" y="427625"/>
            <a:ext cx="10928350" cy="5628100"/>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13</a:t>
            </a:fld>
            <a:endParaRPr lang="en-US"/>
          </a:p>
        </p:txBody>
      </p:sp>
    </p:spTree>
    <p:extLst>
      <p:ext uri="{BB962C8B-B14F-4D97-AF65-F5344CB8AC3E}">
        <p14:creationId xmlns:p14="http://schemas.microsoft.com/office/powerpoint/2010/main" val="42610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web page&#10;&#10;Description automatically generated">
            <a:extLst>
              <a:ext uri="{FF2B5EF4-FFF2-40B4-BE49-F238E27FC236}">
                <a16:creationId xmlns:a16="http://schemas.microsoft.com/office/drawing/2014/main" id="{0E0345A4-90B8-D9A6-9E4B-706A9ABC7004}"/>
              </a:ext>
            </a:extLst>
          </p:cNvPr>
          <p:cNvPicPr>
            <a:picLocks noChangeAspect="1"/>
          </p:cNvPicPr>
          <p:nvPr/>
        </p:nvPicPr>
        <p:blipFill>
          <a:blip r:embed="rId2"/>
          <a:stretch>
            <a:fillRect/>
          </a:stretch>
        </p:blipFill>
        <p:spPr>
          <a:xfrm>
            <a:off x="3449630" y="68263"/>
            <a:ext cx="6315090"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14</a:t>
            </a:fld>
            <a:endParaRPr lang="en-US"/>
          </a:p>
        </p:txBody>
      </p:sp>
    </p:spTree>
    <p:extLst>
      <p:ext uri="{BB962C8B-B14F-4D97-AF65-F5344CB8AC3E}">
        <p14:creationId xmlns:p14="http://schemas.microsoft.com/office/powerpoint/2010/main" val="117780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white text&#10;&#10;Description automatically generated with medium confidence">
            <a:extLst>
              <a:ext uri="{FF2B5EF4-FFF2-40B4-BE49-F238E27FC236}">
                <a16:creationId xmlns:a16="http://schemas.microsoft.com/office/drawing/2014/main" id="{A64CD1A2-10BC-6EEF-6589-3D0E02461E55}"/>
              </a:ext>
            </a:extLst>
          </p:cNvPr>
          <p:cNvPicPr>
            <a:picLocks noChangeAspect="1"/>
          </p:cNvPicPr>
          <p:nvPr/>
        </p:nvPicPr>
        <p:blipFill>
          <a:blip r:embed="rId2"/>
          <a:stretch>
            <a:fillRect/>
          </a:stretch>
        </p:blipFill>
        <p:spPr>
          <a:xfrm>
            <a:off x="3513098" y="68263"/>
            <a:ext cx="6188154"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15</a:t>
            </a:fld>
            <a:endParaRPr lang="en-US"/>
          </a:p>
        </p:txBody>
      </p:sp>
    </p:spTree>
    <p:extLst>
      <p:ext uri="{BB962C8B-B14F-4D97-AF65-F5344CB8AC3E}">
        <p14:creationId xmlns:p14="http://schemas.microsoft.com/office/powerpoint/2010/main" val="241410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64E557AA-EA70-77E6-923F-C77BB42622FF}"/>
              </a:ext>
            </a:extLst>
          </p:cNvPr>
          <p:cNvPicPr>
            <a:picLocks noChangeAspect="1"/>
          </p:cNvPicPr>
          <p:nvPr/>
        </p:nvPicPr>
        <p:blipFill>
          <a:blip r:embed="rId2"/>
          <a:stretch>
            <a:fillRect/>
          </a:stretch>
        </p:blipFill>
        <p:spPr>
          <a:xfrm>
            <a:off x="3449630" y="68263"/>
            <a:ext cx="6315090"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16</a:t>
            </a:fld>
            <a:endParaRPr lang="en-US"/>
          </a:p>
        </p:txBody>
      </p:sp>
    </p:spTree>
    <p:extLst>
      <p:ext uri="{BB962C8B-B14F-4D97-AF65-F5344CB8AC3E}">
        <p14:creationId xmlns:p14="http://schemas.microsoft.com/office/powerpoint/2010/main" val="119946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C7640633-8556-6A88-B988-77513930C8B9}"/>
              </a:ext>
            </a:extLst>
          </p:cNvPr>
          <p:cNvPicPr>
            <a:picLocks noChangeAspect="1"/>
          </p:cNvPicPr>
          <p:nvPr/>
        </p:nvPicPr>
        <p:blipFill>
          <a:blip r:embed="rId2"/>
          <a:stretch>
            <a:fillRect/>
          </a:stretch>
        </p:blipFill>
        <p:spPr>
          <a:xfrm>
            <a:off x="3249067" y="68263"/>
            <a:ext cx="6716216"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17</a:t>
            </a:fld>
            <a:endParaRPr lang="en-US"/>
          </a:p>
        </p:txBody>
      </p:sp>
    </p:spTree>
    <p:extLst>
      <p:ext uri="{BB962C8B-B14F-4D97-AF65-F5344CB8AC3E}">
        <p14:creationId xmlns:p14="http://schemas.microsoft.com/office/powerpoint/2010/main" val="55036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367E6AD-41E9-B371-1ED7-2ADC540555CC}"/>
              </a:ext>
            </a:extLst>
          </p:cNvPr>
          <p:cNvSpPr>
            <a:spLocks noGrp="1"/>
          </p:cNvSpPr>
          <p:nvPr>
            <p:ph type="title"/>
          </p:nvPr>
        </p:nvSpPr>
        <p:spPr>
          <a:xfrm>
            <a:off x="381000" y="381000"/>
            <a:ext cx="11430000" cy="990600"/>
          </a:xfrm>
        </p:spPr>
        <p:txBody>
          <a:bodyPr anchor="t">
            <a:normAutofit/>
          </a:bodyPr>
          <a:lstStyle/>
          <a:p>
            <a:r>
              <a:rPr lang="en-US" sz="2000"/>
              <a:t>CI/CD</a:t>
            </a:r>
            <a:br>
              <a:rPr lang="en-US" sz="2000" dirty="0"/>
            </a:br>
            <a:br>
              <a:rPr lang="en-US" sz="2000" dirty="0"/>
            </a:br>
            <a:br>
              <a:rPr lang="en-US" sz="2000" dirty="0"/>
            </a:br>
            <a:endParaRPr lang="en-US" sz="2000" dirty="0"/>
          </a:p>
        </p:txBody>
      </p:sp>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1"/>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18</a:t>
            </a:fld>
            <a:endParaRPr lang="en-US"/>
          </a:p>
        </p:txBody>
      </p:sp>
      <p:graphicFrame>
        <p:nvGraphicFramePr>
          <p:cNvPr id="12" name="Content Placeholder 2">
            <a:extLst>
              <a:ext uri="{FF2B5EF4-FFF2-40B4-BE49-F238E27FC236}">
                <a16:creationId xmlns:a16="http://schemas.microsoft.com/office/drawing/2014/main" id="{FECFCFC2-8472-01BC-87F8-D4CA93C20AFD}"/>
              </a:ext>
            </a:extLst>
          </p:cNvPr>
          <p:cNvGraphicFramePr>
            <a:graphicFrameLocks noGrp="1"/>
          </p:cNvGraphicFramePr>
          <p:nvPr>
            <p:ph sz="quarter" idx="10"/>
            <p:extLst>
              <p:ext uri="{D42A27DB-BD31-4B8C-83A1-F6EECF244321}">
                <p14:modId xmlns:p14="http://schemas.microsoft.com/office/powerpoint/2010/main" val="3420389047"/>
              </p:ext>
            </p:extLst>
          </p:nvPr>
        </p:nvGraphicFramePr>
        <p:xfrm>
          <a:off x="381001" y="1371601"/>
          <a:ext cx="11430000" cy="494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8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93308-A5DF-D07E-3ED6-7BF6881F96B7}"/>
              </a:ext>
            </a:extLst>
          </p:cNvPr>
          <p:cNvSpPr txBox="1"/>
          <p:nvPr/>
        </p:nvSpPr>
        <p:spPr>
          <a:xfrm>
            <a:off x="381000" y="381000"/>
            <a:ext cx="11430000" cy="990600"/>
          </a:xfrm>
          <a:prstGeom prst="rect">
            <a:avLst/>
          </a:prstGeom>
        </p:spPr>
        <p:txBody>
          <a:bodyPr vert="horz" lIns="0" tIns="0" rIns="0" bIns="0" rtlCol="0" anchor="t">
            <a:normAutofit/>
          </a:bodyPr>
          <a:lstStyle/>
          <a:p>
            <a:pPr>
              <a:lnSpc>
                <a:spcPct val="80000"/>
              </a:lnSpc>
              <a:spcBef>
                <a:spcPct val="0"/>
              </a:spcBef>
              <a:spcAft>
                <a:spcPts val="600"/>
              </a:spcAft>
            </a:pPr>
            <a:r>
              <a:rPr lang="en-US" sz="3600" b="1" i="0" dirty="0">
                <a:effectLst/>
                <a:latin typeface="+mj-lt"/>
                <a:ea typeface="+mj-ea"/>
                <a:cs typeface="+mj-cs"/>
              </a:rPr>
              <a:t>What is continuous delivery (CD)?</a:t>
            </a:r>
          </a:p>
        </p:txBody>
      </p:sp>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a:xfrm>
            <a:off x="7315200" y="6488234"/>
            <a:ext cx="4114800" cy="198318"/>
          </a:xfrm>
        </p:spPr>
        <p:txBody>
          <a:bodyPr wrap="square" lIns="0" tIns="0" rIns="0" bIns="0" rtlCol="0" anchor="ctr">
            <a:normAutofit/>
          </a:bodyPr>
          <a:lstStyle/>
          <a:p>
            <a:pPr defTabSz="228600">
              <a:spcAft>
                <a:spcPts val="1200"/>
              </a:spcAft>
              <a:defRPr/>
            </a:pPr>
            <a:r>
              <a:rPr lang="en-GB" kern="1200" dirty="0">
                <a:latin typeface="+mn-lt"/>
                <a:ea typeface="+mn-ea"/>
                <a:cs typeface="+mn-cs"/>
              </a:rPr>
              <a:t>Copyright © 2021 Accenture. All rights reserved.</a:t>
            </a:r>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1"/>
          </p:nvPr>
        </p:nvSpPr>
        <p:spPr>
          <a:xfrm>
            <a:off x="11484746" y="6490025"/>
            <a:ext cx="326254" cy="201168"/>
          </a:xfrm>
        </p:spPr>
        <p:txBody>
          <a:bodyPr vert="horz" wrap="none" lIns="0" tIns="0" rIns="0" bIns="0" rtlCol="0" anchor="ctr">
            <a:normAutofit/>
          </a:bodyPr>
          <a:lstStyle/>
          <a:p>
            <a:pPr>
              <a:spcAft>
                <a:spcPts val="600"/>
              </a:spcAft>
            </a:pPr>
            <a:fld id="{1F90F471-3972-4120-B8B3-0237DE626C35}" type="slidenum">
              <a:rPr lang="en-US" smtClean="0"/>
              <a:pPr>
                <a:spcAft>
                  <a:spcPts val="600"/>
                </a:spcAft>
              </a:pPr>
              <a:t>19</a:t>
            </a:fld>
            <a:endParaRPr lang="en-US"/>
          </a:p>
        </p:txBody>
      </p:sp>
      <p:graphicFrame>
        <p:nvGraphicFramePr>
          <p:cNvPr id="11" name="TextBox 6">
            <a:extLst>
              <a:ext uri="{FF2B5EF4-FFF2-40B4-BE49-F238E27FC236}">
                <a16:creationId xmlns:a16="http://schemas.microsoft.com/office/drawing/2014/main" id="{F20EBDF7-6B14-004E-10FD-3DFAA4AC2876}"/>
              </a:ext>
            </a:extLst>
          </p:cNvPr>
          <p:cNvGraphicFramePr/>
          <p:nvPr>
            <p:extLst>
              <p:ext uri="{D42A27DB-BD31-4B8C-83A1-F6EECF244321}">
                <p14:modId xmlns:p14="http://schemas.microsoft.com/office/powerpoint/2010/main" val="1360369627"/>
              </p:ext>
            </p:extLst>
          </p:nvPr>
        </p:nvGraphicFramePr>
        <p:xfrm>
          <a:off x="381001" y="1371601"/>
          <a:ext cx="11430000" cy="494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59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52A49808-E781-8ECB-112C-8BB765CF037C}"/>
              </a:ext>
            </a:extLst>
          </p:cNvPr>
          <p:cNvSpPr>
            <a:spLocks noGrp="1"/>
          </p:cNvSpPr>
          <p:nvPr>
            <p:ph type="title"/>
          </p:nvPr>
        </p:nvSpPr>
        <p:spPr>
          <a:xfrm>
            <a:off x="381000" y="381000"/>
            <a:ext cx="11430000" cy="990600"/>
          </a:xfrm>
        </p:spPr>
        <p:txBody>
          <a:bodyPr vert="horz" lIns="0" tIns="0" rIns="0" bIns="0" rtlCol="0" anchor="t">
            <a:normAutofit/>
          </a:bodyPr>
          <a:lstStyle/>
          <a:p>
            <a:r>
              <a:rPr lang="en-US"/>
              <a:t>What is DevOps</a:t>
            </a:r>
            <a:endParaRPr lang="en-US" dirty="0"/>
          </a:p>
        </p:txBody>
      </p:sp>
      <p:sp>
        <p:nvSpPr>
          <p:cNvPr id="4" name="Footer Placeholder 3">
            <a:extLst>
              <a:ext uri="{FF2B5EF4-FFF2-40B4-BE49-F238E27FC236}">
                <a16:creationId xmlns:a16="http://schemas.microsoft.com/office/drawing/2014/main" id="{ECA2BE73-0096-F4F0-15E2-3BE8C699D889}"/>
              </a:ext>
            </a:extLst>
          </p:cNvPr>
          <p:cNvSpPr>
            <a:spLocks noGrp="1"/>
          </p:cNvSpPr>
          <p:nvPr>
            <p:ph type="ftr" sz="quarter" idx="3"/>
          </p:nvPr>
        </p:nvSpPr>
        <p:spPr>
          <a:xfrm>
            <a:off x="7315200" y="6488234"/>
            <a:ext cx="4114800" cy="198318"/>
          </a:xfrm>
        </p:spPr>
        <p:txBody>
          <a:bodyPr wrap="square" lIns="0" tIns="0" rIns="0" bIns="0" rtlCol="0" anchor="ctr">
            <a:normAutofit/>
          </a:bodyPr>
          <a:lstStyle/>
          <a:p>
            <a:pPr defTabSz="228600">
              <a:spcAft>
                <a:spcPts val="1200"/>
              </a:spcAft>
              <a:defRPr/>
            </a:pPr>
            <a:r>
              <a:rPr lang="en-GB" kern="1200" dirty="0">
                <a:latin typeface="+mn-lt"/>
                <a:ea typeface="+mn-ea"/>
                <a:cs typeface="+mn-cs"/>
              </a:rPr>
              <a:t>Copyright © 2021 Accenture. All rights reserved.</a:t>
            </a:r>
          </a:p>
        </p:txBody>
      </p:sp>
      <p:sp>
        <p:nvSpPr>
          <p:cNvPr id="6" name="Slide Number Placeholder 5">
            <a:extLst>
              <a:ext uri="{FF2B5EF4-FFF2-40B4-BE49-F238E27FC236}">
                <a16:creationId xmlns:a16="http://schemas.microsoft.com/office/drawing/2014/main" id="{8B4E1735-64A9-4DB6-0310-BAE69C0FE252}"/>
              </a:ext>
            </a:extLst>
          </p:cNvPr>
          <p:cNvSpPr>
            <a:spLocks noGrp="1"/>
          </p:cNvSpPr>
          <p:nvPr>
            <p:ph type="sldNum" sz="quarter" idx="11"/>
          </p:nvPr>
        </p:nvSpPr>
        <p:spPr>
          <a:xfrm>
            <a:off x="11484746" y="6490025"/>
            <a:ext cx="326254" cy="201168"/>
          </a:xfrm>
        </p:spPr>
        <p:txBody>
          <a:bodyPr vert="horz" wrap="none" lIns="0" tIns="0" rIns="0" bIns="0" rtlCol="0" anchor="ctr">
            <a:normAutofit/>
          </a:bodyPr>
          <a:lstStyle/>
          <a:p>
            <a:pPr>
              <a:spcAft>
                <a:spcPts val="600"/>
              </a:spcAft>
            </a:pPr>
            <a:fld id="{1F90F471-3972-4120-B8B3-0237DE626C35}" type="slidenum">
              <a:rPr lang="en-US" smtClean="0"/>
              <a:pPr>
                <a:spcAft>
                  <a:spcPts val="600"/>
                </a:spcAft>
              </a:pPr>
              <a:t>2</a:t>
            </a:fld>
            <a:endParaRPr lang="en-US"/>
          </a:p>
        </p:txBody>
      </p:sp>
      <p:graphicFrame>
        <p:nvGraphicFramePr>
          <p:cNvPr id="33" name="TextBox 8">
            <a:extLst>
              <a:ext uri="{FF2B5EF4-FFF2-40B4-BE49-F238E27FC236}">
                <a16:creationId xmlns:a16="http://schemas.microsoft.com/office/drawing/2014/main" id="{37C79B47-387B-1B49-B1D5-ED279685E9C4}"/>
              </a:ext>
            </a:extLst>
          </p:cNvPr>
          <p:cNvGraphicFramePr/>
          <p:nvPr>
            <p:extLst>
              <p:ext uri="{D42A27DB-BD31-4B8C-83A1-F6EECF244321}">
                <p14:modId xmlns:p14="http://schemas.microsoft.com/office/powerpoint/2010/main" val="1740787281"/>
              </p:ext>
            </p:extLst>
          </p:nvPr>
        </p:nvGraphicFramePr>
        <p:xfrm>
          <a:off x="381001" y="1371600"/>
          <a:ext cx="11430000" cy="494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39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93308-A5DF-D07E-3ED6-7BF6881F96B7}"/>
              </a:ext>
            </a:extLst>
          </p:cNvPr>
          <p:cNvSpPr txBox="1"/>
          <p:nvPr/>
        </p:nvSpPr>
        <p:spPr>
          <a:xfrm>
            <a:off x="381000" y="381000"/>
            <a:ext cx="11430000" cy="990600"/>
          </a:xfrm>
          <a:prstGeom prst="rect">
            <a:avLst/>
          </a:prstGeom>
        </p:spPr>
        <p:txBody>
          <a:bodyPr vert="horz" lIns="0" tIns="0" rIns="0" bIns="0" rtlCol="0" anchor="t">
            <a:normAutofit/>
          </a:bodyPr>
          <a:lstStyle/>
          <a:p>
            <a:pPr>
              <a:lnSpc>
                <a:spcPct val="80000"/>
              </a:lnSpc>
              <a:spcBef>
                <a:spcPct val="0"/>
              </a:spcBef>
              <a:spcAft>
                <a:spcPts val="600"/>
              </a:spcAft>
            </a:pPr>
            <a:r>
              <a:rPr lang="en-US" sz="3600" b="1" i="0">
                <a:effectLst/>
                <a:latin typeface="+mj-lt"/>
                <a:ea typeface="+mj-ea"/>
                <a:cs typeface="+mj-cs"/>
              </a:rPr>
              <a:t>What is continuous deployment?</a:t>
            </a:r>
          </a:p>
        </p:txBody>
      </p:sp>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a:xfrm>
            <a:off x="7315200" y="6488234"/>
            <a:ext cx="4114800" cy="198318"/>
          </a:xfrm>
        </p:spPr>
        <p:txBody>
          <a:bodyPr wrap="square" lIns="0" tIns="0" rIns="0" bIns="0" rtlCol="0" anchor="ctr">
            <a:normAutofit/>
          </a:bodyPr>
          <a:lstStyle/>
          <a:p>
            <a:pPr defTabSz="228600">
              <a:spcAft>
                <a:spcPts val="1200"/>
              </a:spcAft>
              <a:defRPr/>
            </a:pPr>
            <a:r>
              <a:rPr lang="en-GB" kern="1200" dirty="0">
                <a:latin typeface="+mn-lt"/>
                <a:ea typeface="+mn-ea"/>
                <a:cs typeface="+mn-cs"/>
              </a:rPr>
              <a:t>Copyright © 2021 Accenture. All rights reserved.</a:t>
            </a:r>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1"/>
          </p:nvPr>
        </p:nvSpPr>
        <p:spPr>
          <a:xfrm>
            <a:off x="11484746" y="6490025"/>
            <a:ext cx="326254" cy="201168"/>
          </a:xfrm>
        </p:spPr>
        <p:txBody>
          <a:bodyPr vert="horz" wrap="none" lIns="0" tIns="0" rIns="0" bIns="0" rtlCol="0" anchor="ctr">
            <a:normAutofit/>
          </a:bodyPr>
          <a:lstStyle/>
          <a:p>
            <a:pPr>
              <a:spcAft>
                <a:spcPts val="600"/>
              </a:spcAft>
            </a:pPr>
            <a:fld id="{1F90F471-3972-4120-B8B3-0237DE626C35}" type="slidenum">
              <a:rPr lang="en-US" smtClean="0"/>
              <a:pPr>
                <a:spcAft>
                  <a:spcPts val="600"/>
                </a:spcAft>
              </a:pPr>
              <a:t>20</a:t>
            </a:fld>
            <a:endParaRPr lang="en-US"/>
          </a:p>
        </p:txBody>
      </p:sp>
      <p:graphicFrame>
        <p:nvGraphicFramePr>
          <p:cNvPr id="11" name="TextBox 6">
            <a:extLst>
              <a:ext uri="{FF2B5EF4-FFF2-40B4-BE49-F238E27FC236}">
                <a16:creationId xmlns:a16="http://schemas.microsoft.com/office/drawing/2014/main" id="{F20EBDF7-6B14-004E-10FD-3DFAA4AC2876}"/>
              </a:ext>
            </a:extLst>
          </p:cNvPr>
          <p:cNvGraphicFramePr/>
          <p:nvPr>
            <p:extLst>
              <p:ext uri="{D42A27DB-BD31-4B8C-83A1-F6EECF244321}">
                <p14:modId xmlns:p14="http://schemas.microsoft.com/office/powerpoint/2010/main" val="757724361"/>
              </p:ext>
            </p:extLst>
          </p:nvPr>
        </p:nvGraphicFramePr>
        <p:xfrm>
          <a:off x="381001" y="1371601"/>
          <a:ext cx="11430000" cy="494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55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93308-A5DF-D07E-3ED6-7BF6881F96B7}"/>
              </a:ext>
            </a:extLst>
          </p:cNvPr>
          <p:cNvSpPr txBox="1"/>
          <p:nvPr/>
        </p:nvSpPr>
        <p:spPr>
          <a:xfrm>
            <a:off x="381000" y="381000"/>
            <a:ext cx="11430000" cy="990600"/>
          </a:xfrm>
          <a:prstGeom prst="rect">
            <a:avLst/>
          </a:prstGeom>
        </p:spPr>
        <p:txBody>
          <a:bodyPr vert="horz" lIns="0" tIns="0" rIns="0" bIns="0" rtlCol="0" anchor="t">
            <a:normAutofit/>
          </a:bodyPr>
          <a:lstStyle/>
          <a:p>
            <a:pPr>
              <a:lnSpc>
                <a:spcPct val="80000"/>
              </a:lnSpc>
              <a:spcBef>
                <a:spcPct val="0"/>
              </a:spcBef>
              <a:spcAft>
                <a:spcPts val="600"/>
              </a:spcAft>
            </a:pPr>
            <a:r>
              <a:rPr lang="en-US" sz="3600" b="1" i="0">
                <a:effectLst/>
                <a:latin typeface="+mj-lt"/>
                <a:ea typeface="+mj-ea"/>
                <a:cs typeface="+mj-cs"/>
              </a:rPr>
              <a:t>What is continuous testing?</a:t>
            </a:r>
          </a:p>
        </p:txBody>
      </p:sp>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a:xfrm>
            <a:off x="7315200" y="6488234"/>
            <a:ext cx="4114800" cy="198318"/>
          </a:xfrm>
        </p:spPr>
        <p:txBody>
          <a:bodyPr wrap="square" lIns="0" tIns="0" rIns="0" bIns="0" rtlCol="0" anchor="ctr">
            <a:normAutofit/>
          </a:bodyPr>
          <a:lstStyle/>
          <a:p>
            <a:pPr defTabSz="228600">
              <a:spcAft>
                <a:spcPts val="1200"/>
              </a:spcAft>
              <a:defRPr/>
            </a:pPr>
            <a:r>
              <a:rPr lang="en-GB" kern="1200" dirty="0">
                <a:latin typeface="+mn-lt"/>
                <a:ea typeface="+mn-ea"/>
                <a:cs typeface="+mn-cs"/>
              </a:rPr>
              <a:t>Copyright © 2021 Accenture. All rights reserved.</a:t>
            </a:r>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1"/>
          </p:nvPr>
        </p:nvSpPr>
        <p:spPr>
          <a:xfrm>
            <a:off x="11484746" y="6490025"/>
            <a:ext cx="326254" cy="201168"/>
          </a:xfrm>
        </p:spPr>
        <p:txBody>
          <a:bodyPr vert="horz" wrap="none" lIns="0" tIns="0" rIns="0" bIns="0" rtlCol="0" anchor="ctr">
            <a:normAutofit/>
          </a:bodyPr>
          <a:lstStyle/>
          <a:p>
            <a:pPr>
              <a:spcAft>
                <a:spcPts val="600"/>
              </a:spcAft>
            </a:pPr>
            <a:fld id="{1F90F471-3972-4120-B8B3-0237DE626C35}" type="slidenum">
              <a:rPr lang="en-US" smtClean="0"/>
              <a:pPr>
                <a:spcAft>
                  <a:spcPts val="600"/>
                </a:spcAft>
              </a:pPr>
              <a:t>21</a:t>
            </a:fld>
            <a:endParaRPr lang="en-US"/>
          </a:p>
        </p:txBody>
      </p:sp>
      <p:graphicFrame>
        <p:nvGraphicFramePr>
          <p:cNvPr id="11" name="TextBox 6">
            <a:extLst>
              <a:ext uri="{FF2B5EF4-FFF2-40B4-BE49-F238E27FC236}">
                <a16:creationId xmlns:a16="http://schemas.microsoft.com/office/drawing/2014/main" id="{F20EBDF7-6B14-004E-10FD-3DFAA4AC2876}"/>
              </a:ext>
            </a:extLst>
          </p:cNvPr>
          <p:cNvGraphicFramePr/>
          <p:nvPr>
            <p:extLst>
              <p:ext uri="{D42A27DB-BD31-4B8C-83A1-F6EECF244321}">
                <p14:modId xmlns:p14="http://schemas.microsoft.com/office/powerpoint/2010/main" val="3063607527"/>
              </p:ext>
            </p:extLst>
          </p:nvPr>
        </p:nvGraphicFramePr>
        <p:xfrm>
          <a:off x="381001" y="1371601"/>
          <a:ext cx="11430000" cy="494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4120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p:txBody>
          <a:body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0"/>
          </p:nvPr>
        </p:nvSpPr>
        <p:spPr/>
        <p:txBody>
          <a:bodyPr/>
          <a:lstStyle/>
          <a:p>
            <a:fld id="{1F90F471-3972-4120-B8B3-0237DE626C35}" type="slidenum">
              <a:rPr lang="en-US" smtClean="0"/>
              <a:pPr/>
              <a:t>23</a:t>
            </a:fld>
            <a:endParaRPr lang="en-US" dirty="0"/>
          </a:p>
        </p:txBody>
      </p:sp>
    </p:spTree>
    <p:extLst>
      <p:ext uri="{BB962C8B-B14F-4D97-AF65-F5344CB8AC3E}">
        <p14:creationId xmlns:p14="http://schemas.microsoft.com/office/powerpoint/2010/main" val="231110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p:txBody>
          <a:body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0"/>
          </p:nvPr>
        </p:nvSpPr>
        <p:spPr/>
        <p:txBody>
          <a:bodyPr/>
          <a:lstStyle/>
          <a:p>
            <a:fld id="{1F90F471-3972-4120-B8B3-0237DE626C35}" type="slidenum">
              <a:rPr lang="en-US" smtClean="0"/>
              <a:pPr/>
              <a:t>24</a:t>
            </a:fld>
            <a:endParaRPr lang="en-US" dirty="0"/>
          </a:p>
        </p:txBody>
      </p:sp>
    </p:spTree>
    <p:extLst>
      <p:ext uri="{BB962C8B-B14F-4D97-AF65-F5344CB8AC3E}">
        <p14:creationId xmlns:p14="http://schemas.microsoft.com/office/powerpoint/2010/main" val="207868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3"/>
          </p:nvPr>
        </p:nvSpPr>
        <p:spPr/>
        <p:txBody>
          <a:bodyPr/>
          <a:lstStyle/>
          <a:p>
            <a:pPr algn="r" defTabSz="228600">
              <a:spcAft>
                <a:spcPts val="1200"/>
              </a:spcAft>
              <a:defRPr/>
            </a:pPr>
            <a:r>
              <a:rPr lang="en-GB"/>
              <a:t>Copyright © 2021 Accenture. All rights reserved.</a:t>
            </a:r>
            <a:endParaRPr lang="en-GB" dirty="0"/>
          </a:p>
        </p:txBody>
      </p:sp>
      <p:sp>
        <p:nvSpPr>
          <p:cNvPr id="3" name="Slide Number Placeholder 2">
            <a:extLst>
              <a:ext uri="{FF2B5EF4-FFF2-40B4-BE49-F238E27FC236}">
                <a16:creationId xmlns:a16="http://schemas.microsoft.com/office/drawing/2014/main" id="{2CF2D92B-561E-FBD2-361D-2DB32041BCAF}"/>
              </a:ext>
            </a:extLst>
          </p:cNvPr>
          <p:cNvSpPr>
            <a:spLocks noGrp="1"/>
          </p:cNvSpPr>
          <p:nvPr>
            <p:ph type="sldNum" sz="quarter" idx="10"/>
          </p:nvPr>
        </p:nvSpPr>
        <p:spPr/>
        <p:txBody>
          <a:bodyPr/>
          <a:lstStyle/>
          <a:p>
            <a:fld id="{1F90F471-3972-4120-B8B3-0237DE626C35}" type="slidenum">
              <a:rPr lang="en-US" smtClean="0"/>
              <a:pPr/>
              <a:t>25</a:t>
            </a:fld>
            <a:endParaRPr lang="en-US" dirty="0"/>
          </a:p>
        </p:txBody>
      </p:sp>
    </p:spTree>
    <p:extLst>
      <p:ext uri="{BB962C8B-B14F-4D97-AF65-F5344CB8AC3E}">
        <p14:creationId xmlns:p14="http://schemas.microsoft.com/office/powerpoint/2010/main" val="2450739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2759-2E79-4707-45F4-322265C2D637}"/>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352E7EFA-C55E-F7F4-A80E-D72C8B86A639}"/>
              </a:ext>
            </a:extLst>
          </p:cNvPr>
          <p:cNvSpPr>
            <a:spLocks noGrp="1"/>
          </p:cNvSpPr>
          <p:nvPr>
            <p:ph type="ftr" sz="quarter" idx="3"/>
          </p:nvPr>
        </p:nvSpPr>
        <p:spPr/>
        <p:txBody>
          <a:bodyPr/>
          <a:lstStyle/>
          <a:p>
            <a:pPr algn="r" defTabSz="228600">
              <a:spcAft>
                <a:spcPts val="1200"/>
              </a:spcAft>
              <a:defRPr/>
            </a:pPr>
            <a:r>
              <a:rPr lang="en-GB"/>
              <a:t>Copyright © 2021 Accenture. All rights reserved.</a:t>
            </a:r>
            <a:endParaRPr lang="en-GB" dirty="0"/>
          </a:p>
        </p:txBody>
      </p:sp>
      <p:sp>
        <p:nvSpPr>
          <p:cNvPr id="4" name="Slide Number Placeholder 3">
            <a:extLst>
              <a:ext uri="{FF2B5EF4-FFF2-40B4-BE49-F238E27FC236}">
                <a16:creationId xmlns:a16="http://schemas.microsoft.com/office/drawing/2014/main" id="{F8BB489C-116A-4D03-F2FB-80CCB142E924}"/>
              </a:ext>
            </a:extLst>
          </p:cNvPr>
          <p:cNvSpPr>
            <a:spLocks noGrp="1"/>
          </p:cNvSpPr>
          <p:nvPr>
            <p:ph type="sldNum" sz="quarter" idx="10"/>
          </p:nvPr>
        </p:nvSpPr>
        <p:spPr/>
        <p:txBody>
          <a:bodyPr/>
          <a:lstStyle/>
          <a:p>
            <a:fld id="{1F90F471-3972-4120-B8B3-0237DE626C35}" type="slidenum">
              <a:rPr lang="en-US" smtClean="0"/>
              <a:pPr/>
              <a:t>26</a:t>
            </a:fld>
            <a:endParaRPr lang="en-US" dirty="0"/>
          </a:p>
        </p:txBody>
      </p:sp>
    </p:spTree>
    <p:extLst>
      <p:ext uri="{BB962C8B-B14F-4D97-AF65-F5344CB8AC3E}">
        <p14:creationId xmlns:p14="http://schemas.microsoft.com/office/powerpoint/2010/main" val="379653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344E90-18BB-3B39-270E-14BF2DA05CCA}"/>
              </a:ext>
            </a:extLst>
          </p:cNvPr>
          <p:cNvSpPr txBox="1"/>
          <p:nvPr/>
        </p:nvSpPr>
        <p:spPr>
          <a:xfrm>
            <a:off x="381000" y="381000"/>
            <a:ext cx="11430000" cy="990600"/>
          </a:xfrm>
          <a:prstGeom prst="rect">
            <a:avLst/>
          </a:prstGeom>
        </p:spPr>
        <p:txBody>
          <a:bodyPr vert="horz" lIns="0" tIns="0" rIns="0" bIns="0" rtlCol="0" anchor="t">
            <a:normAutofit/>
          </a:bodyPr>
          <a:lstStyle/>
          <a:p>
            <a:pPr>
              <a:lnSpc>
                <a:spcPct val="80000"/>
              </a:lnSpc>
              <a:spcBef>
                <a:spcPct val="0"/>
              </a:spcBef>
              <a:spcAft>
                <a:spcPts val="600"/>
              </a:spcAft>
            </a:pPr>
            <a:r>
              <a:rPr lang="en-US" sz="3600" b="1" i="0" u="none" strike="noStrike">
                <a:effectLst/>
                <a:latin typeface="+mj-lt"/>
                <a:ea typeface="+mj-ea"/>
                <a:cs typeface="+mj-cs"/>
                <a:hlinkClick r:id="rId2">
                  <a:extLst>
                    <a:ext uri="{A12FA001-AC4F-418D-AE19-62706E023703}">
                      <ahyp:hlinkClr xmlns:ahyp="http://schemas.microsoft.com/office/drawing/2018/hyperlinkcolor" val="tx"/>
                    </a:ext>
                  </a:extLst>
                </a:hlinkClick>
              </a:rPr>
              <a:t>DevOps Life Cycle</a:t>
            </a:r>
            <a:endParaRPr lang="en-US" sz="3600" b="1" dirty="0">
              <a:latin typeface="+mj-lt"/>
              <a:ea typeface="+mj-ea"/>
              <a:cs typeface="+mj-cs"/>
            </a:endParaRPr>
          </a:p>
        </p:txBody>
      </p:sp>
      <p:pic>
        <p:nvPicPr>
          <p:cNvPr id="6" name="Picture 5" descr="A diagram of a process&#10;&#10;Description automatically generated">
            <a:extLst>
              <a:ext uri="{FF2B5EF4-FFF2-40B4-BE49-F238E27FC236}">
                <a16:creationId xmlns:a16="http://schemas.microsoft.com/office/drawing/2014/main" id="{3A9AA2C6-835D-F037-F7A8-49D204D0FB4F}"/>
              </a:ext>
            </a:extLst>
          </p:cNvPr>
          <p:cNvPicPr>
            <a:picLocks noChangeAspect="1"/>
          </p:cNvPicPr>
          <p:nvPr/>
        </p:nvPicPr>
        <p:blipFill>
          <a:blip r:embed="rId3"/>
          <a:stretch>
            <a:fillRect/>
          </a:stretch>
        </p:blipFill>
        <p:spPr>
          <a:xfrm>
            <a:off x="381001" y="1698626"/>
            <a:ext cx="11430000" cy="4286248"/>
          </a:xfrm>
          <a:prstGeom prst="rect">
            <a:avLst/>
          </a:prstGeom>
          <a:noFill/>
        </p:spPr>
      </p:pic>
      <p:sp>
        <p:nvSpPr>
          <p:cNvPr id="2" name="Footer Placeholder 1">
            <a:extLst>
              <a:ext uri="{FF2B5EF4-FFF2-40B4-BE49-F238E27FC236}">
                <a16:creationId xmlns:a16="http://schemas.microsoft.com/office/drawing/2014/main" id="{C76731A9-E06C-6220-602B-2495A75ADF74}"/>
              </a:ext>
            </a:extLst>
          </p:cNvPr>
          <p:cNvSpPr>
            <a:spLocks noGrp="1"/>
          </p:cNvSpPr>
          <p:nvPr>
            <p:ph type="ftr" sz="quarter" idx="3"/>
          </p:nvPr>
        </p:nvSpPr>
        <p:spPr>
          <a:xfrm>
            <a:off x="7315200" y="6488234"/>
            <a:ext cx="4114800" cy="198318"/>
          </a:xfrm>
        </p:spPr>
        <p:txBody>
          <a:bodyPr wrap="square" lIns="0" tIns="0" rIns="0" bIns="0" rtlCol="0" anchor="ctr">
            <a:normAutofit/>
          </a:bodyPr>
          <a:lstStyle/>
          <a:p>
            <a:pPr defTabSz="228600">
              <a:spcAft>
                <a:spcPts val="1200"/>
              </a:spcAft>
              <a:defRPr/>
            </a:pPr>
            <a:r>
              <a:rPr lang="en-GB" kern="1200" dirty="0">
                <a:latin typeface="+mn-lt"/>
                <a:ea typeface="+mn-ea"/>
                <a:cs typeface="+mn-cs"/>
              </a:rPr>
              <a:t>Copyright © 2021 Accenture. All rights reserved.</a:t>
            </a:r>
          </a:p>
        </p:txBody>
      </p:sp>
      <p:sp>
        <p:nvSpPr>
          <p:cNvPr id="3" name="Slide Number Placeholder 2">
            <a:extLst>
              <a:ext uri="{FF2B5EF4-FFF2-40B4-BE49-F238E27FC236}">
                <a16:creationId xmlns:a16="http://schemas.microsoft.com/office/drawing/2014/main" id="{053411DA-D637-A164-697F-A5203E6D0797}"/>
              </a:ext>
            </a:extLst>
          </p:cNvPr>
          <p:cNvSpPr>
            <a:spLocks noGrp="1"/>
          </p:cNvSpPr>
          <p:nvPr>
            <p:ph type="sldNum" sz="quarter" idx="11"/>
          </p:nvPr>
        </p:nvSpPr>
        <p:spPr>
          <a:xfrm>
            <a:off x="11484746" y="6490025"/>
            <a:ext cx="326254" cy="201168"/>
          </a:xfrm>
        </p:spPr>
        <p:txBody>
          <a:bodyPr vert="horz" wrap="none" lIns="0" tIns="0" rIns="0" bIns="0" rtlCol="0" anchor="ctr">
            <a:normAutofit/>
          </a:bodyPr>
          <a:lstStyle/>
          <a:p>
            <a:pPr>
              <a:spcAft>
                <a:spcPts val="600"/>
              </a:spcAft>
            </a:pPr>
            <a:fld id="{1F90F471-3972-4120-B8B3-0237DE626C35}" type="slidenum">
              <a:rPr lang="en-US" smtClean="0"/>
              <a:pPr>
                <a:spcAft>
                  <a:spcPts val="600"/>
                </a:spcAft>
              </a:pPr>
              <a:t>3</a:t>
            </a:fld>
            <a:endParaRPr lang="en-US"/>
          </a:p>
        </p:txBody>
      </p:sp>
    </p:spTree>
    <p:extLst>
      <p:ext uri="{BB962C8B-B14F-4D97-AF65-F5344CB8AC3E}">
        <p14:creationId xmlns:p14="http://schemas.microsoft.com/office/powerpoint/2010/main" val="418567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19EF29-293C-736D-8167-EFD1802A6A21}"/>
              </a:ext>
            </a:extLst>
          </p:cNvPr>
          <p:cNvSpPr>
            <a:spLocks noGrp="1"/>
          </p:cNvSpPr>
          <p:nvPr>
            <p:ph type="title"/>
          </p:nvPr>
        </p:nvSpPr>
        <p:spPr>
          <a:xfrm>
            <a:off x="381000" y="381000"/>
            <a:ext cx="11430000" cy="990600"/>
          </a:xfrm>
        </p:spPr>
        <p:txBody>
          <a:bodyPr anchor="t">
            <a:normAutofit/>
          </a:bodyPr>
          <a:lstStyle/>
          <a:p>
            <a:r>
              <a:rPr lang="en-US" dirty="0"/>
              <a:t>DevOps Tools</a:t>
            </a:r>
          </a:p>
        </p:txBody>
      </p:sp>
      <p:pic>
        <p:nvPicPr>
          <p:cNvPr id="8" name="Picture Placeholder 7" descr="A diagram of a company&#10;&#10;Description automatically generated">
            <a:extLst>
              <a:ext uri="{FF2B5EF4-FFF2-40B4-BE49-F238E27FC236}">
                <a16:creationId xmlns:a16="http://schemas.microsoft.com/office/drawing/2014/main" id="{1A32C805-359D-3088-37EF-EE12B3D04E26}"/>
              </a:ext>
            </a:extLst>
          </p:cNvPr>
          <p:cNvPicPr>
            <a:picLocks noGrp="1" noChangeAspect="1"/>
          </p:cNvPicPr>
          <p:nvPr>
            <p:ph sz="quarter" idx="10"/>
          </p:nvPr>
        </p:nvPicPr>
        <p:blipFill>
          <a:blip r:embed="rId2"/>
          <a:stretch/>
        </p:blipFill>
        <p:spPr>
          <a:xfrm>
            <a:off x="3749358" y="1371601"/>
            <a:ext cx="4693285" cy="4940300"/>
          </a:xfrm>
          <a:noFill/>
        </p:spPr>
      </p:pic>
      <p:sp>
        <p:nvSpPr>
          <p:cNvPr id="4" name="Footer Placeholder 3">
            <a:extLst>
              <a:ext uri="{FF2B5EF4-FFF2-40B4-BE49-F238E27FC236}">
                <a16:creationId xmlns:a16="http://schemas.microsoft.com/office/drawing/2014/main" id="{82687C40-A907-D8DC-68BD-6A4F6C1DE37E}"/>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1BF85E3F-F0BE-38F1-84EC-2E8C38E7EDA2}"/>
              </a:ext>
            </a:extLst>
          </p:cNvPr>
          <p:cNvSpPr>
            <a:spLocks noGrp="1"/>
          </p:cNvSpPr>
          <p:nvPr>
            <p:ph type="sldNum" sz="quarter" idx="11"/>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4</a:t>
            </a:fld>
            <a:endParaRPr lang="en-US"/>
          </a:p>
        </p:txBody>
      </p:sp>
    </p:spTree>
    <p:extLst>
      <p:ext uri="{BB962C8B-B14F-4D97-AF65-F5344CB8AC3E}">
        <p14:creationId xmlns:p14="http://schemas.microsoft.com/office/powerpoint/2010/main" val="226810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ist of tools on a white background&#10;&#10;Description automatically generated">
            <a:extLst>
              <a:ext uri="{FF2B5EF4-FFF2-40B4-BE49-F238E27FC236}">
                <a16:creationId xmlns:a16="http://schemas.microsoft.com/office/drawing/2014/main" id="{8C3204BC-FB20-9070-6C71-556FF2DD23CB}"/>
              </a:ext>
            </a:extLst>
          </p:cNvPr>
          <p:cNvPicPr>
            <a:picLocks noGrp="1" noChangeAspect="1"/>
          </p:cNvPicPr>
          <p:nvPr>
            <p:ph sz="quarter" idx="10"/>
          </p:nvPr>
        </p:nvPicPr>
        <p:blipFill>
          <a:blip r:embed="rId2"/>
          <a:stretch>
            <a:fillRect/>
          </a:stretch>
        </p:blipFill>
        <p:spPr>
          <a:xfrm>
            <a:off x="7658625" y="1371601"/>
            <a:ext cx="2780248" cy="4502426"/>
          </a:xfrm>
          <a:noFill/>
        </p:spPr>
      </p:pic>
      <p:sp>
        <p:nvSpPr>
          <p:cNvPr id="2" name="Title 1">
            <a:extLst>
              <a:ext uri="{FF2B5EF4-FFF2-40B4-BE49-F238E27FC236}">
                <a16:creationId xmlns:a16="http://schemas.microsoft.com/office/drawing/2014/main" id="{27F92759-2E79-4707-45F4-322265C2D637}"/>
              </a:ext>
            </a:extLst>
          </p:cNvPr>
          <p:cNvSpPr>
            <a:spLocks noGrp="1"/>
          </p:cNvSpPr>
          <p:nvPr>
            <p:ph type="title"/>
          </p:nvPr>
        </p:nvSpPr>
        <p:spPr>
          <a:xfrm>
            <a:off x="381001" y="1371601"/>
            <a:ext cx="5524499" cy="1632856"/>
          </a:xfrm>
        </p:spPr>
        <p:txBody>
          <a:bodyPr anchor="t">
            <a:normAutofit/>
          </a:bodyPr>
          <a:lstStyle/>
          <a:p>
            <a:r>
              <a:rPr lang="en-US" dirty="0"/>
              <a:t>List of DevOps Tools</a:t>
            </a:r>
          </a:p>
        </p:txBody>
      </p:sp>
      <p:sp>
        <p:nvSpPr>
          <p:cNvPr id="3" name="Footer Placeholder 2">
            <a:extLst>
              <a:ext uri="{FF2B5EF4-FFF2-40B4-BE49-F238E27FC236}">
                <a16:creationId xmlns:a16="http://schemas.microsoft.com/office/drawing/2014/main" id="{352E7EFA-C55E-F7F4-A80E-D72C8B86A639}"/>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F8BB489C-116A-4D03-F2FB-80CCB142E924}"/>
              </a:ext>
            </a:extLst>
          </p:cNvPr>
          <p:cNvSpPr>
            <a:spLocks noGrp="1"/>
          </p:cNvSpPr>
          <p:nvPr>
            <p:ph type="sldNum" sz="quarter" idx="15"/>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5</a:t>
            </a:fld>
            <a:endParaRPr lang="en-US"/>
          </a:p>
        </p:txBody>
      </p:sp>
      <p:pic>
        <p:nvPicPr>
          <p:cNvPr id="7" name="Picture 6" descr="A diagram of a software development process&#10;&#10;Description automatically generated">
            <a:extLst>
              <a:ext uri="{FF2B5EF4-FFF2-40B4-BE49-F238E27FC236}">
                <a16:creationId xmlns:a16="http://schemas.microsoft.com/office/drawing/2014/main" id="{563D4004-441F-D487-6C58-7AFBE7356574}"/>
              </a:ext>
            </a:extLst>
          </p:cNvPr>
          <p:cNvPicPr>
            <a:picLocks noChangeAspect="1"/>
          </p:cNvPicPr>
          <p:nvPr/>
        </p:nvPicPr>
        <p:blipFill>
          <a:blip r:embed="rId3"/>
          <a:stretch>
            <a:fillRect/>
          </a:stretch>
        </p:blipFill>
        <p:spPr>
          <a:xfrm>
            <a:off x="297420" y="2200061"/>
            <a:ext cx="6611273" cy="3772426"/>
          </a:xfrm>
          <a:prstGeom prst="rect">
            <a:avLst/>
          </a:prstGeom>
        </p:spPr>
      </p:pic>
    </p:spTree>
    <p:extLst>
      <p:ext uri="{BB962C8B-B14F-4D97-AF65-F5344CB8AC3E}">
        <p14:creationId xmlns:p14="http://schemas.microsoft.com/office/powerpoint/2010/main" val="181418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purple circle with text&#10;&#10;Description automatically generated">
            <a:extLst>
              <a:ext uri="{FF2B5EF4-FFF2-40B4-BE49-F238E27FC236}">
                <a16:creationId xmlns:a16="http://schemas.microsoft.com/office/drawing/2014/main" id="{F6E9144D-6748-0C5F-5BE2-0295CF7C3750}"/>
              </a:ext>
            </a:extLst>
          </p:cNvPr>
          <p:cNvPicPr>
            <a:picLocks noChangeAspect="1"/>
          </p:cNvPicPr>
          <p:nvPr/>
        </p:nvPicPr>
        <p:blipFill>
          <a:blip r:embed="rId2"/>
          <a:stretch>
            <a:fillRect/>
          </a:stretch>
        </p:blipFill>
        <p:spPr>
          <a:xfrm>
            <a:off x="3576566" y="68263"/>
            <a:ext cx="6061217"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6</a:t>
            </a:fld>
            <a:endParaRPr lang="en-US"/>
          </a:p>
        </p:txBody>
      </p:sp>
    </p:spTree>
    <p:extLst>
      <p:ext uri="{BB962C8B-B14F-4D97-AF65-F5344CB8AC3E}">
        <p14:creationId xmlns:p14="http://schemas.microsoft.com/office/powerpoint/2010/main" val="425052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loud&#10;&#10;Description automatically generated">
            <a:extLst>
              <a:ext uri="{FF2B5EF4-FFF2-40B4-BE49-F238E27FC236}">
                <a16:creationId xmlns:a16="http://schemas.microsoft.com/office/drawing/2014/main" id="{C5DC4853-253A-7ACA-9837-2BE541CB056E}"/>
              </a:ext>
            </a:extLst>
          </p:cNvPr>
          <p:cNvPicPr>
            <a:picLocks noChangeAspect="1"/>
          </p:cNvPicPr>
          <p:nvPr/>
        </p:nvPicPr>
        <p:blipFill>
          <a:blip r:embed="rId2"/>
          <a:stretch>
            <a:fillRect/>
          </a:stretch>
        </p:blipFill>
        <p:spPr>
          <a:xfrm>
            <a:off x="3417816" y="68263"/>
            <a:ext cx="6378718"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7</a:t>
            </a:fld>
            <a:endParaRPr lang="en-US"/>
          </a:p>
        </p:txBody>
      </p:sp>
    </p:spTree>
    <p:extLst>
      <p:ext uri="{BB962C8B-B14F-4D97-AF65-F5344CB8AC3E}">
        <p14:creationId xmlns:p14="http://schemas.microsoft.com/office/powerpoint/2010/main" val="31778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sitting at a computer&#10;&#10;Description automatically generated">
            <a:extLst>
              <a:ext uri="{FF2B5EF4-FFF2-40B4-BE49-F238E27FC236}">
                <a16:creationId xmlns:a16="http://schemas.microsoft.com/office/drawing/2014/main" id="{64C676E7-9556-3EFB-43DD-541CDB713EB2}"/>
              </a:ext>
            </a:extLst>
          </p:cNvPr>
          <p:cNvPicPr>
            <a:picLocks noChangeAspect="1"/>
          </p:cNvPicPr>
          <p:nvPr/>
        </p:nvPicPr>
        <p:blipFill>
          <a:blip r:embed="rId2"/>
          <a:stretch>
            <a:fillRect/>
          </a:stretch>
        </p:blipFill>
        <p:spPr>
          <a:xfrm>
            <a:off x="3671768" y="68263"/>
            <a:ext cx="5870813" cy="6346825"/>
          </a:xfrm>
          <a:prstGeom prst="rect">
            <a:avLst/>
          </a:prstGeom>
          <a:noFill/>
        </p:spPr>
      </p:pic>
      <p:sp>
        <p:nvSpPr>
          <p:cNvPr id="2" name="Footer Placeholder 1">
            <a:extLst>
              <a:ext uri="{FF2B5EF4-FFF2-40B4-BE49-F238E27FC236}">
                <a16:creationId xmlns:a16="http://schemas.microsoft.com/office/drawing/2014/main" id="{BBA7D2E0-1A38-4929-1813-F752E104404A}"/>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2CF2D92B-561E-FBD2-361D-2DB32041BCAF}"/>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8</a:t>
            </a:fld>
            <a:endParaRPr lang="en-US"/>
          </a:p>
        </p:txBody>
      </p:sp>
    </p:spTree>
    <p:extLst>
      <p:ext uri="{BB962C8B-B14F-4D97-AF65-F5344CB8AC3E}">
        <p14:creationId xmlns:p14="http://schemas.microsoft.com/office/powerpoint/2010/main" val="366065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phone&#10;&#10;Description automatically generated">
            <a:extLst>
              <a:ext uri="{FF2B5EF4-FFF2-40B4-BE49-F238E27FC236}">
                <a16:creationId xmlns:a16="http://schemas.microsoft.com/office/drawing/2014/main" id="{DF6C0562-CA62-E436-BE1B-7FFF272258C4}"/>
              </a:ext>
            </a:extLst>
          </p:cNvPr>
          <p:cNvPicPr>
            <a:picLocks noChangeAspect="1"/>
          </p:cNvPicPr>
          <p:nvPr/>
        </p:nvPicPr>
        <p:blipFill>
          <a:blip r:embed="rId2"/>
          <a:stretch>
            <a:fillRect/>
          </a:stretch>
        </p:blipFill>
        <p:spPr>
          <a:xfrm>
            <a:off x="3536898" y="68263"/>
            <a:ext cx="6140553" cy="6346825"/>
          </a:xfrm>
          <a:prstGeom prst="rect">
            <a:avLst/>
          </a:prstGeom>
          <a:noFill/>
        </p:spPr>
      </p:pic>
      <p:sp>
        <p:nvSpPr>
          <p:cNvPr id="2" name="Footer Placeholder 1">
            <a:extLst>
              <a:ext uri="{FF2B5EF4-FFF2-40B4-BE49-F238E27FC236}">
                <a16:creationId xmlns:a16="http://schemas.microsoft.com/office/drawing/2014/main" id="{0A433596-65B2-421C-494B-161540F3AE22}"/>
              </a:ext>
            </a:extLst>
          </p:cNvPr>
          <p:cNvSpPr>
            <a:spLocks noGrp="1"/>
          </p:cNvSpPr>
          <p:nvPr>
            <p:ph type="ftr" sz="quarter" idx="4294967295"/>
          </p:nvPr>
        </p:nvSpPr>
        <p:spPr>
          <a:xfrm>
            <a:off x="7315200" y="6488234"/>
            <a:ext cx="4114800" cy="198318"/>
          </a:xfrm>
        </p:spPr>
        <p:txBody>
          <a:bodyPr/>
          <a:lstStyle/>
          <a:p>
            <a:pPr algn="r" defTabSz="228600">
              <a:spcAft>
                <a:spcPts val="1200"/>
              </a:spcAft>
              <a:defRPr/>
            </a:pPr>
            <a:r>
              <a:rPr lang="en-GB"/>
              <a:t>Copyright © 2021 Accenture. All rights reserved.</a:t>
            </a:r>
            <a:endParaRPr lang="en-GB" dirty="0"/>
          </a:p>
        </p:txBody>
      </p:sp>
      <p:sp>
        <p:nvSpPr>
          <p:cNvPr id="3" name="Slide Number Placeholder 2" hidden="1">
            <a:extLst>
              <a:ext uri="{FF2B5EF4-FFF2-40B4-BE49-F238E27FC236}">
                <a16:creationId xmlns:a16="http://schemas.microsoft.com/office/drawing/2014/main" id="{13C9CAAE-1717-F04D-7938-6BF5BB591502}"/>
              </a:ext>
            </a:extLst>
          </p:cNvPr>
          <p:cNvSpPr>
            <a:spLocks noGrp="1"/>
          </p:cNvSpPr>
          <p:nvPr>
            <p:ph type="sldNum" sz="quarter" idx="4294967295"/>
          </p:nvPr>
        </p:nvSpPr>
        <p:spPr>
          <a:xfrm>
            <a:off x="11484746" y="6490025"/>
            <a:ext cx="326254" cy="201168"/>
          </a:xfrm>
        </p:spPr>
        <p:txBody>
          <a:bodyPr/>
          <a:lstStyle/>
          <a:p>
            <a:pPr>
              <a:spcAft>
                <a:spcPts val="600"/>
              </a:spcAft>
            </a:pPr>
            <a:fld id="{1F90F471-3972-4120-B8B3-0237DE626C35}" type="slidenum">
              <a:rPr lang="en-US" smtClean="0"/>
              <a:pPr>
                <a:spcAft>
                  <a:spcPts val="600"/>
                </a:spcAft>
              </a:pPr>
              <a:t>9</a:t>
            </a:fld>
            <a:endParaRPr lang="en-US"/>
          </a:p>
        </p:txBody>
      </p:sp>
    </p:spTree>
    <p:extLst>
      <p:ext uri="{BB962C8B-B14F-4D97-AF65-F5344CB8AC3E}">
        <p14:creationId xmlns:p14="http://schemas.microsoft.com/office/powerpoint/2010/main" val="3615565342"/>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IMP_Acc_PPT_Tmplt_Graphik_210225_Fixed_Accessible.potx" id="{80BF15C9-A5DA-472C-9F1E-82F4EBB43D59}" vid="{02DD174B-CE7A-418B-90DA-AC9D16AAE59C}"/>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FFC05-B2F6-4CED-BE65-F75B1EB7AD7B}">
  <ds:schemaRefs>
    <ds:schemaRef ds:uri="http://purl.org/dc/dcmitype/"/>
    <ds:schemaRef ds:uri="http://purl.org/dc/terms/"/>
    <ds:schemaRef ds:uri="http://purl.org/dc/elements/1.1/"/>
    <ds:schemaRef ds:uri="http://schemas.microsoft.com/office/2006/metadata/properties"/>
    <ds:schemaRef ds:uri="http://schemas.microsoft.com/office/2006/documentManagement/types"/>
    <ds:schemaRef ds:uri="f09dec34-126f-4759-b06d-a920de720ce4"/>
    <ds:schemaRef ds:uri="http://schemas.openxmlformats.org/package/2006/metadata/core-properties"/>
    <ds:schemaRef ds:uri="http://schemas.microsoft.com/office/infopath/2007/PartnerControls"/>
    <ds:schemaRef ds:uri="17c09f85-56e7-4417-b5d2-7fa4154de313"/>
    <ds:schemaRef ds:uri="http://www.w3.org/XML/1998/namespace"/>
  </ds:schemaRefs>
</ds:datastoreItem>
</file>

<file path=customXml/itemProps2.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Acc_PPT_Template_Graphik</Template>
  <TotalTime>3260</TotalTime>
  <Words>753</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Graphik</vt:lpstr>
      <vt:lpstr>GT Sectra Fine Rg</vt:lpstr>
      <vt:lpstr>System Font</vt:lpstr>
      <vt:lpstr>Accenture 2020</vt:lpstr>
      <vt:lpstr>DevOps Roadmap</vt:lpstr>
      <vt:lpstr>What is DevOps</vt:lpstr>
      <vt:lpstr>PowerPoint Presentation</vt:lpstr>
      <vt:lpstr>DevOps Tools</vt:lpstr>
      <vt:lpstr>List of DevOps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CI/CD   </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Kusumba, Vishnu</dc:creator>
  <cp:lastModifiedBy>Kusumba, Vishnu</cp:lastModifiedBy>
  <cp:revision>8</cp:revision>
  <cp:lastPrinted>2020-11-17T04:05:48Z</cp:lastPrinted>
  <dcterms:created xsi:type="dcterms:W3CDTF">2023-08-08T15:54:56Z</dcterms:created>
  <dcterms:modified xsi:type="dcterms:W3CDTF">2023-08-16T09:21:36Z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