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5139E16-CDC0-4D69-A946-3A304BA14A0A}" type="datetimeFigureOut">
              <a:rPr lang="en-IN" smtClean="0"/>
              <a:t>13-02-2018</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380632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39E16-CDC0-4D69-A946-3A304BA14A0A}"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167486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39E16-CDC0-4D69-A946-3A304BA14A0A}"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2726218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39E16-CDC0-4D69-A946-3A304BA14A0A}"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A35A6-F2DD-4FD8-B672-C7B1D2EE74C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7040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39E16-CDC0-4D69-A946-3A304BA14A0A}"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995663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139E16-CDC0-4D69-A946-3A304BA14A0A}" type="datetimeFigureOut">
              <a:rPr lang="en-IN" smtClean="0"/>
              <a:t>13-02-2018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3390659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139E16-CDC0-4D69-A946-3A304BA14A0A}" type="datetimeFigureOut">
              <a:rPr lang="en-IN" smtClean="0"/>
              <a:t>13-02-2018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2549170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139E16-CDC0-4D69-A946-3A304BA14A0A}"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3462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139E16-CDC0-4D69-A946-3A304BA14A0A}"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13894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139E16-CDC0-4D69-A946-3A304BA14A0A}"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280180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139E16-CDC0-4D69-A946-3A304BA14A0A}"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123483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139E16-CDC0-4D69-A946-3A304BA14A0A}"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68157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139E16-CDC0-4D69-A946-3A304BA14A0A}" type="datetimeFigureOut">
              <a:rPr lang="en-IN" smtClean="0"/>
              <a:t>13-02-2018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234260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139E16-CDC0-4D69-A946-3A304BA14A0A}" type="datetimeFigureOut">
              <a:rPr lang="en-IN" smtClean="0"/>
              <a:t>13-02-2018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177815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39E16-CDC0-4D69-A946-3A304BA14A0A}" type="datetimeFigureOut">
              <a:rPr lang="en-IN" smtClean="0"/>
              <a:t>13-02-2018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21236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39E16-CDC0-4D69-A946-3A304BA14A0A}"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167260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39E16-CDC0-4D69-A946-3A304BA14A0A}"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A35A6-F2DD-4FD8-B672-C7B1D2EE74C7}" type="slidenum">
              <a:rPr lang="en-IN" smtClean="0"/>
              <a:t>‹#›</a:t>
            </a:fld>
            <a:endParaRPr lang="en-IN"/>
          </a:p>
        </p:txBody>
      </p:sp>
    </p:spTree>
    <p:extLst>
      <p:ext uri="{BB962C8B-B14F-4D97-AF65-F5344CB8AC3E}">
        <p14:creationId xmlns:p14="http://schemas.microsoft.com/office/powerpoint/2010/main" val="334149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139E16-CDC0-4D69-A946-3A304BA14A0A}" type="datetimeFigureOut">
              <a:rPr lang="en-IN" smtClean="0"/>
              <a:t>13-02-2018</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BA35A6-F2DD-4FD8-B672-C7B1D2EE74C7}" type="slidenum">
              <a:rPr lang="en-IN" smtClean="0"/>
              <a:t>‹#›</a:t>
            </a:fld>
            <a:endParaRPr lang="en-IN"/>
          </a:p>
        </p:txBody>
      </p:sp>
    </p:spTree>
    <p:extLst>
      <p:ext uri="{BB962C8B-B14F-4D97-AF65-F5344CB8AC3E}">
        <p14:creationId xmlns:p14="http://schemas.microsoft.com/office/powerpoint/2010/main" val="40075237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9936" y="1334118"/>
            <a:ext cx="8791575" cy="2387600"/>
          </a:xfrm>
        </p:spPr>
        <p:txBody>
          <a:bodyPr/>
          <a:lstStyle/>
          <a:p>
            <a:r>
              <a:rPr lang="en-IN" dirty="0" smtClean="0"/>
              <a:t>Elimination of Duplicate data</a:t>
            </a:r>
            <a:endParaRPr lang="en-IN" dirty="0"/>
          </a:p>
        </p:txBody>
      </p:sp>
    </p:spTree>
    <p:extLst>
      <p:ext uri="{BB962C8B-B14F-4D97-AF65-F5344CB8AC3E}">
        <p14:creationId xmlns:p14="http://schemas.microsoft.com/office/powerpoint/2010/main" val="237046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414" y="827773"/>
            <a:ext cx="9905999" cy="5252186"/>
          </a:xfrm>
        </p:spPr>
        <p:txBody>
          <a:bodyPr/>
          <a:lstStyle/>
          <a:p>
            <a:r>
              <a:rPr lang="en-IN" sz="2800" b="1" dirty="0" smtClean="0">
                <a:solidFill>
                  <a:schemeClr val="bg1"/>
                </a:solidFill>
              </a:rPr>
              <a:t>Use of Buffered Reader</a:t>
            </a:r>
          </a:p>
          <a:p>
            <a:pPr>
              <a:buFont typeface="Wingdings" panose="05000000000000000000" pitchFamily="2" charset="2"/>
              <a:buChar char="q"/>
            </a:pPr>
            <a:r>
              <a:rPr lang="en-IN" dirty="0" smtClean="0"/>
              <a:t>To read the data stored in the csv file, I have used the </a:t>
            </a:r>
            <a:r>
              <a:rPr lang="en-IN" dirty="0" err="1" smtClean="0"/>
              <a:t>FileReader</a:t>
            </a:r>
            <a:r>
              <a:rPr lang="en-IN" dirty="0" smtClean="0"/>
              <a:t> and subsequently used the scanner method and delimiters to separate and store the data in specific arrays.</a:t>
            </a:r>
          </a:p>
          <a:p>
            <a:pPr>
              <a:buFont typeface="Wingdings" panose="05000000000000000000" pitchFamily="2" charset="2"/>
              <a:buChar char="q"/>
            </a:pPr>
            <a:r>
              <a:rPr lang="en-IN" dirty="0"/>
              <a:t> </a:t>
            </a:r>
            <a:r>
              <a:rPr lang="en-IN" dirty="0" smtClean="0"/>
              <a:t>A array list named total has been created to store the combined data and further process it.</a:t>
            </a:r>
          </a:p>
        </p:txBody>
      </p:sp>
    </p:spTree>
    <p:extLst>
      <p:ext uri="{BB962C8B-B14F-4D97-AF65-F5344CB8AC3E}">
        <p14:creationId xmlns:p14="http://schemas.microsoft.com/office/powerpoint/2010/main" val="130361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414" y="827773"/>
            <a:ext cx="9905999" cy="5252186"/>
          </a:xfrm>
        </p:spPr>
        <p:txBody>
          <a:bodyPr/>
          <a:lstStyle/>
          <a:p>
            <a:r>
              <a:rPr lang="en-IN" sz="2800" b="1" dirty="0" smtClean="0">
                <a:solidFill>
                  <a:schemeClr val="bg1"/>
                </a:solidFill>
              </a:rPr>
              <a:t>Use of </a:t>
            </a:r>
            <a:r>
              <a:rPr lang="en-IN" sz="2800" b="1" dirty="0" err="1" smtClean="0">
                <a:solidFill>
                  <a:schemeClr val="bg1"/>
                </a:solidFill>
              </a:rPr>
              <a:t>ArrayList</a:t>
            </a:r>
            <a:endParaRPr lang="en-IN" dirty="0" smtClean="0"/>
          </a:p>
          <a:p>
            <a:pPr>
              <a:buFont typeface="Wingdings" panose="05000000000000000000" pitchFamily="2" charset="2"/>
              <a:buChar char="q"/>
            </a:pPr>
            <a:r>
              <a:rPr lang="en-IN" dirty="0" err="1" smtClean="0"/>
              <a:t>ArrayList</a:t>
            </a:r>
            <a:r>
              <a:rPr lang="en-IN" dirty="0" smtClean="0"/>
              <a:t> has been used to create and combine and sort data so that all the persons with same date of birth can be grouped together and further more using gender and first name in sorting the data, it helps to accumulate of the occurrences of a single person next to next. In this case it would be sufficient to compare names that are next to each other.</a:t>
            </a:r>
          </a:p>
        </p:txBody>
      </p:sp>
    </p:spTree>
    <p:extLst>
      <p:ext uri="{BB962C8B-B14F-4D97-AF65-F5344CB8AC3E}">
        <p14:creationId xmlns:p14="http://schemas.microsoft.com/office/powerpoint/2010/main" val="358550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54518"/>
            <a:ext cx="9905999" cy="5813659"/>
          </a:xfrm>
        </p:spPr>
        <p:txBody>
          <a:bodyPr>
            <a:normAutofit/>
          </a:bodyPr>
          <a:lstStyle/>
          <a:p>
            <a:r>
              <a:rPr lang="en-IN" sz="2800" b="1" dirty="0" smtClean="0">
                <a:solidFill>
                  <a:schemeClr val="bg1"/>
                </a:solidFill>
              </a:rPr>
              <a:t>Eliminating duplicate names</a:t>
            </a:r>
            <a:endParaRPr lang="en-IN" dirty="0" smtClean="0"/>
          </a:p>
          <a:p>
            <a:pPr>
              <a:buFont typeface="Wingdings" panose="05000000000000000000" pitchFamily="2" charset="2"/>
              <a:buChar char="q"/>
            </a:pPr>
            <a:r>
              <a:rPr lang="en-IN" dirty="0" smtClean="0"/>
              <a:t>Having sorted the data, we now verify whether the first names of two strings are same or not, ignoring the case.</a:t>
            </a:r>
          </a:p>
          <a:p>
            <a:pPr>
              <a:buFont typeface="Wingdings" panose="05000000000000000000" pitchFamily="2" charset="2"/>
              <a:buChar char="q"/>
            </a:pPr>
            <a:r>
              <a:rPr lang="en-IN" dirty="0" smtClean="0"/>
              <a:t>Next we move on to the last name and verify if it a exact duplicate or just a abbreviation of the previous one. </a:t>
            </a:r>
          </a:p>
          <a:p>
            <a:pPr>
              <a:buFont typeface="Wingdings" panose="05000000000000000000" pitchFamily="2" charset="2"/>
              <a:buChar char="q"/>
            </a:pPr>
            <a:r>
              <a:rPr lang="en-IN" dirty="0" smtClean="0"/>
              <a:t>In some cases the middle name is omitted and just the last name is considered to verify the data</a:t>
            </a:r>
          </a:p>
          <a:p>
            <a:pPr>
              <a:buFont typeface="Wingdings" panose="05000000000000000000" pitchFamily="2" charset="2"/>
              <a:buChar char="q"/>
            </a:pPr>
            <a:r>
              <a:rPr lang="en-IN" dirty="0" smtClean="0"/>
              <a:t>All the comparisons are performed considering that a name if abbreviated, only gets abbreviated to a single letter, independent of case</a:t>
            </a:r>
          </a:p>
          <a:p>
            <a:pPr>
              <a:buFont typeface="Wingdings" panose="05000000000000000000" pitchFamily="2" charset="2"/>
              <a:buChar char="q"/>
            </a:pPr>
            <a:r>
              <a:rPr lang="en-IN" dirty="0" smtClean="0"/>
              <a:t>  We then consider the string in which larger part of the name is present and the other is removed</a:t>
            </a:r>
            <a:endParaRPr lang="en-IN" dirty="0"/>
          </a:p>
        </p:txBody>
      </p:sp>
    </p:spTree>
    <p:extLst>
      <p:ext uri="{BB962C8B-B14F-4D97-AF65-F5344CB8AC3E}">
        <p14:creationId xmlns:p14="http://schemas.microsoft.com/office/powerpoint/2010/main" val="86113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039" y="712269"/>
            <a:ext cx="9905999" cy="5627572"/>
          </a:xfrm>
        </p:spPr>
        <p:txBody>
          <a:bodyPr/>
          <a:lstStyle/>
          <a:p>
            <a:r>
              <a:rPr lang="en-IN" sz="2800" b="1" dirty="0" smtClean="0">
                <a:solidFill>
                  <a:schemeClr val="bg1"/>
                </a:solidFill>
              </a:rPr>
              <a:t>Storing the data</a:t>
            </a:r>
          </a:p>
          <a:p>
            <a:pPr>
              <a:buFont typeface="Wingdings" panose="05000000000000000000" pitchFamily="2" charset="2"/>
              <a:buChar char="q"/>
            </a:pPr>
            <a:r>
              <a:rPr lang="en-IN" dirty="0" smtClean="0"/>
              <a:t>We now have the updated array list with us and use </a:t>
            </a:r>
            <a:r>
              <a:rPr lang="en-IN" dirty="0" err="1" smtClean="0"/>
              <a:t>printwriter</a:t>
            </a:r>
            <a:r>
              <a:rPr lang="en-IN" dirty="0" smtClean="0"/>
              <a:t> class to create and write a file.</a:t>
            </a:r>
          </a:p>
          <a:p>
            <a:pPr>
              <a:buFont typeface="Wingdings" panose="05000000000000000000" pitchFamily="2" charset="2"/>
              <a:buChar char="q"/>
            </a:pPr>
            <a:r>
              <a:rPr lang="en-IN" dirty="0" smtClean="0"/>
              <a:t>We initialize a string builder to store the data in order in which we want to write to the file and then we append the data into the file.</a:t>
            </a:r>
          </a:p>
          <a:p>
            <a:pPr>
              <a:buFont typeface="Wingdings" panose="05000000000000000000" pitchFamily="2" charset="2"/>
              <a:buChar char="q"/>
            </a:pPr>
            <a:r>
              <a:rPr lang="en-IN" dirty="0" smtClean="0"/>
              <a:t>We use a string builder so that the number of times we write to file is reduced and that increases the efficiency of the program.</a:t>
            </a:r>
            <a:endParaRPr lang="en-IN" dirty="0"/>
          </a:p>
        </p:txBody>
      </p:sp>
    </p:spTree>
    <p:extLst>
      <p:ext uri="{BB962C8B-B14F-4D97-AF65-F5344CB8AC3E}">
        <p14:creationId xmlns:p14="http://schemas.microsoft.com/office/powerpoint/2010/main" val="162269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1168517">
            <a:off x="1333918" y="1075205"/>
            <a:ext cx="9905999" cy="3541714"/>
          </a:xfrm>
        </p:spPr>
        <p:txBody>
          <a:bodyPr>
            <a:normAutofit/>
          </a:bodyPr>
          <a:lstStyle/>
          <a:p>
            <a:pPr marL="0" indent="0">
              <a:buNone/>
            </a:pPr>
            <a:r>
              <a:rPr lang="en-IN" sz="16600" b="1" dirty="0" smtClean="0">
                <a:solidFill>
                  <a:schemeClr val="accent3">
                    <a:lumMod val="50000"/>
                  </a:schemeClr>
                </a:solidFill>
              </a:rPr>
              <a:t>Thank You</a:t>
            </a:r>
            <a:endParaRPr lang="en-IN" sz="16600" b="1" dirty="0">
              <a:solidFill>
                <a:schemeClr val="accent3">
                  <a:lumMod val="50000"/>
                </a:schemeClr>
              </a:solidFill>
            </a:endParaRPr>
          </a:p>
        </p:txBody>
      </p:sp>
      <p:sp>
        <p:nvSpPr>
          <p:cNvPr id="4" name="TextBox 3"/>
          <p:cNvSpPr txBox="1"/>
          <p:nvPr/>
        </p:nvSpPr>
        <p:spPr>
          <a:xfrm>
            <a:off x="1280159" y="3859730"/>
            <a:ext cx="3445844" cy="2677656"/>
          </a:xfrm>
          <a:prstGeom prst="rect">
            <a:avLst/>
          </a:prstGeom>
          <a:noFill/>
        </p:spPr>
        <p:txBody>
          <a:bodyPr wrap="square" rtlCol="0">
            <a:spAutoFit/>
          </a:bodyPr>
          <a:lstStyle/>
          <a:p>
            <a:r>
              <a:rPr lang="en-IN" sz="2400" b="1" dirty="0" smtClean="0">
                <a:solidFill>
                  <a:schemeClr val="accent1"/>
                </a:solidFill>
              </a:rPr>
              <a:t>A. Vishnu Vardhan,</a:t>
            </a:r>
          </a:p>
          <a:p>
            <a:r>
              <a:rPr lang="en-IN" sz="2400" b="1" dirty="0" smtClean="0">
                <a:solidFill>
                  <a:schemeClr val="accent1"/>
                </a:solidFill>
              </a:rPr>
              <a:t>9755792338,</a:t>
            </a:r>
          </a:p>
          <a:p>
            <a:r>
              <a:rPr lang="en-IN" sz="2400" b="1" dirty="0" smtClean="0">
                <a:solidFill>
                  <a:schemeClr val="accent1"/>
                </a:solidFill>
              </a:rPr>
              <a:t>Avv.tharun@gmail.com,</a:t>
            </a:r>
          </a:p>
          <a:p>
            <a:r>
              <a:rPr lang="en-IN" sz="2400" b="1" dirty="0" smtClean="0">
                <a:solidFill>
                  <a:schemeClr val="accent1"/>
                </a:solidFill>
              </a:rPr>
              <a:t>ee150002001@iiti.ac.in,</a:t>
            </a:r>
          </a:p>
          <a:p>
            <a:r>
              <a:rPr lang="en-IN" sz="2400" b="1" dirty="0" err="1" smtClean="0">
                <a:solidFill>
                  <a:schemeClr val="accent1"/>
                </a:solidFill>
              </a:rPr>
              <a:t>Btech</a:t>
            </a:r>
            <a:r>
              <a:rPr lang="en-IN" sz="2400" b="1" dirty="0" smtClean="0">
                <a:solidFill>
                  <a:schemeClr val="accent1"/>
                </a:solidFill>
              </a:rPr>
              <a:t> 3</a:t>
            </a:r>
            <a:r>
              <a:rPr lang="en-IN" sz="2400" b="1" baseline="30000" dirty="0" smtClean="0">
                <a:solidFill>
                  <a:schemeClr val="accent1"/>
                </a:solidFill>
              </a:rPr>
              <a:t>rd</a:t>
            </a:r>
            <a:r>
              <a:rPr lang="en-IN" sz="2400" b="1" dirty="0" smtClean="0">
                <a:solidFill>
                  <a:schemeClr val="accent1"/>
                </a:solidFill>
              </a:rPr>
              <a:t> year, </a:t>
            </a:r>
          </a:p>
          <a:p>
            <a:r>
              <a:rPr lang="en-IN" sz="2400" b="1" dirty="0" smtClean="0">
                <a:solidFill>
                  <a:schemeClr val="accent1"/>
                </a:solidFill>
              </a:rPr>
              <a:t>Electrical Engineering,</a:t>
            </a:r>
          </a:p>
          <a:p>
            <a:r>
              <a:rPr lang="en-IN" sz="2400" b="1" dirty="0" smtClean="0">
                <a:solidFill>
                  <a:schemeClr val="accent1"/>
                </a:solidFill>
              </a:rPr>
              <a:t>IIT Indore.</a:t>
            </a:r>
            <a:endParaRPr lang="en-IN" sz="2400" b="1" dirty="0">
              <a:solidFill>
                <a:schemeClr val="accent1"/>
              </a:solidFill>
            </a:endParaRPr>
          </a:p>
        </p:txBody>
      </p:sp>
    </p:spTree>
    <p:extLst>
      <p:ext uri="{BB962C8B-B14F-4D97-AF65-F5344CB8AC3E}">
        <p14:creationId xmlns:p14="http://schemas.microsoft.com/office/powerpoint/2010/main" val="1928654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348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Tw Cen MT</vt:lpstr>
      <vt:lpstr>Wingdings</vt:lpstr>
      <vt:lpstr>Circuit</vt:lpstr>
      <vt:lpstr>Elimination of Duplicate data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Elimination of Duplicate data</dc:title>
  <dc:creator>Vishnu Achanta</dc:creator>
  <cp:lastModifiedBy>Vishnu Achanta</cp:lastModifiedBy>
  <cp:revision>5</cp:revision>
  <dcterms:created xsi:type="dcterms:W3CDTF">2018-02-13T13:52:44Z</dcterms:created>
  <dcterms:modified xsi:type="dcterms:W3CDTF">2018-02-13T14:36:17Z</dcterms:modified>
</cp:coreProperties>
</file>