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29"/>
  </p:notesMasterIdLst>
  <p:handoutMasterIdLst>
    <p:handoutMasterId r:id="rId30"/>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 /><Relationship Id="rId13" Type="http://schemas.openxmlformats.org/officeDocument/2006/relationships/slide" Target="slides/slide8.xml" /><Relationship Id="rId18" Type="http://schemas.openxmlformats.org/officeDocument/2006/relationships/slide" Target="slides/slide13.xml" /><Relationship Id="rId26" Type="http://schemas.openxmlformats.org/officeDocument/2006/relationships/slide" Target="slides/slide21.xml" /><Relationship Id="rId3" Type="http://schemas.openxmlformats.org/officeDocument/2006/relationships/slideMaster" Target="slideMasters/slideMaster3.xml" /><Relationship Id="rId21" Type="http://schemas.openxmlformats.org/officeDocument/2006/relationships/slide" Target="slides/slide16.xml" /><Relationship Id="rId34" Type="http://schemas.openxmlformats.org/officeDocument/2006/relationships/tableStyles" Target="tableStyles.xml" /><Relationship Id="rId7" Type="http://schemas.openxmlformats.org/officeDocument/2006/relationships/slide" Target="slides/slide2.xml" /><Relationship Id="rId12" Type="http://schemas.openxmlformats.org/officeDocument/2006/relationships/slide" Target="slides/slide7.xml" /><Relationship Id="rId17" Type="http://schemas.openxmlformats.org/officeDocument/2006/relationships/slide" Target="slides/slide12.xml" /><Relationship Id="rId25" Type="http://schemas.openxmlformats.org/officeDocument/2006/relationships/slide" Target="slides/slide20.xml" /><Relationship Id="rId33"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1.xml" /><Relationship Id="rId20" Type="http://schemas.openxmlformats.org/officeDocument/2006/relationships/slide" Target="slides/slide15.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1.xml" /><Relationship Id="rId11" Type="http://schemas.openxmlformats.org/officeDocument/2006/relationships/slide" Target="slides/slide6.xml" /><Relationship Id="rId24" Type="http://schemas.openxmlformats.org/officeDocument/2006/relationships/slide" Target="slides/slide19.xml" /><Relationship Id="rId32" Type="http://schemas.openxmlformats.org/officeDocument/2006/relationships/viewProps" Target="viewProps.xml" /><Relationship Id="rId5" Type="http://schemas.openxmlformats.org/officeDocument/2006/relationships/slideMaster" Target="slideMasters/slideMaster5.xml" /><Relationship Id="rId15" Type="http://schemas.openxmlformats.org/officeDocument/2006/relationships/slide" Target="slides/slide10.xml" /><Relationship Id="rId23" Type="http://schemas.openxmlformats.org/officeDocument/2006/relationships/slide" Target="slides/slide18.xml" /><Relationship Id="rId28" Type="http://schemas.openxmlformats.org/officeDocument/2006/relationships/slide" Target="slides/slide23.xml" /><Relationship Id="rId10" Type="http://schemas.openxmlformats.org/officeDocument/2006/relationships/slide" Target="slides/slide5.xml" /><Relationship Id="rId19" Type="http://schemas.openxmlformats.org/officeDocument/2006/relationships/slide" Target="slides/slide14.xml" /><Relationship Id="rId31" Type="http://schemas.openxmlformats.org/officeDocument/2006/relationships/presProps" Target="presProps.xml" /><Relationship Id="rId4" Type="http://schemas.openxmlformats.org/officeDocument/2006/relationships/slideMaster" Target="slideMasters/slideMaster4.xml" /><Relationship Id="rId9" Type="http://schemas.openxmlformats.org/officeDocument/2006/relationships/slide" Target="slides/slide4.xml" /><Relationship Id="rId14" Type="http://schemas.openxmlformats.org/officeDocument/2006/relationships/slide" Target="slides/slide9.xml" /><Relationship Id="rId22" Type="http://schemas.openxmlformats.org/officeDocument/2006/relationships/slide" Target="slides/slide17.xml" /><Relationship Id="rId27" Type="http://schemas.openxmlformats.org/officeDocument/2006/relationships/slide" Target="slides/slide22.xml" /><Relationship Id="rId30"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Header Placeholder 5">
            <a:extLst>
              <a:ext uri="{FF2B5EF4-FFF2-40B4-BE49-F238E27FC236}">
                <a16:creationId xmlns:a16="http://schemas.microsoft.com/office/drawing/2014/main" id="{2825F755-D225-4B48-B67A-06D71B3F85FE}"/>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Arial" pitchFamily="2"/>
            </a:endParaRPr>
          </a:p>
        </p:txBody>
      </p:sp>
      <p:sp>
        <p:nvSpPr>
          <p:cNvPr id="7" name="Date Placeholder 6">
            <a:extLst>
              <a:ext uri="{FF2B5EF4-FFF2-40B4-BE49-F238E27FC236}">
                <a16:creationId xmlns:a16="http://schemas.microsoft.com/office/drawing/2014/main" id="{EEA8842E-85A3-4A48-8DBB-4C1F594C1BF2}"/>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Arial" pitchFamily="2"/>
            </a:endParaRPr>
          </a:p>
        </p:txBody>
      </p:sp>
      <p:sp>
        <p:nvSpPr>
          <p:cNvPr id="8" name="Footer Placeholder 7">
            <a:extLst>
              <a:ext uri="{FF2B5EF4-FFF2-40B4-BE49-F238E27FC236}">
                <a16:creationId xmlns:a16="http://schemas.microsoft.com/office/drawing/2014/main" id="{AA6E3ADD-E96D-41ED-BDBC-3C8213C6C6EF}"/>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Arial" pitchFamily="2"/>
            </a:endParaRPr>
          </a:p>
        </p:txBody>
      </p:sp>
      <p:sp>
        <p:nvSpPr>
          <p:cNvPr id="9" name="Slide Number Placeholder 8">
            <a:extLst>
              <a:ext uri="{FF2B5EF4-FFF2-40B4-BE49-F238E27FC236}">
                <a16:creationId xmlns:a16="http://schemas.microsoft.com/office/drawing/2014/main" id="{F4F5EA19-42F1-4BED-A181-9F8350496E5A}"/>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D6D0239C-2A8E-4A5B-B3A6-3C8445F91B8E}" type="slidenum">
              <a:t>‹#›</a:t>
            </a:fld>
            <a:endParaRPr lang="en-US" sz="1400" b="0" i="0" u="none" strike="noStrike" kern="1200">
              <a:ln>
                <a:noFill/>
              </a:ln>
              <a:latin typeface="Arial" pitchFamily="18"/>
              <a:ea typeface="Microsoft YaHei" pitchFamily="2"/>
              <a:cs typeface="Arial" pitchFamily="2"/>
            </a:endParaRPr>
          </a:p>
        </p:txBody>
      </p:sp>
      <p:sp>
        <p:nvSpPr>
          <p:cNvPr id="2" name="Header Placeholder 1">
            <a:extLst>
              <a:ext uri="{FF2B5EF4-FFF2-40B4-BE49-F238E27FC236}">
                <a16:creationId xmlns:a16="http://schemas.microsoft.com/office/drawing/2014/main" id="{316AD0D0-5DB1-4D44-97CF-1CC6637F9F57}"/>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132D30-7F5D-4825-90F6-E21C880604CF}"/>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8D041558-5BAE-4C16-B174-510CE2AF7071}" type="datetimeFigureOut">
              <a:rPr lang="en-US"/>
              <a:t>5/30/2021</a:t>
            </a:fld>
            <a:endParaRPr lang="en-US"/>
          </a:p>
        </p:txBody>
      </p:sp>
      <p:sp>
        <p:nvSpPr>
          <p:cNvPr id="4" name="Footer Placeholder 3">
            <a:extLst>
              <a:ext uri="{FF2B5EF4-FFF2-40B4-BE49-F238E27FC236}">
                <a16:creationId xmlns:a16="http://schemas.microsoft.com/office/drawing/2014/main" id="{FBFEC24E-434C-49FF-A653-CE9BB61A6CCE}"/>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5713242-81CE-4108-860B-6515378626ED}"/>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621E8186-2240-4B41-A574-4B1C4920A727}" type="slidenum">
              <a:t>‹#›</a:t>
            </a:fld>
            <a:endParaRPr lang="en-US"/>
          </a:p>
        </p:txBody>
      </p:sp>
    </p:spTree>
    <p:extLst>
      <p:ext uri="{BB962C8B-B14F-4D97-AF65-F5344CB8AC3E}">
        <p14:creationId xmlns:p14="http://schemas.microsoft.com/office/powerpoint/2010/main" val="1171295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DA94860-8DA7-4564-9D5D-A068320E6A85}" type="datetimeFigureOut">
              <a:rPr lang="en-US"/>
              <a:t>5/30/2021</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08D7B1A-1CAA-451A-B5BC-38A10AE29333}"/>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9" name="Notes Placeholder 8">
            <a:extLst>
              <a:ext uri="{FF2B5EF4-FFF2-40B4-BE49-F238E27FC236}">
                <a16:creationId xmlns:a16="http://schemas.microsoft.com/office/drawing/2014/main" id="{31C8C22A-86CF-43FD-A8BC-72FD78B5CC66}"/>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10" name="Header Placeholder 9">
            <a:extLst>
              <a:ext uri="{FF2B5EF4-FFF2-40B4-BE49-F238E27FC236}">
                <a16:creationId xmlns:a16="http://schemas.microsoft.com/office/drawing/2014/main" id="{1B3CE066-E235-4D43-9FA9-A744AD418723}"/>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11" name="Date Placeholder 10">
            <a:extLst>
              <a:ext uri="{FF2B5EF4-FFF2-40B4-BE49-F238E27FC236}">
                <a16:creationId xmlns:a16="http://schemas.microsoft.com/office/drawing/2014/main" id="{EECD4170-A9D9-4F47-9475-42D82D161BDC}"/>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12" name="Footer Placeholder 11">
            <a:extLst>
              <a:ext uri="{FF2B5EF4-FFF2-40B4-BE49-F238E27FC236}">
                <a16:creationId xmlns:a16="http://schemas.microsoft.com/office/drawing/2014/main" id="{28B2D848-95DF-4E3E-B9BE-4322CD21ED4D}"/>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13" name="Slide Number Placeholder 12">
            <a:extLst>
              <a:ext uri="{FF2B5EF4-FFF2-40B4-BE49-F238E27FC236}">
                <a16:creationId xmlns:a16="http://schemas.microsoft.com/office/drawing/2014/main" id="{71A775D7-24CD-4DF5-B378-3A03BDFF1B1D}"/>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1332B362-0DFB-41AD-A05B-1C5EA4138CE1}" type="slidenum">
              <a:t>‹#›</a:t>
            </a:fld>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6702A4A-9940-457C-B44E-32DF5EF03FA5}" type="slidenum">
              <a:t>‹#›</a:t>
            </a:fld>
            <a:endParaRPr lang="en-US"/>
          </a:p>
        </p:txBody>
      </p:sp>
    </p:spTree>
    <p:extLst>
      <p:ext uri="{BB962C8B-B14F-4D97-AF65-F5344CB8AC3E}">
        <p14:creationId xmlns:p14="http://schemas.microsoft.com/office/powerpoint/2010/main" val="95401616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01A5631-12A4-4B61-A24A-CE8E276FBB8C}"/>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7942CBFB-7592-474F-80D7-B4E0EEAC8B6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3B6A2D0-03A9-46A0-8610-969C15BC114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C2883760-247A-4770-A343-9B3F998D4B7F}"/>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EF5707F-9625-4F91-ADBD-B883ACD3AB2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0DAD6C3B-EB95-4AE5-9732-C8D1579496EB}"/>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594DBAC-6B59-400A-9DE9-0DE595095CEE}"/>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47FD9C0-594C-4A13-8D5C-C6C5B15CE9EA}"/>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13ABCA01-9DCF-4031-833E-448C2CDC2ED3}"/>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BE6E18C-E240-4299-B036-9F405F5DB864}"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A24645DD-5886-42A1-ABE2-BFDB5535D34D}"/>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9E24637-A728-4618-BEDC-923B3009034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1EB5041C-C8DA-41AE-BB93-45FF28E3D52D}"/>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B49FE3E-DF3E-4F42-9A70-35155704FF1F}"/>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27A88F89-D3B9-4539-AFF9-A6552C94DB3D}"/>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C8E8512C-982D-4194-93A1-5DB9C8D0D896}"/>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B1EF573-4B41-4888-8AB4-4F1C0EE9B44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E41165EE-32CB-4BA6-A018-038E33BB3C8C}"/>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8D5B501-3A7A-42E8-87AC-85953A47781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9EF4B4A0-C2B6-451B-B1F1-53E51E59C121}"/>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C6141E2-0801-403D-8E96-A771C5029CB4}"/>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D5DD3C81-FBF0-4883-80E4-937531C4BF82}"/>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E1F17381-CAEB-4A6A-9CE4-EB299CFDF7EE}"/>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F386492-8692-4092-98C5-BAE58BF5C92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CAF6B538-E793-481E-8DCD-1BFF62405179}"/>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06579E6-3585-4236-87E6-C7332434978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BED547B3-8EDA-4A7A-8BCE-63A60B09C6DD}"/>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6C8AE34-7E5E-4445-A5C5-46574452C889}"/>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D6BFC4E-D0D1-4EA0-96C6-7C7148F30AF6}"/>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E462A9C8-CD86-4106-98C7-82BF9F8022D2}"/>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C9F4275-8E7A-4EEB-9E80-343DE0ADB94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CD6B570A-D84F-4D76-BD28-BBCFE7E7F418}"/>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0300E8E-0D85-4DB5-AE7E-E3C6C1D9BE7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7CF905BA-BE07-423D-8E2C-66DDEE3C0388}"/>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2634FCE-BEE9-4450-883F-F00EA38EF7C9}"/>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4EF5224-2E1C-472E-A2F7-291A8DD12961}"/>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6623E3BC-B5B3-40AA-8675-F76D76808A5A}"/>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AB2F1F3-8535-4B0A-9AD1-A4FCBC160B6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5878F0A9-48DF-420E-8C88-10CA998951BD}"/>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AC1B56F-653E-4E20-A9AF-DF55637160D0}"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B9F977F0-FE34-4B0D-83B6-9D238558D06F}"/>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199D0B0-B210-49F2-A03A-79D2728C2975}"/>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D57C75A-69D6-4884-BFEE-D62C89231141}"/>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2B0BB738-3C8B-48F1-9C75-0712C8792467}"/>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6C0558F-AE9C-4BCC-986A-74AAFC71303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88BAA90E-213B-41E5-9555-0FD02617B760}"/>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9E2866A-32C5-423E-AF11-EECD3D3C2F1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D169149F-D7CE-4FB3-8DD5-387FA32E7355}"/>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3473705-05D2-4FDB-8D88-880F24DDE8E9}"/>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B93446E1-3F00-47C6-A906-4FEF513EF7C4}"/>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EA3D8126-F265-4B47-B3F6-F33B572FDD9C}"/>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A8FCEC3-79C7-4143-B0BD-0C03C4EB952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FF903153-7C38-4577-9658-7F3B9154BD42}"/>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75C1FD6-3E35-4749-9C88-AB4802DC8830}"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D2ECB463-9F09-41AD-ADBE-258E06C6500D}"/>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4E4CB33-589F-4613-8E92-8AB973018AF2}"/>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EF0A2C3-5B3B-4AB1-86F7-91DFE70DC53D}"/>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8B736CFD-94ED-4196-8A16-66B1064045B2}"/>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F51A30E-8773-4FB4-AABB-433FBD266AF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62183A51-F853-402B-868A-EECFF7F619E1}"/>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D046764-9A23-48F2-B7D2-742D0856D55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0908BEAF-1EE7-417C-8377-DA62D2C383FD}"/>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6C65CC3-9DFD-4A9F-BAD9-8A510BEF512A}"/>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79F479F4-92CA-4787-9B7A-872B7C141B83}"/>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647C061C-2648-4231-AA21-1DE92DAB47CB}"/>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C6BC17E-D291-4EF6-A2F0-C435354BF30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4B88F35D-161C-49CB-BC45-E03728E0F1FB}"/>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82B18B0-9399-4BE0-B79A-BAEF3DE4228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E8A3127C-BF3E-4C3C-B9C6-BC9EE9E3D2F6}"/>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EEE493E-5497-48E4-A18B-E9D44F6B6B06}"/>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E3EDD88-E7BB-40C2-86BC-2FE6FC228107}"/>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7D767655-E0DE-476A-B50D-F8543A9AA75C}"/>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2EAF89F-9022-4EEC-B9D8-839AF4C7C933}"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D21333B3-F132-4D07-A941-20CC4DE6A90B}"/>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5B746A2-5E7A-4645-BA3E-FCAA8DF5FB4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E9C09A49-6FFB-4C35-95DD-36109A1C1513}"/>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C12D4AD-5A2A-46E0-AA14-D10194FA4A92}"/>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4C50457-468F-4584-9F00-4A7AFC9AEE9E}"/>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BF0A9C4F-7F64-4866-95D3-BCBE893E96D0}"/>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05F0616-AC93-4546-AEC2-0BAA2408B78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35C11ECE-33CA-47FB-87AD-42B05AA861AC}"/>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0B0DE1D-C296-452C-B99B-0640CD3A3C6F}"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2E9B17D6-B5A7-4F2B-9AB6-C99CDDB13BE0}"/>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6F02CC2-FD48-46EE-9EB5-D0B0352DDF56}"/>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A3A1356-A547-4D67-BBDB-F9BCA717B29B}"/>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9492EE4A-01F9-4709-8F5D-6C3E14D13E56}"/>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1F790B7-1A1F-473C-A1FF-A972612F8373}"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7A1FE337-1DE2-4C37-BC1A-19B2D979AB58}"/>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D6745C2-5BC5-443E-A9B5-B4F5B7AF494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5F25593B-E2AC-49E1-B011-EEAD999E09C5}"/>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36AD093-2EF5-496F-87ED-C496DAE5037F}"/>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20A67762-9B88-4C9D-AEC9-566839A42CEC}"/>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2FC0E219-81C2-47D8-82BA-AD0F4B6CACB3}"/>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DEB5907-913E-40D6-875A-1C28BAEF8F7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A551FEC6-A7F9-4FD5-860E-908E016730C3}"/>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EA099FD-8D1D-433D-875B-CC4DC03FB960}"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F3DF8928-7268-4689-AD2A-EF64A718D945}"/>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7436553-88C0-4F1F-B538-9F14559FA770}"/>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6D6944E4-F814-4AC1-9297-4A0D98F748EE}"/>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85AE8E80-00F9-4BFB-ADAF-E39D1CFD568C}"/>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0476964-B48B-451A-BF50-8D258984B49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1154A441-7EDE-4936-A82B-67EC7828FA40}"/>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C7D2F33-D0A0-4963-AA88-A7D1343FB5D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E0C9C3FB-6008-4E77-9321-1263E252C3A3}"/>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266C2DC-405C-4AA0-AE40-52131DDFD33A}"/>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73DDA5A4-CE41-48FF-B3D5-F171C8465BE1}"/>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304B0AFF-4163-4E03-98EC-3BD16E1203F3}"/>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3828A5F-BDC0-4817-B721-0F9ABDF0E9F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4CFEAFAE-A1E6-47B7-BE1A-6F1FDF0FA524}"/>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35DB427-2502-4E76-95AA-42C2FB5C1970}"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FB7323FE-1471-464D-87EA-35EE7FF0EEC5}"/>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1DFE187-F67C-46EA-BB18-2A7F7226C78C}"/>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E677327-03C4-44E0-8381-D2F1FB0FC479}"/>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FD886E0F-B68B-4D1B-B487-46C40CA2BA26}"/>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4CCADB7-6A2A-4A54-ACC1-0DEC005F728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57A6F6CE-D3F4-4269-BBC6-BFCF3388A6E9}"/>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16BB0B8-4A3F-48FD-B414-43D683F24A5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CA7DEFF4-940B-4636-8F64-A8CDAE6181A7}"/>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1728778F-8117-4184-8C6E-E34794C4DE76}"/>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07E973C-C841-4BE6-A89C-FAC3024BBE34}"/>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EEE04337-A153-4775-A5DB-4C91D855CAB4}"/>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312ACDB-8013-4C46-BFDC-0B297A8B6FE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A5B77850-3A91-4271-ADCD-F8A0E0F448BE}"/>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86A4D42-A827-48B1-9C74-B3ECB5EDD56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EF678188-EEAB-481C-941C-327B77A6B8B7}"/>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1158A9E-6212-459B-B6C8-B0FD6EB12C95}"/>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B317C27-CDA2-4E67-82E8-E62FFE55767F}"/>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A9CE439D-E38C-4FCD-83F8-8A56A2897DF7}"/>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F8F8E6C-116B-4CA1-A223-46DBD14F46A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75D0E3B9-44A2-4FDC-865D-E43AE213BE4C}"/>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F86A2F9-5B10-428C-B85C-447E971C8D3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003409A4-8792-4AD2-BD84-0B0442522964}"/>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A668706C-A509-4FC1-BDE9-217B7DC07078}"/>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F73F38B-3C08-44A5-8C25-A0BE2E7B5244}"/>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249DC7DB-8420-4C1F-BA1D-9A6124A24033}"/>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AC7AFEE-9D2B-43B7-AEE5-BCB7835627C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334EB469-8AF4-46B5-ADD0-0F7AB70C5C44}"/>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1FBEE14-4D6E-4294-A29C-C36D9E005C4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196EF025-0E80-4472-8AE7-D18ABA56093F}"/>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965A66A-0F42-401D-9393-311FA4473BD5}"/>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13AA2027-D92D-4DD0-ADA2-2F2F779D44F7}"/>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D4A0E702-B4C3-40A0-943D-A4EF08AF6870}"/>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95A31DA-CD3C-44A2-8B55-06D7927A4AA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519FFE01-D08F-4A95-9CBA-DEA93CF5D07E}"/>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2184CF3-9784-4A0A-AF24-731E88FEC5C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546C6F7A-71DB-4C0B-BE8A-438C3F052BC4}"/>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27D1621-DF9F-48DB-94BF-966D9EAA965E}"/>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2DE649BE-0D01-42B3-B52D-23BF7F987A2C}"/>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C3552564-0B43-4276-99A6-E9ED31D8A05D}"/>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A7DB023-E0FC-41D5-92EA-18B412323FD4}"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8A5F75C6-554C-425C-9899-9550EFBA505E}"/>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F721092-F400-4CC4-82C2-5F164FE381C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E2FD75EC-3C91-41E9-B982-571A276BC5CC}"/>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582071E-E894-4640-8CB4-099C3C128F55}"/>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5CBD7411-B1D6-4979-A827-643C925F267D}"/>
              </a:ext>
            </a:extLst>
          </p:cNvPr>
          <p:cNvSpPr txBox="1">
            <a:spLocks noGrp="1"/>
          </p:cNvSpPr>
          <p:nvPr/>
        </p:nvSpPr>
        <p:spPr>
          <a:xfrm>
            <a:off x="4402138" y="0"/>
            <a:ext cx="3368675" cy="50482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DA94860-8DA7-4564-9D5D-A068320E6A8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A758969B-63F3-432D-9FB5-B54125F28BE9}"/>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78B6691-D038-4A81-8094-26E76BA33845}"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B374098F-1EC5-47A5-8214-0188D4CBF8DF}"/>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07E14F0-BB56-43D3-9964-8EB9C2C87433}"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Slide Image Placeholder 1">
            <a:extLst>
              <a:ext uri="{FF2B5EF4-FFF2-40B4-BE49-F238E27FC236}">
                <a16:creationId xmlns:a16="http://schemas.microsoft.com/office/drawing/2014/main" id="{4B57238F-DC43-47EA-B09E-BA97DAF48781}"/>
              </a:ext>
            </a:extLst>
          </p:cNvPr>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C9996BE-0AE6-4C99-9C0A-36356E2D3F5D}"/>
              </a:ext>
            </a:extLst>
          </p:cNvPr>
          <p:cNvSpPr txBox="1">
            <a:spLocks noGrp="1"/>
          </p:cNvSpPr>
          <p:nvPr>
            <p:ph type="body" sz="quarter" idx="1"/>
          </p:nvPr>
        </p:nvSpPr>
        <p:spPr>
          <a:xfrm>
            <a:off x="777239" y="4777560"/>
            <a:ext cx="6217560" cy="4525920"/>
          </a:xfrm>
          <a:noFill/>
          <a:ln>
            <a:noFill/>
          </a:ln>
        </p:spPr>
        <p:txBody>
          <a:bodyPr lIns="0" tIns="0" rIns="0" bIns="0"/>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89E2-6682-4984-B128-7D876F5E483D}"/>
              </a:ext>
            </a:extLst>
          </p:cNvPr>
          <p:cNvSpPr>
            <a:spLocks noGrp="1"/>
          </p:cNvSpPr>
          <p:nvPr>
            <p:ph type="ctrTitle"/>
          </p:nvPr>
        </p:nvSpPr>
        <p:spPr>
          <a:xfrm>
            <a:off x="1523880" y="1122480"/>
            <a:ext cx="9143640" cy="238716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E506DB-039A-45F5-9D7D-D3291CDE1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FE393-F0F0-48FA-A3E5-3F7B67D0FA89}"/>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5" name="Footer Placeholder 4">
            <a:extLst>
              <a:ext uri="{FF2B5EF4-FFF2-40B4-BE49-F238E27FC236}">
                <a16:creationId xmlns:a16="http://schemas.microsoft.com/office/drawing/2014/main" id="{7D4D20B2-50B4-4381-B31B-E06BA66FEA1F}"/>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3405CFEA-C874-4D75-84EE-D06690F4B001}"/>
              </a:ext>
            </a:extLst>
          </p:cNvPr>
          <p:cNvSpPr>
            <a:spLocks noGrp="1"/>
          </p:cNvSpPr>
          <p:nvPr>
            <p:ph type="sldNum" sz="quarter" idx="12"/>
          </p:nvPr>
        </p:nvSpPr>
        <p:spPr>
          <a:xfrm>
            <a:off x="8610480" y="6356520"/>
            <a:ext cx="2742840" cy="364679"/>
          </a:xfrm>
        </p:spPr>
        <p:txBody>
          <a:bodyPr/>
          <a:lstStyle/>
          <a:p>
            <a:pPr lvl="0"/>
            <a:fld id="{BB079C0E-122C-4699-A412-6EB8B139243F}" type="slidenum">
              <a:t>‹#›</a:t>
            </a:fld>
            <a:endParaRPr lang="en-US"/>
          </a:p>
        </p:txBody>
      </p:sp>
    </p:spTree>
    <p:extLst>
      <p:ext uri="{BB962C8B-B14F-4D97-AF65-F5344CB8AC3E}">
        <p14:creationId xmlns:p14="http://schemas.microsoft.com/office/powerpoint/2010/main" val="296583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CE8B-0F4B-47F2-8873-9A1DF546D1C9}"/>
              </a:ext>
            </a:extLst>
          </p:cNvPr>
          <p:cNvSpPr>
            <a:spLocks noGrp="1"/>
          </p:cNvSpPr>
          <p:nvPr>
            <p:ph type="title"/>
          </p:nvPr>
        </p:nvSpPr>
        <p:spPr>
          <a:xfrm>
            <a:off x="1523880" y="1122480"/>
            <a:ext cx="9143640" cy="238716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921D32-DE43-4517-90AE-4B61A6C5AE41}"/>
              </a:ext>
            </a:extLst>
          </p:cNvPr>
          <p:cNvSpPr>
            <a:spLocks noGrp="1"/>
          </p:cNvSpPr>
          <p:nvPr>
            <p:ph type="body" orient="vert" idx="1"/>
          </p:nvPr>
        </p:nvSpPr>
        <p:spPr>
          <a:xfrm>
            <a:off x="609480" y="1604520"/>
            <a:ext cx="10972440" cy="45259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26BA4-D368-4400-8376-DB50335548C3}"/>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5" name="Footer Placeholder 4">
            <a:extLst>
              <a:ext uri="{FF2B5EF4-FFF2-40B4-BE49-F238E27FC236}">
                <a16:creationId xmlns:a16="http://schemas.microsoft.com/office/drawing/2014/main" id="{B0D40539-E997-45D7-AD3E-2183156CE49A}"/>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CF2E40F4-34AB-4844-8953-C0E97FFA94CB}"/>
              </a:ext>
            </a:extLst>
          </p:cNvPr>
          <p:cNvSpPr>
            <a:spLocks noGrp="1"/>
          </p:cNvSpPr>
          <p:nvPr>
            <p:ph type="sldNum" sz="quarter" idx="12"/>
          </p:nvPr>
        </p:nvSpPr>
        <p:spPr>
          <a:xfrm>
            <a:off x="8610480" y="6356520"/>
            <a:ext cx="2742840" cy="364679"/>
          </a:xfrm>
        </p:spPr>
        <p:txBody>
          <a:bodyPr/>
          <a:lstStyle/>
          <a:p>
            <a:pPr lvl="0"/>
            <a:fld id="{238EECFE-0848-4B0D-A785-33A488D78C3E}" type="slidenum">
              <a:t>‹#›</a:t>
            </a:fld>
            <a:endParaRPr lang="en-US"/>
          </a:p>
        </p:txBody>
      </p:sp>
    </p:spTree>
    <p:extLst>
      <p:ext uri="{BB962C8B-B14F-4D97-AF65-F5344CB8AC3E}">
        <p14:creationId xmlns:p14="http://schemas.microsoft.com/office/powerpoint/2010/main" val="330855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01B6C6-1272-4704-96E4-62C35F60B08C}"/>
              </a:ext>
            </a:extLst>
          </p:cNvPr>
          <p:cNvSpPr>
            <a:spLocks noGrp="1"/>
          </p:cNvSpPr>
          <p:nvPr>
            <p:ph type="title" orient="vert"/>
          </p:nvPr>
        </p:nvSpPr>
        <p:spPr>
          <a:xfrm>
            <a:off x="8839200" y="1122363"/>
            <a:ext cx="2743200" cy="50085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4B8EB5-25AC-4BBF-BC2F-C0F95A3371F2}"/>
              </a:ext>
            </a:extLst>
          </p:cNvPr>
          <p:cNvSpPr>
            <a:spLocks noGrp="1"/>
          </p:cNvSpPr>
          <p:nvPr>
            <p:ph type="body" orient="vert" idx="1"/>
          </p:nvPr>
        </p:nvSpPr>
        <p:spPr>
          <a:xfrm>
            <a:off x="609600" y="1122363"/>
            <a:ext cx="8077200" cy="5008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7215D-79A5-4126-8B35-AFD57C2EDAE1}"/>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5" name="Footer Placeholder 4">
            <a:extLst>
              <a:ext uri="{FF2B5EF4-FFF2-40B4-BE49-F238E27FC236}">
                <a16:creationId xmlns:a16="http://schemas.microsoft.com/office/drawing/2014/main" id="{E18E25C4-5184-4F21-B5C6-A2B2CEE4B34A}"/>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07FF981B-C0FA-403B-8058-8BCE281E2467}"/>
              </a:ext>
            </a:extLst>
          </p:cNvPr>
          <p:cNvSpPr>
            <a:spLocks noGrp="1"/>
          </p:cNvSpPr>
          <p:nvPr>
            <p:ph type="sldNum" sz="quarter" idx="12"/>
          </p:nvPr>
        </p:nvSpPr>
        <p:spPr>
          <a:xfrm>
            <a:off x="8610480" y="6356520"/>
            <a:ext cx="2742840" cy="364679"/>
          </a:xfrm>
        </p:spPr>
        <p:txBody>
          <a:bodyPr/>
          <a:lstStyle/>
          <a:p>
            <a:pPr lvl="0"/>
            <a:fld id="{0AECC314-5C61-4983-A243-D252B06E3FDB}" type="slidenum">
              <a:t>‹#›</a:t>
            </a:fld>
            <a:endParaRPr lang="en-US"/>
          </a:p>
        </p:txBody>
      </p:sp>
    </p:spTree>
    <p:extLst>
      <p:ext uri="{BB962C8B-B14F-4D97-AF65-F5344CB8AC3E}">
        <p14:creationId xmlns:p14="http://schemas.microsoft.com/office/powerpoint/2010/main" val="3546845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7FF8-D3B4-42A9-9D16-E0C872C0B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581FFA-3367-4198-BE33-D5BD04BEE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62F752-3DFF-40C1-9E5F-0641DA99793A}"/>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5" name="Footer Placeholder 4">
            <a:extLst>
              <a:ext uri="{FF2B5EF4-FFF2-40B4-BE49-F238E27FC236}">
                <a16:creationId xmlns:a16="http://schemas.microsoft.com/office/drawing/2014/main" id="{CA625E2C-B1B1-406A-900B-057BA03EA587}"/>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1DDBA06B-FFDA-448C-8E1B-7F1F53359385}"/>
              </a:ext>
            </a:extLst>
          </p:cNvPr>
          <p:cNvSpPr>
            <a:spLocks noGrp="1"/>
          </p:cNvSpPr>
          <p:nvPr>
            <p:ph type="sldNum" sz="quarter" idx="12"/>
          </p:nvPr>
        </p:nvSpPr>
        <p:spPr>
          <a:xfrm>
            <a:off x="8610480" y="6356520"/>
            <a:ext cx="2742840" cy="364679"/>
          </a:xfrm>
        </p:spPr>
        <p:txBody>
          <a:bodyPr/>
          <a:lstStyle/>
          <a:p>
            <a:pPr lvl="0"/>
            <a:fld id="{09516E71-9DAB-49CC-B02B-08BBF08FE5B2}" type="slidenum">
              <a:t>‹#›</a:t>
            </a:fld>
            <a:endParaRPr lang="en-US"/>
          </a:p>
        </p:txBody>
      </p:sp>
    </p:spTree>
    <p:extLst>
      <p:ext uri="{BB962C8B-B14F-4D97-AF65-F5344CB8AC3E}">
        <p14:creationId xmlns:p14="http://schemas.microsoft.com/office/powerpoint/2010/main" val="43536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B0E2-B169-46A5-9792-8E7B9555C6B6}"/>
              </a:ext>
            </a:extLst>
          </p:cNvPr>
          <p:cNvSpPr>
            <a:spLocks noGrp="1"/>
          </p:cNvSpPr>
          <p:nvPr>
            <p:ph type="title"/>
          </p:nvPr>
        </p:nvSpPr>
        <p:spPr>
          <a:xfrm>
            <a:off x="609480" y="273600"/>
            <a:ext cx="10972440" cy="11448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BD9367A-7B5D-4222-B5AE-9588CB6736A5}"/>
              </a:ext>
            </a:extLst>
          </p:cNvPr>
          <p:cNvSpPr>
            <a:spLocks noGrp="1"/>
          </p:cNvSpPr>
          <p:nvPr>
            <p:ph idx="1"/>
          </p:nvPr>
        </p:nvSpPr>
        <p:spPr>
          <a:xfrm>
            <a:off x="609480" y="1604520"/>
            <a:ext cx="10972440" cy="45259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48D4F-B743-4C92-9B3C-649F806FCE38}"/>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5" name="Footer Placeholder 4">
            <a:extLst>
              <a:ext uri="{FF2B5EF4-FFF2-40B4-BE49-F238E27FC236}">
                <a16:creationId xmlns:a16="http://schemas.microsoft.com/office/drawing/2014/main" id="{D75734D0-42DF-4F06-802C-4C2EC8C66DA5}"/>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7271B8F5-FC0E-4E71-B182-753D23D0C471}"/>
              </a:ext>
            </a:extLst>
          </p:cNvPr>
          <p:cNvSpPr>
            <a:spLocks noGrp="1"/>
          </p:cNvSpPr>
          <p:nvPr>
            <p:ph type="sldNum" sz="quarter" idx="12"/>
          </p:nvPr>
        </p:nvSpPr>
        <p:spPr>
          <a:xfrm>
            <a:off x="8610480" y="6356520"/>
            <a:ext cx="2742840" cy="364679"/>
          </a:xfrm>
        </p:spPr>
        <p:txBody>
          <a:bodyPr/>
          <a:lstStyle/>
          <a:p>
            <a:pPr lvl="0"/>
            <a:fld id="{54D5E6BE-6377-46F1-B2A4-2E7EF1DCDC91}" type="slidenum">
              <a:t>‹#›</a:t>
            </a:fld>
            <a:endParaRPr lang="en-US"/>
          </a:p>
        </p:txBody>
      </p:sp>
    </p:spTree>
    <p:extLst>
      <p:ext uri="{BB962C8B-B14F-4D97-AF65-F5344CB8AC3E}">
        <p14:creationId xmlns:p14="http://schemas.microsoft.com/office/powerpoint/2010/main" val="285635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2BA1-55B3-4192-8345-1E7EF29A2D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652E67-E223-401B-8419-56D02D993D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12D22-2717-43DA-8359-B3E9E9832320}"/>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5" name="Footer Placeholder 4">
            <a:extLst>
              <a:ext uri="{FF2B5EF4-FFF2-40B4-BE49-F238E27FC236}">
                <a16:creationId xmlns:a16="http://schemas.microsoft.com/office/drawing/2014/main" id="{311738AA-97D8-425F-A7FD-D872579E6D13}"/>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B27F07DF-3EBB-429C-A523-33475698840C}"/>
              </a:ext>
            </a:extLst>
          </p:cNvPr>
          <p:cNvSpPr>
            <a:spLocks noGrp="1"/>
          </p:cNvSpPr>
          <p:nvPr>
            <p:ph type="sldNum" sz="quarter" idx="12"/>
          </p:nvPr>
        </p:nvSpPr>
        <p:spPr>
          <a:xfrm>
            <a:off x="8610480" y="6356520"/>
            <a:ext cx="2742840" cy="364679"/>
          </a:xfrm>
        </p:spPr>
        <p:txBody>
          <a:bodyPr/>
          <a:lstStyle/>
          <a:p>
            <a:pPr lvl="0"/>
            <a:fld id="{22B88776-421D-45BE-8FBA-54443D2AA04E}" type="slidenum">
              <a:t>‹#›</a:t>
            </a:fld>
            <a:endParaRPr lang="en-US"/>
          </a:p>
        </p:txBody>
      </p:sp>
    </p:spTree>
    <p:extLst>
      <p:ext uri="{BB962C8B-B14F-4D97-AF65-F5344CB8AC3E}">
        <p14:creationId xmlns:p14="http://schemas.microsoft.com/office/powerpoint/2010/main" val="491747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21E1-7189-495C-8B37-190B0BC9F671}"/>
              </a:ext>
            </a:extLst>
          </p:cNvPr>
          <p:cNvSpPr>
            <a:spLocks noGrp="1"/>
          </p:cNvSpPr>
          <p:nvPr>
            <p:ph type="title"/>
          </p:nvPr>
        </p:nvSpPr>
        <p:spPr>
          <a:xfrm>
            <a:off x="609480" y="273600"/>
            <a:ext cx="10972440" cy="11448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696669B-5BA8-4269-9DFB-C6E61333A82B}"/>
              </a:ext>
            </a:extLst>
          </p:cNvPr>
          <p:cNvSpPr>
            <a:spLocks noGrp="1"/>
          </p:cNvSpPr>
          <p:nvPr>
            <p:ph sz="half" idx="1"/>
          </p:nvPr>
        </p:nvSpPr>
        <p:spPr>
          <a:xfrm>
            <a:off x="6096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672D6D-91BF-4A07-8D44-ED65463A7246}"/>
              </a:ext>
            </a:extLst>
          </p:cNvPr>
          <p:cNvSpPr>
            <a:spLocks noGrp="1"/>
          </p:cNvSpPr>
          <p:nvPr>
            <p:ph sz="half" idx="2"/>
          </p:nvPr>
        </p:nvSpPr>
        <p:spPr>
          <a:xfrm>
            <a:off x="61722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D5BA96-60F6-4DB6-A7A5-99A121B502F4}"/>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6" name="Footer Placeholder 5">
            <a:extLst>
              <a:ext uri="{FF2B5EF4-FFF2-40B4-BE49-F238E27FC236}">
                <a16:creationId xmlns:a16="http://schemas.microsoft.com/office/drawing/2014/main" id="{92FF2F27-75CD-41BD-A387-D96A28AADDC1}"/>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0AE21A85-626D-4A56-B191-AAA9A3D651CC}"/>
              </a:ext>
            </a:extLst>
          </p:cNvPr>
          <p:cNvSpPr>
            <a:spLocks noGrp="1"/>
          </p:cNvSpPr>
          <p:nvPr>
            <p:ph type="sldNum" sz="quarter" idx="12"/>
          </p:nvPr>
        </p:nvSpPr>
        <p:spPr>
          <a:xfrm>
            <a:off x="8610480" y="6356520"/>
            <a:ext cx="2742840" cy="364679"/>
          </a:xfrm>
        </p:spPr>
        <p:txBody>
          <a:bodyPr/>
          <a:lstStyle/>
          <a:p>
            <a:pPr lvl="0"/>
            <a:fld id="{1EF90E8F-ACA1-43C1-B694-CAE20B72377D}" type="slidenum">
              <a:t>‹#›</a:t>
            </a:fld>
            <a:endParaRPr lang="en-US"/>
          </a:p>
        </p:txBody>
      </p:sp>
    </p:spTree>
    <p:extLst>
      <p:ext uri="{BB962C8B-B14F-4D97-AF65-F5344CB8AC3E}">
        <p14:creationId xmlns:p14="http://schemas.microsoft.com/office/powerpoint/2010/main" val="344503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E6B9-CA79-44C2-94E2-8583202E0E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5B034C-7882-4745-A742-A615CDF95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B4C853-6923-485C-87EC-6786574AC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097907-380A-4950-AE94-896A80E9C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B84F7D-FB65-4550-91E5-A819C3988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95CE67-57F0-4077-834B-023452D8139F}"/>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8" name="Footer Placeholder 7">
            <a:extLst>
              <a:ext uri="{FF2B5EF4-FFF2-40B4-BE49-F238E27FC236}">
                <a16:creationId xmlns:a16="http://schemas.microsoft.com/office/drawing/2014/main" id="{72EEC5EA-FBB9-4603-B58C-8149E2AE80B9}"/>
              </a:ext>
            </a:extLst>
          </p:cNvPr>
          <p:cNvSpPr>
            <a:spLocks noGrp="1"/>
          </p:cNvSpPr>
          <p:nvPr>
            <p:ph type="ftr" sz="quarter" idx="11"/>
          </p:nvPr>
        </p:nvSpPr>
        <p:spPr>
          <a:xfrm>
            <a:off x="4038479" y="6356520"/>
            <a:ext cx="4114440" cy="364679"/>
          </a:xfrm>
        </p:spPr>
        <p:txBody>
          <a:bodyPr/>
          <a:lstStyle/>
          <a:p>
            <a:pPr lvl="0"/>
            <a:endParaRPr lang="en-US"/>
          </a:p>
        </p:txBody>
      </p:sp>
      <p:sp>
        <p:nvSpPr>
          <p:cNvPr id="9" name="Slide Number Placeholder 8">
            <a:extLst>
              <a:ext uri="{FF2B5EF4-FFF2-40B4-BE49-F238E27FC236}">
                <a16:creationId xmlns:a16="http://schemas.microsoft.com/office/drawing/2014/main" id="{FAB6DFB4-0EDB-49D5-8867-99538B4247EC}"/>
              </a:ext>
            </a:extLst>
          </p:cNvPr>
          <p:cNvSpPr>
            <a:spLocks noGrp="1"/>
          </p:cNvSpPr>
          <p:nvPr>
            <p:ph type="sldNum" sz="quarter" idx="12"/>
          </p:nvPr>
        </p:nvSpPr>
        <p:spPr>
          <a:xfrm>
            <a:off x="8610480" y="6356520"/>
            <a:ext cx="2742840" cy="364679"/>
          </a:xfrm>
        </p:spPr>
        <p:txBody>
          <a:bodyPr/>
          <a:lstStyle/>
          <a:p>
            <a:pPr lvl="0"/>
            <a:fld id="{1FF0A91B-15AF-4E9F-B7FA-7904FE477F50}" type="slidenum">
              <a:t>‹#›</a:t>
            </a:fld>
            <a:endParaRPr lang="en-US"/>
          </a:p>
        </p:txBody>
      </p:sp>
    </p:spTree>
    <p:extLst>
      <p:ext uri="{BB962C8B-B14F-4D97-AF65-F5344CB8AC3E}">
        <p14:creationId xmlns:p14="http://schemas.microsoft.com/office/powerpoint/2010/main" val="470571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0EE7-BF3D-40A5-B0D3-599706A22F67}"/>
              </a:ext>
            </a:extLst>
          </p:cNvPr>
          <p:cNvSpPr>
            <a:spLocks noGrp="1"/>
          </p:cNvSpPr>
          <p:nvPr>
            <p:ph type="title"/>
          </p:nvPr>
        </p:nvSpPr>
        <p:spPr>
          <a:xfrm>
            <a:off x="609480" y="273600"/>
            <a:ext cx="10972440" cy="11448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0C0AB270-D750-443C-BBBD-3417AE7D81AD}"/>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4" name="Footer Placeholder 3">
            <a:extLst>
              <a:ext uri="{FF2B5EF4-FFF2-40B4-BE49-F238E27FC236}">
                <a16:creationId xmlns:a16="http://schemas.microsoft.com/office/drawing/2014/main" id="{47629141-7E9F-461B-8BC2-DFD46FBC6656}"/>
              </a:ext>
            </a:extLst>
          </p:cNvPr>
          <p:cNvSpPr>
            <a:spLocks noGrp="1"/>
          </p:cNvSpPr>
          <p:nvPr>
            <p:ph type="ftr" sz="quarter" idx="11"/>
          </p:nvPr>
        </p:nvSpPr>
        <p:spPr>
          <a:xfrm>
            <a:off x="4038479" y="6356520"/>
            <a:ext cx="4114440" cy="364679"/>
          </a:xfrm>
        </p:spPr>
        <p:txBody>
          <a:bodyPr/>
          <a:lstStyle/>
          <a:p>
            <a:pPr lvl="0"/>
            <a:endParaRPr lang="en-US"/>
          </a:p>
        </p:txBody>
      </p:sp>
      <p:sp>
        <p:nvSpPr>
          <p:cNvPr id="5" name="Slide Number Placeholder 4">
            <a:extLst>
              <a:ext uri="{FF2B5EF4-FFF2-40B4-BE49-F238E27FC236}">
                <a16:creationId xmlns:a16="http://schemas.microsoft.com/office/drawing/2014/main" id="{8C55F689-60C3-4A0E-AA5E-7CB193122A37}"/>
              </a:ext>
            </a:extLst>
          </p:cNvPr>
          <p:cNvSpPr>
            <a:spLocks noGrp="1"/>
          </p:cNvSpPr>
          <p:nvPr>
            <p:ph type="sldNum" sz="quarter" idx="12"/>
          </p:nvPr>
        </p:nvSpPr>
        <p:spPr>
          <a:xfrm>
            <a:off x="8610480" y="6356520"/>
            <a:ext cx="2742840" cy="364679"/>
          </a:xfrm>
        </p:spPr>
        <p:txBody>
          <a:bodyPr/>
          <a:lstStyle/>
          <a:p>
            <a:pPr lvl="0"/>
            <a:fld id="{D88ECA77-99E2-424A-914B-59BB4F236194}" type="slidenum">
              <a:t>‹#›</a:t>
            </a:fld>
            <a:endParaRPr lang="en-US"/>
          </a:p>
        </p:txBody>
      </p:sp>
    </p:spTree>
    <p:extLst>
      <p:ext uri="{BB962C8B-B14F-4D97-AF65-F5344CB8AC3E}">
        <p14:creationId xmlns:p14="http://schemas.microsoft.com/office/powerpoint/2010/main" val="4195960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76154-FBA8-4D87-A712-AF9A24E9C940}"/>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3" name="Footer Placeholder 2">
            <a:extLst>
              <a:ext uri="{FF2B5EF4-FFF2-40B4-BE49-F238E27FC236}">
                <a16:creationId xmlns:a16="http://schemas.microsoft.com/office/drawing/2014/main" id="{63DD0C44-D32B-4B51-96AD-C899FB3AFCF4}"/>
              </a:ext>
            </a:extLst>
          </p:cNvPr>
          <p:cNvSpPr>
            <a:spLocks noGrp="1"/>
          </p:cNvSpPr>
          <p:nvPr>
            <p:ph type="ftr" sz="quarter" idx="11"/>
          </p:nvPr>
        </p:nvSpPr>
        <p:spPr>
          <a:xfrm>
            <a:off x="4038479" y="6356520"/>
            <a:ext cx="4114440" cy="364679"/>
          </a:xfrm>
        </p:spPr>
        <p:txBody>
          <a:bodyPr/>
          <a:lstStyle/>
          <a:p>
            <a:pPr lvl="0"/>
            <a:endParaRPr lang="en-US"/>
          </a:p>
        </p:txBody>
      </p:sp>
      <p:sp>
        <p:nvSpPr>
          <p:cNvPr id="4" name="Slide Number Placeholder 3">
            <a:extLst>
              <a:ext uri="{FF2B5EF4-FFF2-40B4-BE49-F238E27FC236}">
                <a16:creationId xmlns:a16="http://schemas.microsoft.com/office/drawing/2014/main" id="{F5480E9D-08F3-4C3B-A410-99BD33C88882}"/>
              </a:ext>
            </a:extLst>
          </p:cNvPr>
          <p:cNvSpPr>
            <a:spLocks noGrp="1"/>
          </p:cNvSpPr>
          <p:nvPr>
            <p:ph type="sldNum" sz="quarter" idx="12"/>
          </p:nvPr>
        </p:nvSpPr>
        <p:spPr>
          <a:xfrm>
            <a:off x="8610480" y="6356520"/>
            <a:ext cx="2742840" cy="364679"/>
          </a:xfrm>
        </p:spPr>
        <p:txBody>
          <a:bodyPr/>
          <a:lstStyle/>
          <a:p>
            <a:pPr lvl="0"/>
            <a:fld id="{89ADEDAD-8546-49B6-B3B3-D5BC215829AB}" type="slidenum">
              <a:t>‹#›</a:t>
            </a:fld>
            <a:endParaRPr lang="en-US"/>
          </a:p>
        </p:txBody>
      </p:sp>
    </p:spTree>
    <p:extLst>
      <p:ext uri="{BB962C8B-B14F-4D97-AF65-F5344CB8AC3E}">
        <p14:creationId xmlns:p14="http://schemas.microsoft.com/office/powerpoint/2010/main" val="3256339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8BED-DD5F-4BED-B33A-A9E8029AF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1B248E-33E2-4FB1-8F38-BB7804345D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4325AA-DC23-41E4-B5BD-99A48CC46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F66B8-0338-486E-A3CC-DEBA98DA0BF6}"/>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6" name="Footer Placeholder 5">
            <a:extLst>
              <a:ext uri="{FF2B5EF4-FFF2-40B4-BE49-F238E27FC236}">
                <a16:creationId xmlns:a16="http://schemas.microsoft.com/office/drawing/2014/main" id="{E486532C-EBF6-43DF-B82A-D6ED332CED5E}"/>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66AD2905-600F-4E14-827B-02C2D8451502}"/>
              </a:ext>
            </a:extLst>
          </p:cNvPr>
          <p:cNvSpPr>
            <a:spLocks noGrp="1"/>
          </p:cNvSpPr>
          <p:nvPr>
            <p:ph type="sldNum" sz="quarter" idx="12"/>
          </p:nvPr>
        </p:nvSpPr>
        <p:spPr>
          <a:xfrm>
            <a:off x="8610480" y="6356520"/>
            <a:ext cx="2742840" cy="364679"/>
          </a:xfrm>
        </p:spPr>
        <p:txBody>
          <a:bodyPr/>
          <a:lstStyle/>
          <a:p>
            <a:pPr lvl="0"/>
            <a:fld id="{5EF7333A-49B0-427D-97C5-31E2DB29883C}" type="slidenum">
              <a:t>‹#›</a:t>
            </a:fld>
            <a:endParaRPr lang="en-US"/>
          </a:p>
        </p:txBody>
      </p:sp>
    </p:spTree>
    <p:extLst>
      <p:ext uri="{BB962C8B-B14F-4D97-AF65-F5344CB8AC3E}">
        <p14:creationId xmlns:p14="http://schemas.microsoft.com/office/powerpoint/2010/main" val="258711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52C9-6B2F-4A64-B0BF-6BAF5C60E09D}"/>
              </a:ext>
            </a:extLst>
          </p:cNvPr>
          <p:cNvSpPr>
            <a:spLocks noGrp="1"/>
          </p:cNvSpPr>
          <p:nvPr>
            <p:ph type="title"/>
          </p:nvPr>
        </p:nvSpPr>
        <p:spPr>
          <a:xfrm>
            <a:off x="1523880" y="1122480"/>
            <a:ext cx="9143640" cy="2387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8B4F017-D571-477F-9435-501B25F1247D}"/>
              </a:ext>
            </a:extLst>
          </p:cNvPr>
          <p:cNvSpPr>
            <a:spLocks noGrp="1"/>
          </p:cNvSpPr>
          <p:nvPr>
            <p:ph idx="1"/>
          </p:nvPr>
        </p:nvSpPr>
        <p:spPr>
          <a:xfrm>
            <a:off x="609480" y="1604520"/>
            <a:ext cx="10972440" cy="45259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EC45F-2FCD-414D-A8EE-64E385919E6D}"/>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5" name="Footer Placeholder 4">
            <a:extLst>
              <a:ext uri="{FF2B5EF4-FFF2-40B4-BE49-F238E27FC236}">
                <a16:creationId xmlns:a16="http://schemas.microsoft.com/office/drawing/2014/main" id="{BB550439-C7AC-4D30-B3A4-D96AAD42FF5A}"/>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E84784D3-01CB-4E20-B8DB-AF7FE983C010}"/>
              </a:ext>
            </a:extLst>
          </p:cNvPr>
          <p:cNvSpPr>
            <a:spLocks noGrp="1"/>
          </p:cNvSpPr>
          <p:nvPr>
            <p:ph type="sldNum" sz="quarter" idx="12"/>
          </p:nvPr>
        </p:nvSpPr>
        <p:spPr>
          <a:xfrm>
            <a:off x="8610480" y="6356520"/>
            <a:ext cx="2742840" cy="364679"/>
          </a:xfrm>
        </p:spPr>
        <p:txBody>
          <a:bodyPr/>
          <a:lstStyle/>
          <a:p>
            <a:pPr lvl="0"/>
            <a:fld id="{B9B08706-1FFB-470C-8DDB-0A0ADD928A53}" type="slidenum">
              <a:t>‹#›</a:t>
            </a:fld>
            <a:endParaRPr lang="en-US"/>
          </a:p>
        </p:txBody>
      </p:sp>
    </p:spTree>
    <p:extLst>
      <p:ext uri="{BB962C8B-B14F-4D97-AF65-F5344CB8AC3E}">
        <p14:creationId xmlns:p14="http://schemas.microsoft.com/office/powerpoint/2010/main" val="4125894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BE4F-0EBD-473E-AEB2-913F6D00D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DA67D5-ABAD-4645-91D6-6DC920D15C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400727-E95D-417B-90EB-A77EEA803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6C0FE-6C00-49C6-A30B-ABF4F16D5DDD}"/>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6" name="Footer Placeholder 5">
            <a:extLst>
              <a:ext uri="{FF2B5EF4-FFF2-40B4-BE49-F238E27FC236}">
                <a16:creationId xmlns:a16="http://schemas.microsoft.com/office/drawing/2014/main" id="{8F77A7D9-E8CA-4621-95D8-C375DBCAC9F4}"/>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56480BCA-9D74-4AB2-8820-0C8B09BD3217}"/>
              </a:ext>
            </a:extLst>
          </p:cNvPr>
          <p:cNvSpPr>
            <a:spLocks noGrp="1"/>
          </p:cNvSpPr>
          <p:nvPr>
            <p:ph type="sldNum" sz="quarter" idx="12"/>
          </p:nvPr>
        </p:nvSpPr>
        <p:spPr>
          <a:xfrm>
            <a:off x="8610480" y="6356520"/>
            <a:ext cx="2742840" cy="364679"/>
          </a:xfrm>
        </p:spPr>
        <p:txBody>
          <a:bodyPr/>
          <a:lstStyle/>
          <a:p>
            <a:pPr lvl="0"/>
            <a:fld id="{97299B21-0FE1-4583-B3C1-022240356D5A}" type="slidenum">
              <a:t>‹#›</a:t>
            </a:fld>
            <a:endParaRPr lang="en-US"/>
          </a:p>
        </p:txBody>
      </p:sp>
    </p:spTree>
    <p:extLst>
      <p:ext uri="{BB962C8B-B14F-4D97-AF65-F5344CB8AC3E}">
        <p14:creationId xmlns:p14="http://schemas.microsoft.com/office/powerpoint/2010/main" val="3649216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325C-2870-47AA-B1F2-764C9D45F1F5}"/>
              </a:ext>
            </a:extLst>
          </p:cNvPr>
          <p:cNvSpPr>
            <a:spLocks noGrp="1"/>
          </p:cNvSpPr>
          <p:nvPr>
            <p:ph type="title"/>
          </p:nvPr>
        </p:nvSpPr>
        <p:spPr>
          <a:xfrm>
            <a:off x="609480" y="273600"/>
            <a:ext cx="10972440" cy="11448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244F1C-F632-4D23-8296-122560132564}"/>
              </a:ext>
            </a:extLst>
          </p:cNvPr>
          <p:cNvSpPr>
            <a:spLocks noGrp="1"/>
          </p:cNvSpPr>
          <p:nvPr>
            <p:ph type="body" orient="vert" idx="1"/>
          </p:nvPr>
        </p:nvSpPr>
        <p:spPr>
          <a:xfrm>
            <a:off x="609480" y="1604520"/>
            <a:ext cx="10972440" cy="45259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B1EB4-E7BB-4819-8E39-6F169B353DF7}"/>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5" name="Footer Placeholder 4">
            <a:extLst>
              <a:ext uri="{FF2B5EF4-FFF2-40B4-BE49-F238E27FC236}">
                <a16:creationId xmlns:a16="http://schemas.microsoft.com/office/drawing/2014/main" id="{084B1B69-E585-46C0-BC50-7C6ADBF7B3B0}"/>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8DA216AF-563D-4840-9733-685680C09E99}"/>
              </a:ext>
            </a:extLst>
          </p:cNvPr>
          <p:cNvSpPr>
            <a:spLocks noGrp="1"/>
          </p:cNvSpPr>
          <p:nvPr>
            <p:ph type="sldNum" sz="quarter" idx="12"/>
          </p:nvPr>
        </p:nvSpPr>
        <p:spPr>
          <a:xfrm>
            <a:off x="8610480" y="6356520"/>
            <a:ext cx="2742840" cy="364679"/>
          </a:xfrm>
        </p:spPr>
        <p:txBody>
          <a:bodyPr/>
          <a:lstStyle/>
          <a:p>
            <a:pPr lvl="0"/>
            <a:fld id="{83A5AD89-6BF0-4CE9-8A36-F11E5286680E}" type="slidenum">
              <a:t>‹#›</a:t>
            </a:fld>
            <a:endParaRPr lang="en-US"/>
          </a:p>
        </p:txBody>
      </p:sp>
    </p:spTree>
    <p:extLst>
      <p:ext uri="{BB962C8B-B14F-4D97-AF65-F5344CB8AC3E}">
        <p14:creationId xmlns:p14="http://schemas.microsoft.com/office/powerpoint/2010/main" val="248905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07904-8A09-469F-9BFD-C3CB29695EB0}"/>
              </a:ext>
            </a:extLst>
          </p:cNvPr>
          <p:cNvSpPr>
            <a:spLocks noGrp="1"/>
          </p:cNvSpPr>
          <p:nvPr>
            <p:ph type="title" orient="vert"/>
          </p:nvPr>
        </p:nvSpPr>
        <p:spPr>
          <a:xfrm>
            <a:off x="8839200" y="273050"/>
            <a:ext cx="2743200" cy="58578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FC511E-A331-4BD4-BB7F-09AD06037402}"/>
              </a:ext>
            </a:extLst>
          </p:cNvPr>
          <p:cNvSpPr>
            <a:spLocks noGrp="1"/>
          </p:cNvSpPr>
          <p:nvPr>
            <p:ph type="body" orient="vert" idx="1"/>
          </p:nvPr>
        </p:nvSpPr>
        <p:spPr>
          <a:xfrm>
            <a:off x="609600" y="273050"/>
            <a:ext cx="8077200" cy="5857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B86B0-DF68-429E-A5E9-9D87812E493A}"/>
              </a:ext>
            </a:extLst>
          </p:cNvPr>
          <p:cNvSpPr>
            <a:spLocks noGrp="1"/>
          </p:cNvSpPr>
          <p:nvPr>
            <p:ph type="dt" sz="half" idx="10"/>
          </p:nvPr>
        </p:nvSpPr>
        <p:spPr>
          <a:xfrm>
            <a:off x="838080" y="6356520"/>
            <a:ext cx="2742840" cy="364679"/>
          </a:xfrm>
        </p:spPr>
        <p:txBody>
          <a:bodyPr/>
          <a:lstStyle/>
          <a:p>
            <a:pPr lvl="0"/>
            <a:fld id="{72E03902-AABC-4D31-B12C-EDC6F0EB5524}" type="datetime1">
              <a:rPr lang="en-US"/>
              <a:pPr lvl="0"/>
              <a:t>5/30/2021</a:t>
            </a:fld>
            <a:endParaRPr lang="en-US"/>
          </a:p>
        </p:txBody>
      </p:sp>
      <p:sp>
        <p:nvSpPr>
          <p:cNvPr id="5" name="Footer Placeholder 4">
            <a:extLst>
              <a:ext uri="{FF2B5EF4-FFF2-40B4-BE49-F238E27FC236}">
                <a16:creationId xmlns:a16="http://schemas.microsoft.com/office/drawing/2014/main" id="{CABA0AF5-CD29-432A-94BB-7F4B9610E300}"/>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C37E535C-0B55-472C-81B2-AB75D1E7027D}"/>
              </a:ext>
            </a:extLst>
          </p:cNvPr>
          <p:cNvSpPr>
            <a:spLocks noGrp="1"/>
          </p:cNvSpPr>
          <p:nvPr>
            <p:ph type="sldNum" sz="quarter" idx="12"/>
          </p:nvPr>
        </p:nvSpPr>
        <p:spPr>
          <a:xfrm>
            <a:off x="8610480" y="6356520"/>
            <a:ext cx="2742840" cy="364679"/>
          </a:xfrm>
        </p:spPr>
        <p:txBody>
          <a:bodyPr/>
          <a:lstStyle/>
          <a:p>
            <a:pPr lvl="0"/>
            <a:fld id="{0E7E3E7D-0461-4AD4-8263-4EA5875532D3}" type="slidenum">
              <a:t>‹#›</a:t>
            </a:fld>
            <a:endParaRPr lang="en-US"/>
          </a:p>
        </p:txBody>
      </p:sp>
    </p:spTree>
    <p:extLst>
      <p:ext uri="{BB962C8B-B14F-4D97-AF65-F5344CB8AC3E}">
        <p14:creationId xmlns:p14="http://schemas.microsoft.com/office/powerpoint/2010/main" val="3265728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52E6-050A-47D2-AD97-5A813CC25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DEF10A-3BF8-4AD7-A101-2319E6454D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5423EF-DD8E-41BA-AAA2-291600861C1F}"/>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5" name="Footer Placeholder 4">
            <a:extLst>
              <a:ext uri="{FF2B5EF4-FFF2-40B4-BE49-F238E27FC236}">
                <a16:creationId xmlns:a16="http://schemas.microsoft.com/office/drawing/2014/main" id="{080300C7-1375-4040-AEA1-BED5BAB99BB3}"/>
              </a:ext>
            </a:extLst>
          </p:cNvPr>
          <p:cNvSpPr>
            <a:spLocks noGrp="1"/>
          </p:cNvSpPr>
          <p:nvPr>
            <p:ph type="ftr" sz="quarter" idx="11"/>
          </p:nvPr>
        </p:nvSpPr>
        <p:spPr>
          <a:xfrm>
            <a:off x="913679" y="5883120"/>
            <a:ext cx="6672600" cy="364679"/>
          </a:xfrm>
        </p:spPr>
        <p:txBody>
          <a:bodyPr/>
          <a:lstStyle/>
          <a:p>
            <a:pPr lvl="0"/>
            <a:endParaRPr lang="en-US"/>
          </a:p>
        </p:txBody>
      </p:sp>
      <p:sp>
        <p:nvSpPr>
          <p:cNvPr id="6" name="Slide Number Placeholder 5">
            <a:extLst>
              <a:ext uri="{FF2B5EF4-FFF2-40B4-BE49-F238E27FC236}">
                <a16:creationId xmlns:a16="http://schemas.microsoft.com/office/drawing/2014/main" id="{DC85EA27-BF20-4ACF-953B-B51732B0D350}"/>
              </a:ext>
            </a:extLst>
          </p:cNvPr>
          <p:cNvSpPr>
            <a:spLocks noGrp="1"/>
          </p:cNvSpPr>
          <p:nvPr>
            <p:ph type="sldNum" sz="quarter" idx="12"/>
          </p:nvPr>
        </p:nvSpPr>
        <p:spPr>
          <a:xfrm>
            <a:off x="10514160" y="5883120"/>
            <a:ext cx="753119" cy="364679"/>
          </a:xfrm>
        </p:spPr>
        <p:txBody>
          <a:bodyPr/>
          <a:lstStyle/>
          <a:p>
            <a:pPr lvl="0"/>
            <a:fld id="{1D01635A-E0CD-44CA-8ACE-A511D5422240}" type="slidenum">
              <a:t>‹#›</a:t>
            </a:fld>
            <a:endParaRPr lang="en-US"/>
          </a:p>
        </p:txBody>
      </p:sp>
    </p:spTree>
    <p:extLst>
      <p:ext uri="{BB962C8B-B14F-4D97-AF65-F5344CB8AC3E}">
        <p14:creationId xmlns:p14="http://schemas.microsoft.com/office/powerpoint/2010/main" val="2351541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28C8-B7A4-4FC9-9DC1-B5C8977AAAA6}"/>
              </a:ext>
            </a:extLst>
          </p:cNvPr>
          <p:cNvSpPr>
            <a:spLocks noGrp="1"/>
          </p:cNvSpPr>
          <p:nvPr>
            <p:ph type="title"/>
          </p:nvPr>
        </p:nvSpPr>
        <p:spPr>
          <a:xfrm>
            <a:off x="913679" y="609480"/>
            <a:ext cx="10353240" cy="9702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5B4CD81-6EE9-47BD-91C3-F82E1C8B0C90}"/>
              </a:ext>
            </a:extLst>
          </p:cNvPr>
          <p:cNvSpPr>
            <a:spLocks noGrp="1"/>
          </p:cNvSpPr>
          <p:nvPr>
            <p:ph idx="1"/>
          </p:nvPr>
        </p:nvSpPr>
        <p:spPr>
          <a:xfrm>
            <a:off x="913679" y="1732319"/>
            <a:ext cx="10353240" cy="40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A6B6D-A002-4A38-AB2E-3E1E01AC1DAE}"/>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5" name="Footer Placeholder 4">
            <a:extLst>
              <a:ext uri="{FF2B5EF4-FFF2-40B4-BE49-F238E27FC236}">
                <a16:creationId xmlns:a16="http://schemas.microsoft.com/office/drawing/2014/main" id="{EF899C2D-4C0D-4E2E-9184-9373CE1487DD}"/>
              </a:ext>
            </a:extLst>
          </p:cNvPr>
          <p:cNvSpPr>
            <a:spLocks noGrp="1"/>
          </p:cNvSpPr>
          <p:nvPr>
            <p:ph type="ftr" sz="quarter" idx="11"/>
          </p:nvPr>
        </p:nvSpPr>
        <p:spPr>
          <a:xfrm>
            <a:off x="913679" y="5883120"/>
            <a:ext cx="6672600" cy="364679"/>
          </a:xfrm>
        </p:spPr>
        <p:txBody>
          <a:bodyPr/>
          <a:lstStyle/>
          <a:p>
            <a:pPr lvl="0"/>
            <a:endParaRPr lang="en-US"/>
          </a:p>
        </p:txBody>
      </p:sp>
      <p:sp>
        <p:nvSpPr>
          <p:cNvPr id="6" name="Slide Number Placeholder 5">
            <a:extLst>
              <a:ext uri="{FF2B5EF4-FFF2-40B4-BE49-F238E27FC236}">
                <a16:creationId xmlns:a16="http://schemas.microsoft.com/office/drawing/2014/main" id="{853181C2-615D-4EB3-A186-7AE62E93D1E8}"/>
              </a:ext>
            </a:extLst>
          </p:cNvPr>
          <p:cNvSpPr>
            <a:spLocks noGrp="1"/>
          </p:cNvSpPr>
          <p:nvPr>
            <p:ph type="sldNum" sz="quarter" idx="12"/>
          </p:nvPr>
        </p:nvSpPr>
        <p:spPr>
          <a:xfrm>
            <a:off x="10514160" y="5883120"/>
            <a:ext cx="753119" cy="364679"/>
          </a:xfrm>
        </p:spPr>
        <p:txBody>
          <a:bodyPr/>
          <a:lstStyle/>
          <a:p>
            <a:pPr lvl="0"/>
            <a:fld id="{CC51A68F-027D-4017-894F-2FB672B00493}" type="slidenum">
              <a:t>‹#›</a:t>
            </a:fld>
            <a:endParaRPr lang="en-US"/>
          </a:p>
        </p:txBody>
      </p:sp>
    </p:spTree>
    <p:extLst>
      <p:ext uri="{BB962C8B-B14F-4D97-AF65-F5344CB8AC3E}">
        <p14:creationId xmlns:p14="http://schemas.microsoft.com/office/powerpoint/2010/main" val="260357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4DB1-B3F0-4364-8B89-37B8C97EB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A35533-3367-4914-9708-D244620893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4D799B-EC6E-4726-8A3F-7FE114D11110}"/>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5" name="Footer Placeholder 4">
            <a:extLst>
              <a:ext uri="{FF2B5EF4-FFF2-40B4-BE49-F238E27FC236}">
                <a16:creationId xmlns:a16="http://schemas.microsoft.com/office/drawing/2014/main" id="{ADC97715-A6F7-444A-B837-34666A414869}"/>
              </a:ext>
            </a:extLst>
          </p:cNvPr>
          <p:cNvSpPr>
            <a:spLocks noGrp="1"/>
          </p:cNvSpPr>
          <p:nvPr>
            <p:ph type="ftr" sz="quarter" idx="11"/>
          </p:nvPr>
        </p:nvSpPr>
        <p:spPr>
          <a:xfrm>
            <a:off x="913679" y="5883120"/>
            <a:ext cx="6672600" cy="364679"/>
          </a:xfrm>
        </p:spPr>
        <p:txBody>
          <a:bodyPr/>
          <a:lstStyle/>
          <a:p>
            <a:pPr lvl="0"/>
            <a:endParaRPr lang="en-US"/>
          </a:p>
        </p:txBody>
      </p:sp>
      <p:sp>
        <p:nvSpPr>
          <p:cNvPr id="6" name="Slide Number Placeholder 5">
            <a:extLst>
              <a:ext uri="{FF2B5EF4-FFF2-40B4-BE49-F238E27FC236}">
                <a16:creationId xmlns:a16="http://schemas.microsoft.com/office/drawing/2014/main" id="{DBD5D594-8D4B-4AF3-A0DD-980D466860EA}"/>
              </a:ext>
            </a:extLst>
          </p:cNvPr>
          <p:cNvSpPr>
            <a:spLocks noGrp="1"/>
          </p:cNvSpPr>
          <p:nvPr>
            <p:ph type="sldNum" sz="quarter" idx="12"/>
          </p:nvPr>
        </p:nvSpPr>
        <p:spPr>
          <a:xfrm>
            <a:off x="10514160" y="5883120"/>
            <a:ext cx="753119" cy="364679"/>
          </a:xfrm>
        </p:spPr>
        <p:txBody>
          <a:bodyPr/>
          <a:lstStyle/>
          <a:p>
            <a:pPr lvl="0"/>
            <a:fld id="{BA9FDCB8-3DCA-458A-AC17-9D4F01EE94B4}" type="slidenum">
              <a:t>‹#›</a:t>
            </a:fld>
            <a:endParaRPr lang="en-US"/>
          </a:p>
        </p:txBody>
      </p:sp>
    </p:spTree>
    <p:extLst>
      <p:ext uri="{BB962C8B-B14F-4D97-AF65-F5344CB8AC3E}">
        <p14:creationId xmlns:p14="http://schemas.microsoft.com/office/powerpoint/2010/main" val="2686880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6011-6885-470D-B645-45311A4B4E15}"/>
              </a:ext>
            </a:extLst>
          </p:cNvPr>
          <p:cNvSpPr>
            <a:spLocks noGrp="1"/>
          </p:cNvSpPr>
          <p:nvPr>
            <p:ph type="title"/>
          </p:nvPr>
        </p:nvSpPr>
        <p:spPr>
          <a:xfrm>
            <a:off x="913679" y="609480"/>
            <a:ext cx="10353240" cy="9702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7E9C6E0-DDB0-49CC-AEA6-264C4DC225B1}"/>
              </a:ext>
            </a:extLst>
          </p:cNvPr>
          <p:cNvSpPr>
            <a:spLocks noGrp="1"/>
          </p:cNvSpPr>
          <p:nvPr>
            <p:ph sz="half" idx="1"/>
          </p:nvPr>
        </p:nvSpPr>
        <p:spPr>
          <a:xfrm>
            <a:off x="914400" y="1731963"/>
            <a:ext cx="5099050" cy="4059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83CC03-A1EB-494F-8306-C15287A417ED}"/>
              </a:ext>
            </a:extLst>
          </p:cNvPr>
          <p:cNvSpPr>
            <a:spLocks noGrp="1"/>
          </p:cNvSpPr>
          <p:nvPr>
            <p:ph sz="half" idx="2"/>
          </p:nvPr>
        </p:nvSpPr>
        <p:spPr>
          <a:xfrm>
            <a:off x="6165850" y="1731963"/>
            <a:ext cx="5100638" cy="4059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07087C-6C96-4176-929B-303945C8B4C7}"/>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6" name="Footer Placeholder 5">
            <a:extLst>
              <a:ext uri="{FF2B5EF4-FFF2-40B4-BE49-F238E27FC236}">
                <a16:creationId xmlns:a16="http://schemas.microsoft.com/office/drawing/2014/main" id="{5BCFA661-8BC3-45AE-A902-81D1241B2D58}"/>
              </a:ext>
            </a:extLst>
          </p:cNvPr>
          <p:cNvSpPr>
            <a:spLocks noGrp="1"/>
          </p:cNvSpPr>
          <p:nvPr>
            <p:ph type="ftr" sz="quarter" idx="11"/>
          </p:nvPr>
        </p:nvSpPr>
        <p:spPr>
          <a:xfrm>
            <a:off x="913679" y="5883120"/>
            <a:ext cx="6672600" cy="364679"/>
          </a:xfrm>
        </p:spPr>
        <p:txBody>
          <a:bodyPr/>
          <a:lstStyle/>
          <a:p>
            <a:pPr lvl="0"/>
            <a:endParaRPr lang="en-US"/>
          </a:p>
        </p:txBody>
      </p:sp>
      <p:sp>
        <p:nvSpPr>
          <p:cNvPr id="7" name="Slide Number Placeholder 6">
            <a:extLst>
              <a:ext uri="{FF2B5EF4-FFF2-40B4-BE49-F238E27FC236}">
                <a16:creationId xmlns:a16="http://schemas.microsoft.com/office/drawing/2014/main" id="{CB3280C4-7EA2-4C07-B1F1-48C7AC6FA531}"/>
              </a:ext>
            </a:extLst>
          </p:cNvPr>
          <p:cNvSpPr>
            <a:spLocks noGrp="1"/>
          </p:cNvSpPr>
          <p:nvPr>
            <p:ph type="sldNum" sz="quarter" idx="12"/>
          </p:nvPr>
        </p:nvSpPr>
        <p:spPr>
          <a:xfrm>
            <a:off x="10514160" y="5883120"/>
            <a:ext cx="753119" cy="364679"/>
          </a:xfrm>
        </p:spPr>
        <p:txBody>
          <a:bodyPr/>
          <a:lstStyle/>
          <a:p>
            <a:pPr lvl="0"/>
            <a:fld id="{12773A7E-A098-44BE-AC2D-10737453BDA3}" type="slidenum">
              <a:t>‹#›</a:t>
            </a:fld>
            <a:endParaRPr lang="en-US"/>
          </a:p>
        </p:txBody>
      </p:sp>
    </p:spTree>
    <p:extLst>
      <p:ext uri="{BB962C8B-B14F-4D97-AF65-F5344CB8AC3E}">
        <p14:creationId xmlns:p14="http://schemas.microsoft.com/office/powerpoint/2010/main" val="32634331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84AA-F926-4F5F-879B-FBE649CD96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F7A4A-3C37-4B38-97C5-3090BA90C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13968-7265-48A3-9279-1545B7723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5C972-260C-4B93-BA39-B72B7DC7A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5F77D-4259-4EDC-94D7-C0237A994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B4CA5D-18C1-4ECB-A96D-A4BA2DB3FB2B}"/>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8" name="Footer Placeholder 7">
            <a:extLst>
              <a:ext uri="{FF2B5EF4-FFF2-40B4-BE49-F238E27FC236}">
                <a16:creationId xmlns:a16="http://schemas.microsoft.com/office/drawing/2014/main" id="{BB8843CD-91F4-4014-AD02-B7BA1DAFF998}"/>
              </a:ext>
            </a:extLst>
          </p:cNvPr>
          <p:cNvSpPr>
            <a:spLocks noGrp="1"/>
          </p:cNvSpPr>
          <p:nvPr>
            <p:ph type="ftr" sz="quarter" idx="11"/>
          </p:nvPr>
        </p:nvSpPr>
        <p:spPr>
          <a:xfrm>
            <a:off x="913679" y="5883120"/>
            <a:ext cx="6672600" cy="364679"/>
          </a:xfrm>
        </p:spPr>
        <p:txBody>
          <a:bodyPr/>
          <a:lstStyle/>
          <a:p>
            <a:pPr lvl="0"/>
            <a:endParaRPr lang="en-US"/>
          </a:p>
        </p:txBody>
      </p:sp>
      <p:sp>
        <p:nvSpPr>
          <p:cNvPr id="9" name="Slide Number Placeholder 8">
            <a:extLst>
              <a:ext uri="{FF2B5EF4-FFF2-40B4-BE49-F238E27FC236}">
                <a16:creationId xmlns:a16="http://schemas.microsoft.com/office/drawing/2014/main" id="{4A22F85D-7F2D-43B3-89A7-24DBBCEB4CDF}"/>
              </a:ext>
            </a:extLst>
          </p:cNvPr>
          <p:cNvSpPr>
            <a:spLocks noGrp="1"/>
          </p:cNvSpPr>
          <p:nvPr>
            <p:ph type="sldNum" sz="quarter" idx="12"/>
          </p:nvPr>
        </p:nvSpPr>
        <p:spPr>
          <a:xfrm>
            <a:off x="10514160" y="5883120"/>
            <a:ext cx="753119" cy="364679"/>
          </a:xfrm>
        </p:spPr>
        <p:txBody>
          <a:bodyPr/>
          <a:lstStyle/>
          <a:p>
            <a:pPr lvl="0"/>
            <a:fld id="{4B8AAA13-6010-4FA9-BACE-9D70E7955A64}" type="slidenum">
              <a:t>‹#›</a:t>
            </a:fld>
            <a:endParaRPr lang="en-US"/>
          </a:p>
        </p:txBody>
      </p:sp>
    </p:spTree>
    <p:extLst>
      <p:ext uri="{BB962C8B-B14F-4D97-AF65-F5344CB8AC3E}">
        <p14:creationId xmlns:p14="http://schemas.microsoft.com/office/powerpoint/2010/main" val="28272183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CBE5-19D6-4978-ABD5-FF43442A96DF}"/>
              </a:ext>
            </a:extLst>
          </p:cNvPr>
          <p:cNvSpPr>
            <a:spLocks noGrp="1"/>
          </p:cNvSpPr>
          <p:nvPr>
            <p:ph type="title"/>
          </p:nvPr>
        </p:nvSpPr>
        <p:spPr>
          <a:xfrm>
            <a:off x="913679" y="609480"/>
            <a:ext cx="10353240" cy="9702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3E5453F3-18D1-4B9B-88A6-9FBB4D66D5DB}"/>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4" name="Footer Placeholder 3">
            <a:extLst>
              <a:ext uri="{FF2B5EF4-FFF2-40B4-BE49-F238E27FC236}">
                <a16:creationId xmlns:a16="http://schemas.microsoft.com/office/drawing/2014/main" id="{FAD22473-3632-49C6-94E0-BFF78028A2B8}"/>
              </a:ext>
            </a:extLst>
          </p:cNvPr>
          <p:cNvSpPr>
            <a:spLocks noGrp="1"/>
          </p:cNvSpPr>
          <p:nvPr>
            <p:ph type="ftr" sz="quarter" idx="11"/>
          </p:nvPr>
        </p:nvSpPr>
        <p:spPr>
          <a:xfrm>
            <a:off x="913679" y="5883120"/>
            <a:ext cx="6672600" cy="364679"/>
          </a:xfrm>
        </p:spPr>
        <p:txBody>
          <a:bodyPr/>
          <a:lstStyle/>
          <a:p>
            <a:pPr lvl="0"/>
            <a:endParaRPr lang="en-US"/>
          </a:p>
        </p:txBody>
      </p:sp>
      <p:sp>
        <p:nvSpPr>
          <p:cNvPr id="5" name="Slide Number Placeholder 4">
            <a:extLst>
              <a:ext uri="{FF2B5EF4-FFF2-40B4-BE49-F238E27FC236}">
                <a16:creationId xmlns:a16="http://schemas.microsoft.com/office/drawing/2014/main" id="{87233681-276A-4AFE-8BA2-A03DB7E16E4F}"/>
              </a:ext>
            </a:extLst>
          </p:cNvPr>
          <p:cNvSpPr>
            <a:spLocks noGrp="1"/>
          </p:cNvSpPr>
          <p:nvPr>
            <p:ph type="sldNum" sz="quarter" idx="12"/>
          </p:nvPr>
        </p:nvSpPr>
        <p:spPr>
          <a:xfrm>
            <a:off x="10514160" y="5883120"/>
            <a:ext cx="753119" cy="364679"/>
          </a:xfrm>
        </p:spPr>
        <p:txBody>
          <a:bodyPr/>
          <a:lstStyle/>
          <a:p>
            <a:pPr lvl="0"/>
            <a:fld id="{9A5ED976-A70F-4210-9262-4BE8F0FB778D}" type="slidenum">
              <a:t>‹#›</a:t>
            </a:fld>
            <a:endParaRPr lang="en-US"/>
          </a:p>
        </p:txBody>
      </p:sp>
    </p:spTree>
    <p:extLst>
      <p:ext uri="{BB962C8B-B14F-4D97-AF65-F5344CB8AC3E}">
        <p14:creationId xmlns:p14="http://schemas.microsoft.com/office/powerpoint/2010/main" val="1011004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16D086-E9A9-44C4-B4C2-86C31B98483E}"/>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3" name="Footer Placeholder 2">
            <a:extLst>
              <a:ext uri="{FF2B5EF4-FFF2-40B4-BE49-F238E27FC236}">
                <a16:creationId xmlns:a16="http://schemas.microsoft.com/office/drawing/2014/main" id="{E692E381-FBEE-426F-9255-81AEB1529870}"/>
              </a:ext>
            </a:extLst>
          </p:cNvPr>
          <p:cNvSpPr>
            <a:spLocks noGrp="1"/>
          </p:cNvSpPr>
          <p:nvPr>
            <p:ph type="ftr" sz="quarter" idx="11"/>
          </p:nvPr>
        </p:nvSpPr>
        <p:spPr>
          <a:xfrm>
            <a:off x="913679" y="5883120"/>
            <a:ext cx="6672600" cy="364679"/>
          </a:xfrm>
        </p:spPr>
        <p:txBody>
          <a:bodyPr/>
          <a:lstStyle/>
          <a:p>
            <a:pPr lvl="0"/>
            <a:endParaRPr lang="en-US"/>
          </a:p>
        </p:txBody>
      </p:sp>
      <p:sp>
        <p:nvSpPr>
          <p:cNvPr id="4" name="Slide Number Placeholder 3">
            <a:extLst>
              <a:ext uri="{FF2B5EF4-FFF2-40B4-BE49-F238E27FC236}">
                <a16:creationId xmlns:a16="http://schemas.microsoft.com/office/drawing/2014/main" id="{22011378-10D0-4256-99FC-8828D83F8FB5}"/>
              </a:ext>
            </a:extLst>
          </p:cNvPr>
          <p:cNvSpPr>
            <a:spLocks noGrp="1"/>
          </p:cNvSpPr>
          <p:nvPr>
            <p:ph type="sldNum" sz="quarter" idx="12"/>
          </p:nvPr>
        </p:nvSpPr>
        <p:spPr>
          <a:xfrm>
            <a:off x="10514160" y="5883120"/>
            <a:ext cx="753119" cy="364679"/>
          </a:xfrm>
        </p:spPr>
        <p:txBody>
          <a:bodyPr/>
          <a:lstStyle/>
          <a:p>
            <a:pPr lvl="0"/>
            <a:fld id="{CCE33CDF-3AFA-4F11-86EC-0D4F202F8E06}" type="slidenum">
              <a:t>‹#›</a:t>
            </a:fld>
            <a:endParaRPr lang="en-US"/>
          </a:p>
        </p:txBody>
      </p:sp>
    </p:spTree>
    <p:extLst>
      <p:ext uri="{BB962C8B-B14F-4D97-AF65-F5344CB8AC3E}">
        <p14:creationId xmlns:p14="http://schemas.microsoft.com/office/powerpoint/2010/main" val="331283369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63C4-1EB1-412D-A660-2C4BBB290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5F6987-63CB-4CD3-8CE7-5CDD46E0CE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F9E114-0B50-4F3E-8C64-C6788C1190C9}"/>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5" name="Footer Placeholder 4">
            <a:extLst>
              <a:ext uri="{FF2B5EF4-FFF2-40B4-BE49-F238E27FC236}">
                <a16:creationId xmlns:a16="http://schemas.microsoft.com/office/drawing/2014/main" id="{586D6611-97EC-4B16-B22B-5972D96550F3}"/>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41436BFD-2C14-44DD-BE98-ED72376EBEDF}"/>
              </a:ext>
            </a:extLst>
          </p:cNvPr>
          <p:cNvSpPr>
            <a:spLocks noGrp="1"/>
          </p:cNvSpPr>
          <p:nvPr>
            <p:ph type="sldNum" sz="quarter" idx="12"/>
          </p:nvPr>
        </p:nvSpPr>
        <p:spPr>
          <a:xfrm>
            <a:off x="8610480" y="6356520"/>
            <a:ext cx="2742840" cy="364679"/>
          </a:xfrm>
        </p:spPr>
        <p:txBody>
          <a:bodyPr/>
          <a:lstStyle/>
          <a:p>
            <a:pPr lvl="0"/>
            <a:fld id="{FEA1E604-217A-4483-A4DF-273727722A35}" type="slidenum">
              <a:t>‹#›</a:t>
            </a:fld>
            <a:endParaRPr lang="en-US"/>
          </a:p>
        </p:txBody>
      </p:sp>
    </p:spTree>
    <p:extLst>
      <p:ext uri="{BB962C8B-B14F-4D97-AF65-F5344CB8AC3E}">
        <p14:creationId xmlns:p14="http://schemas.microsoft.com/office/powerpoint/2010/main" val="33022451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B228-C61A-4938-A7EF-8D129FECD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48A71-DAA6-4091-83DE-A9833459E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B474F-4F67-4F8E-9B4F-39AFE1BBE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40FBF-ED7F-44D2-95F4-9D5609DC5FC0}"/>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6" name="Footer Placeholder 5">
            <a:extLst>
              <a:ext uri="{FF2B5EF4-FFF2-40B4-BE49-F238E27FC236}">
                <a16:creationId xmlns:a16="http://schemas.microsoft.com/office/drawing/2014/main" id="{9FE80C63-A284-4CD4-BDC1-C1C9E08F5E82}"/>
              </a:ext>
            </a:extLst>
          </p:cNvPr>
          <p:cNvSpPr>
            <a:spLocks noGrp="1"/>
          </p:cNvSpPr>
          <p:nvPr>
            <p:ph type="ftr" sz="quarter" idx="11"/>
          </p:nvPr>
        </p:nvSpPr>
        <p:spPr>
          <a:xfrm>
            <a:off x="913679" y="5883120"/>
            <a:ext cx="6672600" cy="364679"/>
          </a:xfrm>
        </p:spPr>
        <p:txBody>
          <a:bodyPr/>
          <a:lstStyle/>
          <a:p>
            <a:pPr lvl="0"/>
            <a:endParaRPr lang="en-US"/>
          </a:p>
        </p:txBody>
      </p:sp>
      <p:sp>
        <p:nvSpPr>
          <p:cNvPr id="7" name="Slide Number Placeholder 6">
            <a:extLst>
              <a:ext uri="{FF2B5EF4-FFF2-40B4-BE49-F238E27FC236}">
                <a16:creationId xmlns:a16="http://schemas.microsoft.com/office/drawing/2014/main" id="{3A0056CD-BBFB-477F-8265-0390B9AABA6F}"/>
              </a:ext>
            </a:extLst>
          </p:cNvPr>
          <p:cNvSpPr>
            <a:spLocks noGrp="1"/>
          </p:cNvSpPr>
          <p:nvPr>
            <p:ph type="sldNum" sz="quarter" idx="12"/>
          </p:nvPr>
        </p:nvSpPr>
        <p:spPr>
          <a:xfrm>
            <a:off x="10514160" y="5883120"/>
            <a:ext cx="753119" cy="364679"/>
          </a:xfrm>
        </p:spPr>
        <p:txBody>
          <a:bodyPr/>
          <a:lstStyle/>
          <a:p>
            <a:pPr lvl="0"/>
            <a:fld id="{19B787A1-33A9-44FC-98A9-AD3D09AFDA99}" type="slidenum">
              <a:t>‹#›</a:t>
            </a:fld>
            <a:endParaRPr lang="en-US"/>
          </a:p>
        </p:txBody>
      </p:sp>
    </p:spTree>
    <p:extLst>
      <p:ext uri="{BB962C8B-B14F-4D97-AF65-F5344CB8AC3E}">
        <p14:creationId xmlns:p14="http://schemas.microsoft.com/office/powerpoint/2010/main" val="12510560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6DB1-25B2-44F1-86DF-C49C7AC25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FBED71-6600-4F84-99A3-D641001F4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BF39B-79FE-4080-BF9C-2D95CA232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703FA-5E0A-4E85-9F68-567D9531C0FE}"/>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6" name="Footer Placeholder 5">
            <a:extLst>
              <a:ext uri="{FF2B5EF4-FFF2-40B4-BE49-F238E27FC236}">
                <a16:creationId xmlns:a16="http://schemas.microsoft.com/office/drawing/2014/main" id="{25EC47C8-762A-4BC5-8881-60BF77F513EA}"/>
              </a:ext>
            </a:extLst>
          </p:cNvPr>
          <p:cNvSpPr>
            <a:spLocks noGrp="1"/>
          </p:cNvSpPr>
          <p:nvPr>
            <p:ph type="ftr" sz="quarter" idx="11"/>
          </p:nvPr>
        </p:nvSpPr>
        <p:spPr>
          <a:xfrm>
            <a:off x="913679" y="5883120"/>
            <a:ext cx="6672600" cy="364679"/>
          </a:xfrm>
        </p:spPr>
        <p:txBody>
          <a:bodyPr/>
          <a:lstStyle/>
          <a:p>
            <a:pPr lvl="0"/>
            <a:endParaRPr lang="en-US"/>
          </a:p>
        </p:txBody>
      </p:sp>
      <p:sp>
        <p:nvSpPr>
          <p:cNvPr id="7" name="Slide Number Placeholder 6">
            <a:extLst>
              <a:ext uri="{FF2B5EF4-FFF2-40B4-BE49-F238E27FC236}">
                <a16:creationId xmlns:a16="http://schemas.microsoft.com/office/drawing/2014/main" id="{2DE7EA70-9F77-4617-90AE-3AC320BAB2AF}"/>
              </a:ext>
            </a:extLst>
          </p:cNvPr>
          <p:cNvSpPr>
            <a:spLocks noGrp="1"/>
          </p:cNvSpPr>
          <p:nvPr>
            <p:ph type="sldNum" sz="quarter" idx="12"/>
          </p:nvPr>
        </p:nvSpPr>
        <p:spPr>
          <a:xfrm>
            <a:off x="10514160" y="5883120"/>
            <a:ext cx="753119" cy="364679"/>
          </a:xfrm>
        </p:spPr>
        <p:txBody>
          <a:bodyPr/>
          <a:lstStyle/>
          <a:p>
            <a:pPr lvl="0"/>
            <a:fld id="{54E1C20E-E5E5-4D7F-82B4-60C3415EC57E}" type="slidenum">
              <a:t>‹#›</a:t>
            </a:fld>
            <a:endParaRPr lang="en-US"/>
          </a:p>
        </p:txBody>
      </p:sp>
    </p:spTree>
    <p:extLst>
      <p:ext uri="{BB962C8B-B14F-4D97-AF65-F5344CB8AC3E}">
        <p14:creationId xmlns:p14="http://schemas.microsoft.com/office/powerpoint/2010/main" val="8098412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60BC-821D-4BAC-A184-FA0A1E2CE43F}"/>
              </a:ext>
            </a:extLst>
          </p:cNvPr>
          <p:cNvSpPr>
            <a:spLocks noGrp="1"/>
          </p:cNvSpPr>
          <p:nvPr>
            <p:ph type="title"/>
          </p:nvPr>
        </p:nvSpPr>
        <p:spPr>
          <a:xfrm>
            <a:off x="913679" y="609480"/>
            <a:ext cx="10353240" cy="9702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B6C687-D77D-4901-BFD7-360591723554}"/>
              </a:ext>
            </a:extLst>
          </p:cNvPr>
          <p:cNvSpPr>
            <a:spLocks noGrp="1"/>
          </p:cNvSpPr>
          <p:nvPr>
            <p:ph type="body" orient="vert" idx="1"/>
          </p:nvPr>
        </p:nvSpPr>
        <p:spPr>
          <a:xfrm>
            <a:off x="913679" y="1732319"/>
            <a:ext cx="10353240" cy="40582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52B6D-1E6D-4250-85A8-4E1005B46DA5}"/>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5" name="Footer Placeholder 4">
            <a:extLst>
              <a:ext uri="{FF2B5EF4-FFF2-40B4-BE49-F238E27FC236}">
                <a16:creationId xmlns:a16="http://schemas.microsoft.com/office/drawing/2014/main" id="{A7782A2A-CDA1-4E2E-9E02-4A66D4A6B6D7}"/>
              </a:ext>
            </a:extLst>
          </p:cNvPr>
          <p:cNvSpPr>
            <a:spLocks noGrp="1"/>
          </p:cNvSpPr>
          <p:nvPr>
            <p:ph type="ftr" sz="quarter" idx="11"/>
          </p:nvPr>
        </p:nvSpPr>
        <p:spPr>
          <a:xfrm>
            <a:off x="913679" y="5883120"/>
            <a:ext cx="6672600" cy="364679"/>
          </a:xfrm>
        </p:spPr>
        <p:txBody>
          <a:bodyPr/>
          <a:lstStyle/>
          <a:p>
            <a:pPr lvl="0"/>
            <a:endParaRPr lang="en-US"/>
          </a:p>
        </p:txBody>
      </p:sp>
      <p:sp>
        <p:nvSpPr>
          <p:cNvPr id="6" name="Slide Number Placeholder 5">
            <a:extLst>
              <a:ext uri="{FF2B5EF4-FFF2-40B4-BE49-F238E27FC236}">
                <a16:creationId xmlns:a16="http://schemas.microsoft.com/office/drawing/2014/main" id="{D037427E-B398-41BC-899C-1718BE8463E3}"/>
              </a:ext>
            </a:extLst>
          </p:cNvPr>
          <p:cNvSpPr>
            <a:spLocks noGrp="1"/>
          </p:cNvSpPr>
          <p:nvPr>
            <p:ph type="sldNum" sz="quarter" idx="12"/>
          </p:nvPr>
        </p:nvSpPr>
        <p:spPr>
          <a:xfrm>
            <a:off x="10514160" y="5883120"/>
            <a:ext cx="753119" cy="364679"/>
          </a:xfrm>
        </p:spPr>
        <p:txBody>
          <a:bodyPr/>
          <a:lstStyle/>
          <a:p>
            <a:pPr lvl="0"/>
            <a:fld id="{35D8EF34-4787-4773-A117-89EE8AEAAB60}" type="slidenum">
              <a:t>‹#›</a:t>
            </a:fld>
            <a:endParaRPr lang="en-US"/>
          </a:p>
        </p:txBody>
      </p:sp>
    </p:spTree>
    <p:extLst>
      <p:ext uri="{BB962C8B-B14F-4D97-AF65-F5344CB8AC3E}">
        <p14:creationId xmlns:p14="http://schemas.microsoft.com/office/powerpoint/2010/main" val="102475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C40D6-F53F-434E-814D-2D2EB4B22C97}"/>
              </a:ext>
            </a:extLst>
          </p:cNvPr>
          <p:cNvSpPr>
            <a:spLocks noGrp="1"/>
          </p:cNvSpPr>
          <p:nvPr>
            <p:ph type="title" orient="vert"/>
          </p:nvPr>
        </p:nvSpPr>
        <p:spPr>
          <a:xfrm>
            <a:off x="8678863" y="609600"/>
            <a:ext cx="2587625" cy="5181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263AD-4F3E-4A85-8232-EBD78DFF11F5}"/>
              </a:ext>
            </a:extLst>
          </p:cNvPr>
          <p:cNvSpPr>
            <a:spLocks noGrp="1"/>
          </p:cNvSpPr>
          <p:nvPr>
            <p:ph type="body" orient="vert" idx="1"/>
          </p:nvPr>
        </p:nvSpPr>
        <p:spPr>
          <a:xfrm>
            <a:off x="914400" y="609600"/>
            <a:ext cx="7612063" cy="518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731F9-3869-4F76-AC18-BA1770E2606D}"/>
              </a:ext>
            </a:extLst>
          </p:cNvPr>
          <p:cNvSpPr>
            <a:spLocks noGrp="1"/>
          </p:cNvSpPr>
          <p:nvPr>
            <p:ph type="dt" sz="half" idx="10"/>
          </p:nvPr>
        </p:nvSpPr>
        <p:spPr>
          <a:xfrm>
            <a:off x="7678800" y="5883120"/>
            <a:ext cx="2742840" cy="364679"/>
          </a:xfrm>
        </p:spPr>
        <p:txBody>
          <a:bodyPr/>
          <a:lstStyle/>
          <a:p>
            <a:pPr lvl="0"/>
            <a:fld id="{1BDFF43F-A07E-4E15-8FA9-4E432C1AD5A2}" type="datetime1">
              <a:rPr lang="en-US"/>
              <a:pPr lvl="0"/>
              <a:t>5/30/2021</a:t>
            </a:fld>
            <a:endParaRPr lang="en-US"/>
          </a:p>
        </p:txBody>
      </p:sp>
      <p:sp>
        <p:nvSpPr>
          <p:cNvPr id="5" name="Footer Placeholder 4">
            <a:extLst>
              <a:ext uri="{FF2B5EF4-FFF2-40B4-BE49-F238E27FC236}">
                <a16:creationId xmlns:a16="http://schemas.microsoft.com/office/drawing/2014/main" id="{5DDF6B65-61FC-457F-9879-CCF6A2071A3B}"/>
              </a:ext>
            </a:extLst>
          </p:cNvPr>
          <p:cNvSpPr>
            <a:spLocks noGrp="1"/>
          </p:cNvSpPr>
          <p:nvPr>
            <p:ph type="ftr" sz="quarter" idx="11"/>
          </p:nvPr>
        </p:nvSpPr>
        <p:spPr>
          <a:xfrm>
            <a:off x="913679" y="5883120"/>
            <a:ext cx="6672600" cy="364679"/>
          </a:xfrm>
        </p:spPr>
        <p:txBody>
          <a:bodyPr/>
          <a:lstStyle/>
          <a:p>
            <a:pPr lvl="0"/>
            <a:endParaRPr lang="en-US"/>
          </a:p>
        </p:txBody>
      </p:sp>
      <p:sp>
        <p:nvSpPr>
          <p:cNvPr id="6" name="Slide Number Placeholder 5">
            <a:extLst>
              <a:ext uri="{FF2B5EF4-FFF2-40B4-BE49-F238E27FC236}">
                <a16:creationId xmlns:a16="http://schemas.microsoft.com/office/drawing/2014/main" id="{6C940D5E-A323-4C23-80D6-DC75784B65D2}"/>
              </a:ext>
            </a:extLst>
          </p:cNvPr>
          <p:cNvSpPr>
            <a:spLocks noGrp="1"/>
          </p:cNvSpPr>
          <p:nvPr>
            <p:ph type="sldNum" sz="quarter" idx="12"/>
          </p:nvPr>
        </p:nvSpPr>
        <p:spPr>
          <a:xfrm>
            <a:off x="10514160" y="5883120"/>
            <a:ext cx="753119" cy="364679"/>
          </a:xfrm>
        </p:spPr>
        <p:txBody>
          <a:bodyPr/>
          <a:lstStyle/>
          <a:p>
            <a:pPr lvl="0"/>
            <a:fld id="{876A0278-5CB4-4006-8089-AB2EE850811A}" type="slidenum">
              <a:t>‹#›</a:t>
            </a:fld>
            <a:endParaRPr lang="en-US"/>
          </a:p>
        </p:txBody>
      </p:sp>
    </p:spTree>
    <p:extLst>
      <p:ext uri="{BB962C8B-B14F-4D97-AF65-F5344CB8AC3E}">
        <p14:creationId xmlns:p14="http://schemas.microsoft.com/office/powerpoint/2010/main" val="2253913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AB7B-5A2E-4E3E-B3E7-4F91759A1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59DEB-0342-4BAC-9A24-7C72A4733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8930FB-7709-40A1-8055-858DFAA26580}"/>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5" name="Footer Placeholder 4">
            <a:extLst>
              <a:ext uri="{FF2B5EF4-FFF2-40B4-BE49-F238E27FC236}">
                <a16:creationId xmlns:a16="http://schemas.microsoft.com/office/drawing/2014/main" id="{333A50BE-4F4B-4BEE-8A14-6D87E466C9C7}"/>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1090FB5E-777B-4834-B683-A9BCA3A6EDD1}"/>
              </a:ext>
            </a:extLst>
          </p:cNvPr>
          <p:cNvSpPr>
            <a:spLocks noGrp="1"/>
          </p:cNvSpPr>
          <p:nvPr>
            <p:ph type="sldNum" sz="quarter" idx="12"/>
          </p:nvPr>
        </p:nvSpPr>
        <p:spPr>
          <a:xfrm>
            <a:off x="8610480" y="6356520"/>
            <a:ext cx="2742840" cy="364679"/>
          </a:xfrm>
        </p:spPr>
        <p:txBody>
          <a:bodyPr/>
          <a:lstStyle/>
          <a:p>
            <a:pPr lvl="0"/>
            <a:fld id="{93928C7C-6617-47AC-9BCD-19A1EA4E0BA1}" type="slidenum">
              <a:t>‹#›</a:t>
            </a:fld>
            <a:endParaRPr lang="en-US"/>
          </a:p>
        </p:txBody>
      </p:sp>
    </p:spTree>
    <p:extLst>
      <p:ext uri="{BB962C8B-B14F-4D97-AF65-F5344CB8AC3E}">
        <p14:creationId xmlns:p14="http://schemas.microsoft.com/office/powerpoint/2010/main" val="11901449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476D-59B1-4D65-925B-A29367183FE3}"/>
              </a:ext>
            </a:extLst>
          </p:cNvPr>
          <p:cNvSpPr>
            <a:spLocks noGrp="1"/>
          </p:cNvSpPr>
          <p:nvPr>
            <p:ph type="title"/>
          </p:nvPr>
        </p:nvSpPr>
        <p:spPr>
          <a:xfrm>
            <a:off x="838080" y="365040"/>
            <a:ext cx="10515240" cy="1325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103DF1C-8544-40BC-AB17-3834BCC2110E}"/>
              </a:ext>
            </a:extLst>
          </p:cNvPr>
          <p:cNvSpPr>
            <a:spLocks noGrp="1"/>
          </p:cNvSpPr>
          <p:nvPr>
            <p:ph idx="1"/>
          </p:nvPr>
        </p:nvSpPr>
        <p:spPr>
          <a:xfrm>
            <a:off x="838080" y="1825560"/>
            <a:ext cx="10515240" cy="4350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DB504-F87A-483D-B56C-7402793D237D}"/>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5" name="Footer Placeholder 4">
            <a:extLst>
              <a:ext uri="{FF2B5EF4-FFF2-40B4-BE49-F238E27FC236}">
                <a16:creationId xmlns:a16="http://schemas.microsoft.com/office/drawing/2014/main" id="{AB1ED877-FDED-4A6A-965D-DC532DE82FD1}"/>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7A84671A-26EF-416A-8CB2-1F539620EAE2}"/>
              </a:ext>
            </a:extLst>
          </p:cNvPr>
          <p:cNvSpPr>
            <a:spLocks noGrp="1"/>
          </p:cNvSpPr>
          <p:nvPr>
            <p:ph type="sldNum" sz="quarter" idx="12"/>
          </p:nvPr>
        </p:nvSpPr>
        <p:spPr>
          <a:xfrm>
            <a:off x="8610480" y="6356520"/>
            <a:ext cx="2742840" cy="364679"/>
          </a:xfrm>
        </p:spPr>
        <p:txBody>
          <a:bodyPr/>
          <a:lstStyle/>
          <a:p>
            <a:pPr lvl="0"/>
            <a:fld id="{71D1F093-AD8F-4041-9A87-738F70E791BB}" type="slidenum">
              <a:t>‹#›</a:t>
            </a:fld>
            <a:endParaRPr lang="en-US"/>
          </a:p>
        </p:txBody>
      </p:sp>
    </p:spTree>
    <p:extLst>
      <p:ext uri="{BB962C8B-B14F-4D97-AF65-F5344CB8AC3E}">
        <p14:creationId xmlns:p14="http://schemas.microsoft.com/office/powerpoint/2010/main" val="33776305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B34E-108D-4C22-9C8E-E6D7DEEF9F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995A26-46AB-4C22-9423-36985AEF3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139A04-08FE-4D1D-9ED5-3F1A562A174C}"/>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5" name="Footer Placeholder 4">
            <a:extLst>
              <a:ext uri="{FF2B5EF4-FFF2-40B4-BE49-F238E27FC236}">
                <a16:creationId xmlns:a16="http://schemas.microsoft.com/office/drawing/2014/main" id="{65BF09DA-ACA2-4BC6-998A-1DF701CCCEE2}"/>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E25920F9-0633-4FA9-A6F3-E4093B4C2EBA}"/>
              </a:ext>
            </a:extLst>
          </p:cNvPr>
          <p:cNvSpPr>
            <a:spLocks noGrp="1"/>
          </p:cNvSpPr>
          <p:nvPr>
            <p:ph type="sldNum" sz="quarter" idx="12"/>
          </p:nvPr>
        </p:nvSpPr>
        <p:spPr>
          <a:xfrm>
            <a:off x="8610480" y="6356520"/>
            <a:ext cx="2742840" cy="364679"/>
          </a:xfrm>
        </p:spPr>
        <p:txBody>
          <a:bodyPr/>
          <a:lstStyle/>
          <a:p>
            <a:pPr lvl="0"/>
            <a:fld id="{364799E1-762E-4BD1-AFF3-A87771A079BF}" type="slidenum">
              <a:t>‹#›</a:t>
            </a:fld>
            <a:endParaRPr lang="en-US"/>
          </a:p>
        </p:txBody>
      </p:sp>
    </p:spTree>
    <p:extLst>
      <p:ext uri="{BB962C8B-B14F-4D97-AF65-F5344CB8AC3E}">
        <p14:creationId xmlns:p14="http://schemas.microsoft.com/office/powerpoint/2010/main" val="3522508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26EB-1F64-4083-A6C1-C080839E0F3D}"/>
              </a:ext>
            </a:extLst>
          </p:cNvPr>
          <p:cNvSpPr>
            <a:spLocks noGrp="1"/>
          </p:cNvSpPr>
          <p:nvPr>
            <p:ph type="title"/>
          </p:nvPr>
        </p:nvSpPr>
        <p:spPr>
          <a:xfrm>
            <a:off x="838080" y="365040"/>
            <a:ext cx="10515240" cy="1325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A83DC70-2397-45B5-A76A-2D33ACE48C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68DE86-8472-4858-B141-A20B577FD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99F472-2B83-4544-B280-E6F2B0E7B727}"/>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6" name="Footer Placeholder 5">
            <a:extLst>
              <a:ext uri="{FF2B5EF4-FFF2-40B4-BE49-F238E27FC236}">
                <a16:creationId xmlns:a16="http://schemas.microsoft.com/office/drawing/2014/main" id="{8722715E-7477-42E3-B797-DBF9EFA9EF30}"/>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17D9EA01-C362-456B-BD5F-02AC47399150}"/>
              </a:ext>
            </a:extLst>
          </p:cNvPr>
          <p:cNvSpPr>
            <a:spLocks noGrp="1"/>
          </p:cNvSpPr>
          <p:nvPr>
            <p:ph type="sldNum" sz="quarter" idx="12"/>
          </p:nvPr>
        </p:nvSpPr>
        <p:spPr>
          <a:xfrm>
            <a:off x="8610480" y="6356520"/>
            <a:ext cx="2742840" cy="364679"/>
          </a:xfrm>
        </p:spPr>
        <p:txBody>
          <a:bodyPr/>
          <a:lstStyle/>
          <a:p>
            <a:pPr lvl="0"/>
            <a:fld id="{C965F778-ED6C-4203-85E3-21E0EF6D616C}" type="slidenum">
              <a:t>‹#›</a:t>
            </a:fld>
            <a:endParaRPr lang="en-US"/>
          </a:p>
        </p:txBody>
      </p:sp>
    </p:spTree>
    <p:extLst>
      <p:ext uri="{BB962C8B-B14F-4D97-AF65-F5344CB8AC3E}">
        <p14:creationId xmlns:p14="http://schemas.microsoft.com/office/powerpoint/2010/main" val="30488884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74DD-E202-4EE0-8C5B-33AB2E119F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C56C0-F2FF-4E88-A844-874EFA5585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6A9CCE-98B3-4A91-9E91-66D3BB2079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CED2FA-8444-4F1B-B563-EDEF05D5F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C62CB1-AC47-4F4E-AAD2-8F2B27ED85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8F8163-EF64-45AE-B407-B96A7D5E78BA}"/>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8" name="Footer Placeholder 7">
            <a:extLst>
              <a:ext uri="{FF2B5EF4-FFF2-40B4-BE49-F238E27FC236}">
                <a16:creationId xmlns:a16="http://schemas.microsoft.com/office/drawing/2014/main" id="{7D93BBDB-3E92-4CA3-851A-A282F41788E3}"/>
              </a:ext>
            </a:extLst>
          </p:cNvPr>
          <p:cNvSpPr>
            <a:spLocks noGrp="1"/>
          </p:cNvSpPr>
          <p:nvPr>
            <p:ph type="ftr" sz="quarter" idx="11"/>
          </p:nvPr>
        </p:nvSpPr>
        <p:spPr>
          <a:xfrm>
            <a:off x="4038479" y="6356520"/>
            <a:ext cx="4114440" cy="364679"/>
          </a:xfrm>
        </p:spPr>
        <p:txBody>
          <a:bodyPr/>
          <a:lstStyle/>
          <a:p>
            <a:pPr lvl="0"/>
            <a:endParaRPr lang="en-US"/>
          </a:p>
        </p:txBody>
      </p:sp>
      <p:sp>
        <p:nvSpPr>
          <p:cNvPr id="9" name="Slide Number Placeholder 8">
            <a:extLst>
              <a:ext uri="{FF2B5EF4-FFF2-40B4-BE49-F238E27FC236}">
                <a16:creationId xmlns:a16="http://schemas.microsoft.com/office/drawing/2014/main" id="{CBC37F39-6397-45C2-BD91-67F3E9932F8D}"/>
              </a:ext>
            </a:extLst>
          </p:cNvPr>
          <p:cNvSpPr>
            <a:spLocks noGrp="1"/>
          </p:cNvSpPr>
          <p:nvPr>
            <p:ph type="sldNum" sz="quarter" idx="12"/>
          </p:nvPr>
        </p:nvSpPr>
        <p:spPr>
          <a:xfrm>
            <a:off x="8610480" y="6356520"/>
            <a:ext cx="2742840" cy="364679"/>
          </a:xfrm>
        </p:spPr>
        <p:txBody>
          <a:bodyPr/>
          <a:lstStyle/>
          <a:p>
            <a:pPr lvl="0"/>
            <a:fld id="{1956CC70-0597-4A08-BB24-05CC9C5433C7}" type="slidenum">
              <a:t>‹#›</a:t>
            </a:fld>
            <a:endParaRPr lang="en-US"/>
          </a:p>
        </p:txBody>
      </p:sp>
    </p:spTree>
    <p:extLst>
      <p:ext uri="{BB962C8B-B14F-4D97-AF65-F5344CB8AC3E}">
        <p14:creationId xmlns:p14="http://schemas.microsoft.com/office/powerpoint/2010/main" val="7659926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9982-B1BB-4A8E-929E-5644D2B4D51A}"/>
              </a:ext>
            </a:extLst>
          </p:cNvPr>
          <p:cNvSpPr>
            <a:spLocks noGrp="1"/>
          </p:cNvSpPr>
          <p:nvPr>
            <p:ph type="title"/>
          </p:nvPr>
        </p:nvSpPr>
        <p:spPr>
          <a:xfrm>
            <a:off x="838080" y="365040"/>
            <a:ext cx="10515240" cy="1325160"/>
          </a:xfrm>
        </p:spPr>
        <p:txBody>
          <a:bodyPr/>
          <a:lstStyle/>
          <a:p>
            <a:r>
              <a:rPr lang="en-US"/>
              <a:t>Click to edit Master title style</a:t>
            </a:r>
          </a:p>
        </p:txBody>
      </p:sp>
      <p:sp>
        <p:nvSpPr>
          <p:cNvPr id="3" name="Date Placeholder 2">
            <a:extLst>
              <a:ext uri="{FF2B5EF4-FFF2-40B4-BE49-F238E27FC236}">
                <a16:creationId xmlns:a16="http://schemas.microsoft.com/office/drawing/2014/main" id="{C43F8513-8CFB-4253-A9D2-0C51E1C95263}"/>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4" name="Footer Placeholder 3">
            <a:extLst>
              <a:ext uri="{FF2B5EF4-FFF2-40B4-BE49-F238E27FC236}">
                <a16:creationId xmlns:a16="http://schemas.microsoft.com/office/drawing/2014/main" id="{086678CE-7CF8-4E97-A090-10AE9C187C64}"/>
              </a:ext>
            </a:extLst>
          </p:cNvPr>
          <p:cNvSpPr>
            <a:spLocks noGrp="1"/>
          </p:cNvSpPr>
          <p:nvPr>
            <p:ph type="ftr" sz="quarter" idx="11"/>
          </p:nvPr>
        </p:nvSpPr>
        <p:spPr>
          <a:xfrm>
            <a:off x="4038479" y="6356520"/>
            <a:ext cx="4114440" cy="364679"/>
          </a:xfrm>
        </p:spPr>
        <p:txBody>
          <a:bodyPr/>
          <a:lstStyle/>
          <a:p>
            <a:pPr lvl="0"/>
            <a:endParaRPr lang="en-US"/>
          </a:p>
        </p:txBody>
      </p:sp>
      <p:sp>
        <p:nvSpPr>
          <p:cNvPr id="5" name="Slide Number Placeholder 4">
            <a:extLst>
              <a:ext uri="{FF2B5EF4-FFF2-40B4-BE49-F238E27FC236}">
                <a16:creationId xmlns:a16="http://schemas.microsoft.com/office/drawing/2014/main" id="{56771220-E3E0-4357-B259-4EACB88F1F6D}"/>
              </a:ext>
            </a:extLst>
          </p:cNvPr>
          <p:cNvSpPr>
            <a:spLocks noGrp="1"/>
          </p:cNvSpPr>
          <p:nvPr>
            <p:ph type="sldNum" sz="quarter" idx="12"/>
          </p:nvPr>
        </p:nvSpPr>
        <p:spPr>
          <a:xfrm>
            <a:off x="8610480" y="6356520"/>
            <a:ext cx="2742840" cy="364679"/>
          </a:xfrm>
        </p:spPr>
        <p:txBody>
          <a:bodyPr/>
          <a:lstStyle/>
          <a:p>
            <a:pPr lvl="0"/>
            <a:fld id="{D0A6AAF3-2B39-46C0-A7EA-4008822CD577}" type="slidenum">
              <a:t>‹#›</a:t>
            </a:fld>
            <a:endParaRPr lang="en-US"/>
          </a:p>
        </p:txBody>
      </p:sp>
    </p:spTree>
    <p:extLst>
      <p:ext uri="{BB962C8B-B14F-4D97-AF65-F5344CB8AC3E}">
        <p14:creationId xmlns:p14="http://schemas.microsoft.com/office/powerpoint/2010/main" val="384719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982E-65FB-4C8E-AC0F-2D27EF0C42D4}"/>
              </a:ext>
            </a:extLst>
          </p:cNvPr>
          <p:cNvSpPr>
            <a:spLocks noGrp="1"/>
          </p:cNvSpPr>
          <p:nvPr>
            <p:ph type="title"/>
          </p:nvPr>
        </p:nvSpPr>
        <p:spPr>
          <a:xfrm>
            <a:off x="1523880" y="1122480"/>
            <a:ext cx="9143640" cy="2387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026C43E-827E-4D19-AFAE-D13896146020}"/>
              </a:ext>
            </a:extLst>
          </p:cNvPr>
          <p:cNvSpPr>
            <a:spLocks noGrp="1"/>
          </p:cNvSpPr>
          <p:nvPr>
            <p:ph sz="half" idx="1"/>
          </p:nvPr>
        </p:nvSpPr>
        <p:spPr>
          <a:xfrm>
            <a:off x="6096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CF8397-BA81-49CE-9937-5B372F14B4E5}"/>
              </a:ext>
            </a:extLst>
          </p:cNvPr>
          <p:cNvSpPr>
            <a:spLocks noGrp="1"/>
          </p:cNvSpPr>
          <p:nvPr>
            <p:ph sz="half" idx="2"/>
          </p:nvPr>
        </p:nvSpPr>
        <p:spPr>
          <a:xfrm>
            <a:off x="61722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B9EED6-6E3D-4B98-A305-2BA22164CB55}"/>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6" name="Footer Placeholder 5">
            <a:extLst>
              <a:ext uri="{FF2B5EF4-FFF2-40B4-BE49-F238E27FC236}">
                <a16:creationId xmlns:a16="http://schemas.microsoft.com/office/drawing/2014/main" id="{2ACE5000-4CEC-4EFC-A78C-C77A9306A1BC}"/>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7246C151-5FDB-4FCF-AF7F-E909FBC5D3F4}"/>
              </a:ext>
            </a:extLst>
          </p:cNvPr>
          <p:cNvSpPr>
            <a:spLocks noGrp="1"/>
          </p:cNvSpPr>
          <p:nvPr>
            <p:ph type="sldNum" sz="quarter" idx="12"/>
          </p:nvPr>
        </p:nvSpPr>
        <p:spPr>
          <a:xfrm>
            <a:off x="8610480" y="6356520"/>
            <a:ext cx="2742840" cy="364679"/>
          </a:xfrm>
        </p:spPr>
        <p:txBody>
          <a:bodyPr/>
          <a:lstStyle/>
          <a:p>
            <a:pPr lvl="0"/>
            <a:fld id="{4A991C18-FEEC-42A5-A77B-84BF5CF26F35}" type="slidenum">
              <a:t>‹#›</a:t>
            </a:fld>
            <a:endParaRPr lang="en-US"/>
          </a:p>
        </p:txBody>
      </p:sp>
    </p:spTree>
    <p:extLst>
      <p:ext uri="{BB962C8B-B14F-4D97-AF65-F5344CB8AC3E}">
        <p14:creationId xmlns:p14="http://schemas.microsoft.com/office/powerpoint/2010/main" val="1687995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6D21F-0810-4030-AF55-B19FDB807B2E}"/>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3" name="Footer Placeholder 2">
            <a:extLst>
              <a:ext uri="{FF2B5EF4-FFF2-40B4-BE49-F238E27FC236}">
                <a16:creationId xmlns:a16="http://schemas.microsoft.com/office/drawing/2014/main" id="{43D0CDF2-4734-402D-9248-A4273ECD9C62}"/>
              </a:ext>
            </a:extLst>
          </p:cNvPr>
          <p:cNvSpPr>
            <a:spLocks noGrp="1"/>
          </p:cNvSpPr>
          <p:nvPr>
            <p:ph type="ftr" sz="quarter" idx="11"/>
          </p:nvPr>
        </p:nvSpPr>
        <p:spPr>
          <a:xfrm>
            <a:off x="4038479" y="6356520"/>
            <a:ext cx="4114440" cy="364679"/>
          </a:xfrm>
        </p:spPr>
        <p:txBody>
          <a:bodyPr/>
          <a:lstStyle/>
          <a:p>
            <a:pPr lvl="0"/>
            <a:endParaRPr lang="en-US"/>
          </a:p>
        </p:txBody>
      </p:sp>
      <p:sp>
        <p:nvSpPr>
          <p:cNvPr id="4" name="Slide Number Placeholder 3">
            <a:extLst>
              <a:ext uri="{FF2B5EF4-FFF2-40B4-BE49-F238E27FC236}">
                <a16:creationId xmlns:a16="http://schemas.microsoft.com/office/drawing/2014/main" id="{93C64ABC-19B3-4D6C-9EDC-B4C76959C09E}"/>
              </a:ext>
            </a:extLst>
          </p:cNvPr>
          <p:cNvSpPr>
            <a:spLocks noGrp="1"/>
          </p:cNvSpPr>
          <p:nvPr>
            <p:ph type="sldNum" sz="quarter" idx="12"/>
          </p:nvPr>
        </p:nvSpPr>
        <p:spPr>
          <a:xfrm>
            <a:off x="8610480" y="6356520"/>
            <a:ext cx="2742840" cy="364679"/>
          </a:xfrm>
        </p:spPr>
        <p:txBody>
          <a:bodyPr/>
          <a:lstStyle/>
          <a:p>
            <a:pPr lvl="0"/>
            <a:fld id="{71F18834-9F86-4803-B78C-B94F2B7BA889}" type="slidenum">
              <a:t>‹#›</a:t>
            </a:fld>
            <a:endParaRPr lang="en-US"/>
          </a:p>
        </p:txBody>
      </p:sp>
    </p:spTree>
    <p:extLst>
      <p:ext uri="{BB962C8B-B14F-4D97-AF65-F5344CB8AC3E}">
        <p14:creationId xmlns:p14="http://schemas.microsoft.com/office/powerpoint/2010/main" val="256164372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A9B4-B91D-4FA8-8ED4-5C4E2410C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1D3278-BBE7-400C-BC08-29839978A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C1D172-58E7-460E-ACE8-1F5F37792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A1690-0AC5-4FBB-8318-AB11C73D4555}"/>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6" name="Footer Placeholder 5">
            <a:extLst>
              <a:ext uri="{FF2B5EF4-FFF2-40B4-BE49-F238E27FC236}">
                <a16:creationId xmlns:a16="http://schemas.microsoft.com/office/drawing/2014/main" id="{BD24CC00-FF5C-4AF6-BBF7-8345DA53BBBC}"/>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6B958914-4455-4BCE-A6D7-D63BA7B397E5}"/>
              </a:ext>
            </a:extLst>
          </p:cNvPr>
          <p:cNvSpPr>
            <a:spLocks noGrp="1"/>
          </p:cNvSpPr>
          <p:nvPr>
            <p:ph type="sldNum" sz="quarter" idx="12"/>
          </p:nvPr>
        </p:nvSpPr>
        <p:spPr>
          <a:xfrm>
            <a:off x="8610480" y="6356520"/>
            <a:ext cx="2742840" cy="364679"/>
          </a:xfrm>
        </p:spPr>
        <p:txBody>
          <a:bodyPr/>
          <a:lstStyle/>
          <a:p>
            <a:pPr lvl="0"/>
            <a:fld id="{C387D266-0966-41C0-844A-EF50DA08AF3F}" type="slidenum">
              <a:t>‹#›</a:t>
            </a:fld>
            <a:endParaRPr lang="en-US"/>
          </a:p>
        </p:txBody>
      </p:sp>
    </p:spTree>
    <p:extLst>
      <p:ext uri="{BB962C8B-B14F-4D97-AF65-F5344CB8AC3E}">
        <p14:creationId xmlns:p14="http://schemas.microsoft.com/office/powerpoint/2010/main" val="247569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C2F9-17BB-4885-BC7A-716132BB1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70E381-DF91-4AC9-96D9-372FA7487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2E4B16-D365-4217-A6A3-74D1F4593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5FD4F-CAA6-4D22-8CEE-2895E50482B8}"/>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6" name="Footer Placeholder 5">
            <a:extLst>
              <a:ext uri="{FF2B5EF4-FFF2-40B4-BE49-F238E27FC236}">
                <a16:creationId xmlns:a16="http://schemas.microsoft.com/office/drawing/2014/main" id="{72212721-DAA1-464B-B521-8DFEA98BA3B8}"/>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D6DCC5FD-3F6A-424F-9CE8-6208B9B46161}"/>
              </a:ext>
            </a:extLst>
          </p:cNvPr>
          <p:cNvSpPr>
            <a:spLocks noGrp="1"/>
          </p:cNvSpPr>
          <p:nvPr>
            <p:ph type="sldNum" sz="quarter" idx="12"/>
          </p:nvPr>
        </p:nvSpPr>
        <p:spPr>
          <a:xfrm>
            <a:off x="8610480" y="6356520"/>
            <a:ext cx="2742840" cy="364679"/>
          </a:xfrm>
        </p:spPr>
        <p:txBody>
          <a:bodyPr/>
          <a:lstStyle/>
          <a:p>
            <a:pPr lvl="0"/>
            <a:fld id="{8C7CD8D9-75C2-45D3-8B16-07BD6E124D68}" type="slidenum">
              <a:t>‹#›</a:t>
            </a:fld>
            <a:endParaRPr lang="en-US"/>
          </a:p>
        </p:txBody>
      </p:sp>
    </p:spTree>
    <p:extLst>
      <p:ext uri="{BB962C8B-B14F-4D97-AF65-F5344CB8AC3E}">
        <p14:creationId xmlns:p14="http://schemas.microsoft.com/office/powerpoint/2010/main" val="15134948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DABB-E7C0-415C-A7D7-47FC83B81CA8}"/>
              </a:ext>
            </a:extLst>
          </p:cNvPr>
          <p:cNvSpPr>
            <a:spLocks noGrp="1"/>
          </p:cNvSpPr>
          <p:nvPr>
            <p:ph type="title"/>
          </p:nvPr>
        </p:nvSpPr>
        <p:spPr>
          <a:xfrm>
            <a:off x="838080" y="365040"/>
            <a:ext cx="10515240" cy="132516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91FC53-5E18-407A-8CBC-CF6891FC9287}"/>
              </a:ext>
            </a:extLst>
          </p:cNvPr>
          <p:cNvSpPr>
            <a:spLocks noGrp="1"/>
          </p:cNvSpPr>
          <p:nvPr>
            <p:ph type="body" orient="vert" idx="1"/>
          </p:nvPr>
        </p:nvSpPr>
        <p:spPr>
          <a:xfrm>
            <a:off x="838080" y="1825560"/>
            <a:ext cx="10515240" cy="43509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3AE49-7414-43A7-98F0-988EB40D28AF}"/>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5" name="Footer Placeholder 4">
            <a:extLst>
              <a:ext uri="{FF2B5EF4-FFF2-40B4-BE49-F238E27FC236}">
                <a16:creationId xmlns:a16="http://schemas.microsoft.com/office/drawing/2014/main" id="{B8DE0FE8-E5BE-4A83-8BF6-ED4AA0B324FB}"/>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4555F091-9BCC-4916-BA9E-6B3CE33437FE}"/>
              </a:ext>
            </a:extLst>
          </p:cNvPr>
          <p:cNvSpPr>
            <a:spLocks noGrp="1"/>
          </p:cNvSpPr>
          <p:nvPr>
            <p:ph type="sldNum" sz="quarter" idx="12"/>
          </p:nvPr>
        </p:nvSpPr>
        <p:spPr>
          <a:xfrm>
            <a:off x="8610480" y="6356520"/>
            <a:ext cx="2742840" cy="364679"/>
          </a:xfrm>
        </p:spPr>
        <p:txBody>
          <a:bodyPr/>
          <a:lstStyle/>
          <a:p>
            <a:pPr lvl="0"/>
            <a:fld id="{EE2B7E50-FF50-4234-BBEB-638F25DD365E}" type="slidenum">
              <a:t>‹#›</a:t>
            </a:fld>
            <a:endParaRPr lang="en-US"/>
          </a:p>
        </p:txBody>
      </p:sp>
    </p:spTree>
    <p:extLst>
      <p:ext uri="{BB962C8B-B14F-4D97-AF65-F5344CB8AC3E}">
        <p14:creationId xmlns:p14="http://schemas.microsoft.com/office/powerpoint/2010/main" val="10087299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E6A90B-51C4-4E89-825B-B52ABCE9E5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F0203B-8EC4-4AC6-8B84-73030A4039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797C2-14BA-4937-B998-DBBA1AC36EC0}"/>
              </a:ext>
            </a:extLst>
          </p:cNvPr>
          <p:cNvSpPr>
            <a:spLocks noGrp="1"/>
          </p:cNvSpPr>
          <p:nvPr>
            <p:ph type="dt" sz="half" idx="10"/>
          </p:nvPr>
        </p:nvSpPr>
        <p:spPr>
          <a:xfrm>
            <a:off x="838080" y="6356520"/>
            <a:ext cx="2742840" cy="364679"/>
          </a:xfrm>
        </p:spPr>
        <p:txBody>
          <a:bodyPr/>
          <a:lstStyle/>
          <a:p>
            <a:pPr lvl="0"/>
            <a:fld id="{5779810F-5CFF-4E6F-9A81-B5F9CFE4C777}" type="datetime1">
              <a:rPr lang="en-US"/>
              <a:pPr lvl="0"/>
              <a:t>5/30/2021</a:t>
            </a:fld>
            <a:endParaRPr lang="en-US"/>
          </a:p>
        </p:txBody>
      </p:sp>
      <p:sp>
        <p:nvSpPr>
          <p:cNvPr id="5" name="Footer Placeholder 4">
            <a:extLst>
              <a:ext uri="{FF2B5EF4-FFF2-40B4-BE49-F238E27FC236}">
                <a16:creationId xmlns:a16="http://schemas.microsoft.com/office/drawing/2014/main" id="{D07DCADE-5237-46C2-A0EB-70DDFF2005A1}"/>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586718AF-EF94-4C06-ACB0-6BA0C58FB5B1}"/>
              </a:ext>
            </a:extLst>
          </p:cNvPr>
          <p:cNvSpPr>
            <a:spLocks noGrp="1"/>
          </p:cNvSpPr>
          <p:nvPr>
            <p:ph type="sldNum" sz="quarter" idx="12"/>
          </p:nvPr>
        </p:nvSpPr>
        <p:spPr>
          <a:xfrm>
            <a:off x="8610480" y="6356520"/>
            <a:ext cx="2742840" cy="364679"/>
          </a:xfrm>
        </p:spPr>
        <p:txBody>
          <a:bodyPr/>
          <a:lstStyle/>
          <a:p>
            <a:pPr lvl="0"/>
            <a:fld id="{6560F2EA-5305-4134-B127-5D0151A7C32C}" type="slidenum">
              <a:t>‹#›</a:t>
            </a:fld>
            <a:endParaRPr lang="en-US"/>
          </a:p>
        </p:txBody>
      </p:sp>
    </p:spTree>
    <p:extLst>
      <p:ext uri="{BB962C8B-B14F-4D97-AF65-F5344CB8AC3E}">
        <p14:creationId xmlns:p14="http://schemas.microsoft.com/office/powerpoint/2010/main" val="1782896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2F3F-AF2F-4B26-9CF0-8F174CF6F4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B94457-0DA7-4BDC-A5E9-9228A2C275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A57A3D-4E52-4F31-B583-EAEB1E44EA0D}"/>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5" name="Footer Placeholder 4">
            <a:extLst>
              <a:ext uri="{FF2B5EF4-FFF2-40B4-BE49-F238E27FC236}">
                <a16:creationId xmlns:a16="http://schemas.microsoft.com/office/drawing/2014/main" id="{9133B9AF-CD86-41BC-8876-170ED074B751}"/>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179AA943-CFCA-4FCF-BC7A-E997D6704629}"/>
              </a:ext>
            </a:extLst>
          </p:cNvPr>
          <p:cNvSpPr>
            <a:spLocks noGrp="1"/>
          </p:cNvSpPr>
          <p:nvPr>
            <p:ph type="sldNum" sz="quarter" idx="12"/>
          </p:nvPr>
        </p:nvSpPr>
        <p:spPr>
          <a:xfrm>
            <a:off x="8610480" y="6356520"/>
            <a:ext cx="2742840" cy="364679"/>
          </a:xfrm>
        </p:spPr>
        <p:txBody>
          <a:bodyPr/>
          <a:lstStyle/>
          <a:p>
            <a:pPr lvl="0"/>
            <a:fld id="{06AB674B-ADC6-4605-9529-C1FD0C95562D}" type="slidenum">
              <a:t>‹#›</a:t>
            </a:fld>
            <a:endParaRPr lang="en-US"/>
          </a:p>
        </p:txBody>
      </p:sp>
    </p:spTree>
    <p:extLst>
      <p:ext uri="{BB962C8B-B14F-4D97-AF65-F5344CB8AC3E}">
        <p14:creationId xmlns:p14="http://schemas.microsoft.com/office/powerpoint/2010/main" val="21525934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17F-87F2-4725-913D-1638050EA8A1}"/>
              </a:ext>
            </a:extLst>
          </p:cNvPr>
          <p:cNvSpPr>
            <a:spLocks noGrp="1"/>
          </p:cNvSpPr>
          <p:nvPr>
            <p:ph type="title"/>
          </p:nvPr>
        </p:nvSpPr>
        <p:spPr>
          <a:xfrm>
            <a:off x="838080" y="365040"/>
            <a:ext cx="10515240" cy="1325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7FD8ED-E0D0-464A-8DA1-E68BF621A0CF}"/>
              </a:ext>
            </a:extLst>
          </p:cNvPr>
          <p:cNvSpPr>
            <a:spLocks noGrp="1"/>
          </p:cNvSpPr>
          <p:nvPr>
            <p:ph idx="1"/>
          </p:nvPr>
        </p:nvSpPr>
        <p:spPr>
          <a:xfrm>
            <a:off x="609480" y="1604520"/>
            <a:ext cx="10972440" cy="45259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C6617-E866-49C5-AA20-C1338FD11438}"/>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5" name="Footer Placeholder 4">
            <a:extLst>
              <a:ext uri="{FF2B5EF4-FFF2-40B4-BE49-F238E27FC236}">
                <a16:creationId xmlns:a16="http://schemas.microsoft.com/office/drawing/2014/main" id="{517BCFEB-ADF2-4F3A-AAB4-C0A6342034B9}"/>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A3B565B6-0F0A-40FB-8F40-3E5A7B6EED68}"/>
              </a:ext>
            </a:extLst>
          </p:cNvPr>
          <p:cNvSpPr>
            <a:spLocks noGrp="1"/>
          </p:cNvSpPr>
          <p:nvPr>
            <p:ph type="sldNum" sz="quarter" idx="12"/>
          </p:nvPr>
        </p:nvSpPr>
        <p:spPr>
          <a:xfrm>
            <a:off x="8610480" y="6356520"/>
            <a:ext cx="2742840" cy="364679"/>
          </a:xfrm>
        </p:spPr>
        <p:txBody>
          <a:bodyPr/>
          <a:lstStyle/>
          <a:p>
            <a:pPr lvl="0"/>
            <a:fld id="{8C4267D5-C45A-4414-A67F-5614421FA5FC}" type="slidenum">
              <a:t>‹#›</a:t>
            </a:fld>
            <a:endParaRPr lang="en-US"/>
          </a:p>
        </p:txBody>
      </p:sp>
    </p:spTree>
    <p:extLst>
      <p:ext uri="{BB962C8B-B14F-4D97-AF65-F5344CB8AC3E}">
        <p14:creationId xmlns:p14="http://schemas.microsoft.com/office/powerpoint/2010/main" val="4551810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110D-F525-4922-86BA-A130A210ED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69D23D-C527-449C-A69D-2F2D01E8C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29FEE-E732-49F6-8665-38BD5F5AC666}"/>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5" name="Footer Placeholder 4">
            <a:extLst>
              <a:ext uri="{FF2B5EF4-FFF2-40B4-BE49-F238E27FC236}">
                <a16:creationId xmlns:a16="http://schemas.microsoft.com/office/drawing/2014/main" id="{B109352E-2801-49E2-AC17-13926AD3D1F8}"/>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743F1F0C-B849-4F4A-8BCD-BA8970472409}"/>
              </a:ext>
            </a:extLst>
          </p:cNvPr>
          <p:cNvSpPr>
            <a:spLocks noGrp="1"/>
          </p:cNvSpPr>
          <p:nvPr>
            <p:ph type="sldNum" sz="quarter" idx="12"/>
          </p:nvPr>
        </p:nvSpPr>
        <p:spPr>
          <a:xfrm>
            <a:off x="8610480" y="6356520"/>
            <a:ext cx="2742840" cy="364679"/>
          </a:xfrm>
        </p:spPr>
        <p:txBody>
          <a:bodyPr/>
          <a:lstStyle/>
          <a:p>
            <a:pPr lvl="0"/>
            <a:fld id="{FAAC3F84-9E7A-451C-9455-CCF198F79F0A}" type="slidenum">
              <a:t>‹#›</a:t>
            </a:fld>
            <a:endParaRPr lang="en-US"/>
          </a:p>
        </p:txBody>
      </p:sp>
    </p:spTree>
    <p:extLst>
      <p:ext uri="{BB962C8B-B14F-4D97-AF65-F5344CB8AC3E}">
        <p14:creationId xmlns:p14="http://schemas.microsoft.com/office/powerpoint/2010/main" val="3474353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3BF9-A4E1-4636-9598-4EDBE7F01AF0}"/>
              </a:ext>
            </a:extLst>
          </p:cNvPr>
          <p:cNvSpPr>
            <a:spLocks noGrp="1"/>
          </p:cNvSpPr>
          <p:nvPr>
            <p:ph type="title"/>
          </p:nvPr>
        </p:nvSpPr>
        <p:spPr>
          <a:xfrm>
            <a:off x="838080" y="365040"/>
            <a:ext cx="10515240" cy="1325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F664E20-E739-4AC9-A135-144C884268B1}"/>
              </a:ext>
            </a:extLst>
          </p:cNvPr>
          <p:cNvSpPr>
            <a:spLocks noGrp="1"/>
          </p:cNvSpPr>
          <p:nvPr>
            <p:ph sz="half" idx="1"/>
          </p:nvPr>
        </p:nvSpPr>
        <p:spPr>
          <a:xfrm>
            <a:off x="6096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FEB66-3848-4FD8-9134-47E87E0EF46A}"/>
              </a:ext>
            </a:extLst>
          </p:cNvPr>
          <p:cNvSpPr>
            <a:spLocks noGrp="1"/>
          </p:cNvSpPr>
          <p:nvPr>
            <p:ph sz="half" idx="2"/>
          </p:nvPr>
        </p:nvSpPr>
        <p:spPr>
          <a:xfrm>
            <a:off x="61722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63A962-AF9A-482B-B8E0-8404BCEDCFC1}"/>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6" name="Footer Placeholder 5">
            <a:extLst>
              <a:ext uri="{FF2B5EF4-FFF2-40B4-BE49-F238E27FC236}">
                <a16:creationId xmlns:a16="http://schemas.microsoft.com/office/drawing/2014/main" id="{CFA56E96-8400-4AB0-A90B-F6276A83E255}"/>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D0BCA4BD-8112-48A8-B396-DDA9872517E9}"/>
              </a:ext>
            </a:extLst>
          </p:cNvPr>
          <p:cNvSpPr>
            <a:spLocks noGrp="1"/>
          </p:cNvSpPr>
          <p:nvPr>
            <p:ph type="sldNum" sz="quarter" idx="12"/>
          </p:nvPr>
        </p:nvSpPr>
        <p:spPr>
          <a:xfrm>
            <a:off x="8610480" y="6356520"/>
            <a:ext cx="2742840" cy="364679"/>
          </a:xfrm>
        </p:spPr>
        <p:txBody>
          <a:bodyPr/>
          <a:lstStyle/>
          <a:p>
            <a:pPr lvl="0"/>
            <a:fld id="{6BF24C08-78A8-4B85-ABC8-E6D7881FD596}" type="slidenum">
              <a:t>‹#›</a:t>
            </a:fld>
            <a:endParaRPr lang="en-US"/>
          </a:p>
        </p:txBody>
      </p:sp>
    </p:spTree>
    <p:extLst>
      <p:ext uri="{BB962C8B-B14F-4D97-AF65-F5344CB8AC3E}">
        <p14:creationId xmlns:p14="http://schemas.microsoft.com/office/powerpoint/2010/main" val="3809545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3016-7669-4472-B51D-ACC408A91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EC699-267F-426E-8A9E-E13D15D57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BCAB6-9EAF-40A5-B55A-99C776E73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BD25F-37E5-41E2-A94F-BD19FA8C5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735DE-1545-4910-83ED-CB1AA1194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C47D25-AA47-4A33-93AB-EE277ACB6EC5}"/>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8" name="Footer Placeholder 7">
            <a:extLst>
              <a:ext uri="{FF2B5EF4-FFF2-40B4-BE49-F238E27FC236}">
                <a16:creationId xmlns:a16="http://schemas.microsoft.com/office/drawing/2014/main" id="{EEDA465B-11C3-451B-B17E-05BB0CF55EF1}"/>
              </a:ext>
            </a:extLst>
          </p:cNvPr>
          <p:cNvSpPr>
            <a:spLocks noGrp="1"/>
          </p:cNvSpPr>
          <p:nvPr>
            <p:ph type="ftr" sz="quarter" idx="11"/>
          </p:nvPr>
        </p:nvSpPr>
        <p:spPr>
          <a:xfrm>
            <a:off x="4038479" y="6356520"/>
            <a:ext cx="4114440" cy="364679"/>
          </a:xfrm>
        </p:spPr>
        <p:txBody>
          <a:bodyPr/>
          <a:lstStyle/>
          <a:p>
            <a:pPr lvl="0"/>
            <a:endParaRPr lang="en-US"/>
          </a:p>
        </p:txBody>
      </p:sp>
      <p:sp>
        <p:nvSpPr>
          <p:cNvPr id="9" name="Slide Number Placeholder 8">
            <a:extLst>
              <a:ext uri="{FF2B5EF4-FFF2-40B4-BE49-F238E27FC236}">
                <a16:creationId xmlns:a16="http://schemas.microsoft.com/office/drawing/2014/main" id="{6F201244-00F9-437C-9FE0-671C3BAFE077}"/>
              </a:ext>
            </a:extLst>
          </p:cNvPr>
          <p:cNvSpPr>
            <a:spLocks noGrp="1"/>
          </p:cNvSpPr>
          <p:nvPr>
            <p:ph type="sldNum" sz="quarter" idx="12"/>
          </p:nvPr>
        </p:nvSpPr>
        <p:spPr>
          <a:xfrm>
            <a:off x="8610480" y="6356520"/>
            <a:ext cx="2742840" cy="364679"/>
          </a:xfrm>
        </p:spPr>
        <p:txBody>
          <a:bodyPr/>
          <a:lstStyle/>
          <a:p>
            <a:pPr lvl="0"/>
            <a:fld id="{6A9A1B7B-00C8-4136-A819-624EA61A33E9}" type="slidenum">
              <a:t>‹#›</a:t>
            </a:fld>
            <a:endParaRPr lang="en-US"/>
          </a:p>
        </p:txBody>
      </p:sp>
    </p:spTree>
    <p:extLst>
      <p:ext uri="{BB962C8B-B14F-4D97-AF65-F5344CB8AC3E}">
        <p14:creationId xmlns:p14="http://schemas.microsoft.com/office/powerpoint/2010/main" val="339447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FE0F-BFC4-4384-9537-227F98A7BA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B52FA-82F9-46E5-BCB9-E7C3729B9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9FC92E-C276-411F-80E1-F9FEFEFCC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BA4448-1A63-4C92-B8EB-F1482DD1F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C73E3-59B7-4FE4-A09C-37D49E9DD5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E7FFC3-75A7-4A46-A602-FAD9AFF5664C}"/>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8" name="Footer Placeholder 7">
            <a:extLst>
              <a:ext uri="{FF2B5EF4-FFF2-40B4-BE49-F238E27FC236}">
                <a16:creationId xmlns:a16="http://schemas.microsoft.com/office/drawing/2014/main" id="{B46B8AED-E2C3-4845-A249-2AE63043EC18}"/>
              </a:ext>
            </a:extLst>
          </p:cNvPr>
          <p:cNvSpPr>
            <a:spLocks noGrp="1"/>
          </p:cNvSpPr>
          <p:nvPr>
            <p:ph type="ftr" sz="quarter" idx="11"/>
          </p:nvPr>
        </p:nvSpPr>
        <p:spPr>
          <a:xfrm>
            <a:off x="4038479" y="6356520"/>
            <a:ext cx="4114440" cy="364679"/>
          </a:xfrm>
        </p:spPr>
        <p:txBody>
          <a:bodyPr/>
          <a:lstStyle/>
          <a:p>
            <a:pPr lvl="0"/>
            <a:endParaRPr lang="en-US"/>
          </a:p>
        </p:txBody>
      </p:sp>
      <p:sp>
        <p:nvSpPr>
          <p:cNvPr id="9" name="Slide Number Placeholder 8">
            <a:extLst>
              <a:ext uri="{FF2B5EF4-FFF2-40B4-BE49-F238E27FC236}">
                <a16:creationId xmlns:a16="http://schemas.microsoft.com/office/drawing/2014/main" id="{DF59FFDF-79C4-49A3-8F7E-BA42E16511CD}"/>
              </a:ext>
            </a:extLst>
          </p:cNvPr>
          <p:cNvSpPr>
            <a:spLocks noGrp="1"/>
          </p:cNvSpPr>
          <p:nvPr>
            <p:ph type="sldNum" sz="quarter" idx="12"/>
          </p:nvPr>
        </p:nvSpPr>
        <p:spPr>
          <a:xfrm>
            <a:off x="8610480" y="6356520"/>
            <a:ext cx="2742840" cy="364679"/>
          </a:xfrm>
        </p:spPr>
        <p:txBody>
          <a:bodyPr/>
          <a:lstStyle/>
          <a:p>
            <a:pPr lvl="0"/>
            <a:fld id="{2AEEACB2-D9BB-480B-A234-15EB158C2B9D}" type="slidenum">
              <a:t>‹#›</a:t>
            </a:fld>
            <a:endParaRPr lang="en-US"/>
          </a:p>
        </p:txBody>
      </p:sp>
    </p:spTree>
    <p:extLst>
      <p:ext uri="{BB962C8B-B14F-4D97-AF65-F5344CB8AC3E}">
        <p14:creationId xmlns:p14="http://schemas.microsoft.com/office/powerpoint/2010/main" val="14531337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DAF8-3F4E-4EFF-BECA-30AE8E5A70DE}"/>
              </a:ext>
            </a:extLst>
          </p:cNvPr>
          <p:cNvSpPr>
            <a:spLocks noGrp="1"/>
          </p:cNvSpPr>
          <p:nvPr>
            <p:ph type="title"/>
          </p:nvPr>
        </p:nvSpPr>
        <p:spPr>
          <a:xfrm>
            <a:off x="838080" y="365040"/>
            <a:ext cx="10515240" cy="1325160"/>
          </a:xfrm>
        </p:spPr>
        <p:txBody>
          <a:bodyPr/>
          <a:lstStyle/>
          <a:p>
            <a:r>
              <a:rPr lang="en-US"/>
              <a:t>Click to edit Master title style</a:t>
            </a:r>
          </a:p>
        </p:txBody>
      </p:sp>
      <p:sp>
        <p:nvSpPr>
          <p:cNvPr id="3" name="Date Placeholder 2">
            <a:extLst>
              <a:ext uri="{FF2B5EF4-FFF2-40B4-BE49-F238E27FC236}">
                <a16:creationId xmlns:a16="http://schemas.microsoft.com/office/drawing/2014/main" id="{4056F4C7-FF1C-4709-B804-683ACEDF0EBD}"/>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4" name="Footer Placeholder 3">
            <a:extLst>
              <a:ext uri="{FF2B5EF4-FFF2-40B4-BE49-F238E27FC236}">
                <a16:creationId xmlns:a16="http://schemas.microsoft.com/office/drawing/2014/main" id="{3DD99E22-909E-41A1-8D68-B337F1D89D68}"/>
              </a:ext>
            </a:extLst>
          </p:cNvPr>
          <p:cNvSpPr>
            <a:spLocks noGrp="1"/>
          </p:cNvSpPr>
          <p:nvPr>
            <p:ph type="ftr" sz="quarter" idx="11"/>
          </p:nvPr>
        </p:nvSpPr>
        <p:spPr>
          <a:xfrm>
            <a:off x="4038479" y="6356520"/>
            <a:ext cx="4114440" cy="364679"/>
          </a:xfrm>
        </p:spPr>
        <p:txBody>
          <a:bodyPr/>
          <a:lstStyle/>
          <a:p>
            <a:pPr lvl="0"/>
            <a:endParaRPr lang="en-US"/>
          </a:p>
        </p:txBody>
      </p:sp>
      <p:sp>
        <p:nvSpPr>
          <p:cNvPr id="5" name="Slide Number Placeholder 4">
            <a:extLst>
              <a:ext uri="{FF2B5EF4-FFF2-40B4-BE49-F238E27FC236}">
                <a16:creationId xmlns:a16="http://schemas.microsoft.com/office/drawing/2014/main" id="{1D2CEA1D-C6E9-4F48-8E79-27F96CEF017D}"/>
              </a:ext>
            </a:extLst>
          </p:cNvPr>
          <p:cNvSpPr>
            <a:spLocks noGrp="1"/>
          </p:cNvSpPr>
          <p:nvPr>
            <p:ph type="sldNum" sz="quarter" idx="12"/>
          </p:nvPr>
        </p:nvSpPr>
        <p:spPr>
          <a:xfrm>
            <a:off x="8610480" y="6356520"/>
            <a:ext cx="2742840" cy="364679"/>
          </a:xfrm>
        </p:spPr>
        <p:txBody>
          <a:bodyPr/>
          <a:lstStyle/>
          <a:p>
            <a:pPr lvl="0"/>
            <a:fld id="{05819B02-76A3-4462-893F-812A1A8BC632}" type="slidenum">
              <a:t>‹#›</a:t>
            </a:fld>
            <a:endParaRPr lang="en-US"/>
          </a:p>
        </p:txBody>
      </p:sp>
    </p:spTree>
    <p:extLst>
      <p:ext uri="{BB962C8B-B14F-4D97-AF65-F5344CB8AC3E}">
        <p14:creationId xmlns:p14="http://schemas.microsoft.com/office/powerpoint/2010/main" val="19036591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3CC9C3-9310-48A6-AB89-3D5E9A50094C}"/>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3" name="Footer Placeholder 2">
            <a:extLst>
              <a:ext uri="{FF2B5EF4-FFF2-40B4-BE49-F238E27FC236}">
                <a16:creationId xmlns:a16="http://schemas.microsoft.com/office/drawing/2014/main" id="{095C1D2E-B4CC-47AA-A9E3-F69E7645C76F}"/>
              </a:ext>
            </a:extLst>
          </p:cNvPr>
          <p:cNvSpPr>
            <a:spLocks noGrp="1"/>
          </p:cNvSpPr>
          <p:nvPr>
            <p:ph type="ftr" sz="quarter" idx="11"/>
          </p:nvPr>
        </p:nvSpPr>
        <p:spPr>
          <a:xfrm>
            <a:off x="4038479" y="6356520"/>
            <a:ext cx="4114440" cy="364679"/>
          </a:xfrm>
        </p:spPr>
        <p:txBody>
          <a:bodyPr/>
          <a:lstStyle/>
          <a:p>
            <a:pPr lvl="0"/>
            <a:endParaRPr lang="en-US"/>
          </a:p>
        </p:txBody>
      </p:sp>
      <p:sp>
        <p:nvSpPr>
          <p:cNvPr id="4" name="Slide Number Placeholder 3">
            <a:extLst>
              <a:ext uri="{FF2B5EF4-FFF2-40B4-BE49-F238E27FC236}">
                <a16:creationId xmlns:a16="http://schemas.microsoft.com/office/drawing/2014/main" id="{E471154A-0A86-4BD7-A2E7-E72BB7F0D1E2}"/>
              </a:ext>
            </a:extLst>
          </p:cNvPr>
          <p:cNvSpPr>
            <a:spLocks noGrp="1"/>
          </p:cNvSpPr>
          <p:nvPr>
            <p:ph type="sldNum" sz="quarter" idx="12"/>
          </p:nvPr>
        </p:nvSpPr>
        <p:spPr>
          <a:xfrm>
            <a:off x="8610480" y="6356520"/>
            <a:ext cx="2742840" cy="364679"/>
          </a:xfrm>
        </p:spPr>
        <p:txBody>
          <a:bodyPr/>
          <a:lstStyle/>
          <a:p>
            <a:pPr lvl="0"/>
            <a:fld id="{269A55B9-8E86-4C0C-BFE4-6495E3D1DB78}" type="slidenum">
              <a:t>‹#›</a:t>
            </a:fld>
            <a:endParaRPr lang="en-US"/>
          </a:p>
        </p:txBody>
      </p:sp>
    </p:spTree>
    <p:extLst>
      <p:ext uri="{BB962C8B-B14F-4D97-AF65-F5344CB8AC3E}">
        <p14:creationId xmlns:p14="http://schemas.microsoft.com/office/powerpoint/2010/main" val="359224611"/>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3CCB-740A-41B0-BCE6-4B19686DE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9C0D85-016B-40F9-A9BA-BC06DACB3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81B534-2A7D-4FF6-ACA0-94BC7C08A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283F8-D2DC-4166-A627-DEF94D86DBC0}"/>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6" name="Footer Placeholder 5">
            <a:extLst>
              <a:ext uri="{FF2B5EF4-FFF2-40B4-BE49-F238E27FC236}">
                <a16:creationId xmlns:a16="http://schemas.microsoft.com/office/drawing/2014/main" id="{94777A85-13D6-40FE-AB51-74F19E1DE402}"/>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B8737508-C222-437A-BC88-E416A22FD1FA}"/>
              </a:ext>
            </a:extLst>
          </p:cNvPr>
          <p:cNvSpPr>
            <a:spLocks noGrp="1"/>
          </p:cNvSpPr>
          <p:nvPr>
            <p:ph type="sldNum" sz="quarter" idx="12"/>
          </p:nvPr>
        </p:nvSpPr>
        <p:spPr>
          <a:xfrm>
            <a:off x="8610480" y="6356520"/>
            <a:ext cx="2742840" cy="364679"/>
          </a:xfrm>
        </p:spPr>
        <p:txBody>
          <a:bodyPr/>
          <a:lstStyle/>
          <a:p>
            <a:pPr lvl="0"/>
            <a:fld id="{937408ED-FB89-4549-B2C3-C539FA3120B1}" type="slidenum">
              <a:t>‹#›</a:t>
            </a:fld>
            <a:endParaRPr lang="en-US"/>
          </a:p>
        </p:txBody>
      </p:sp>
    </p:spTree>
    <p:extLst>
      <p:ext uri="{BB962C8B-B14F-4D97-AF65-F5344CB8AC3E}">
        <p14:creationId xmlns:p14="http://schemas.microsoft.com/office/powerpoint/2010/main" val="18678232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BE37-E9A2-4E7C-81CD-26DBCA3F4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F30D5-94ED-488E-B220-6BB7D3787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DD20DC-7E99-4215-947F-630ED14BA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2E7378-7F4C-4CCA-A768-18D25BFDCF6F}"/>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6" name="Footer Placeholder 5">
            <a:extLst>
              <a:ext uri="{FF2B5EF4-FFF2-40B4-BE49-F238E27FC236}">
                <a16:creationId xmlns:a16="http://schemas.microsoft.com/office/drawing/2014/main" id="{26518549-9C1C-4728-B2CD-DFF0DDE2DFE1}"/>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FFD51FE7-32AC-4E77-AC4B-96EEB8A64932}"/>
              </a:ext>
            </a:extLst>
          </p:cNvPr>
          <p:cNvSpPr>
            <a:spLocks noGrp="1"/>
          </p:cNvSpPr>
          <p:nvPr>
            <p:ph type="sldNum" sz="quarter" idx="12"/>
          </p:nvPr>
        </p:nvSpPr>
        <p:spPr>
          <a:xfrm>
            <a:off x="8610480" y="6356520"/>
            <a:ext cx="2742840" cy="364679"/>
          </a:xfrm>
        </p:spPr>
        <p:txBody>
          <a:bodyPr/>
          <a:lstStyle/>
          <a:p>
            <a:pPr lvl="0"/>
            <a:fld id="{011E2BE7-B10E-4663-BB7E-7EE8D5BA3538}" type="slidenum">
              <a:t>‹#›</a:t>
            </a:fld>
            <a:endParaRPr lang="en-US"/>
          </a:p>
        </p:txBody>
      </p:sp>
    </p:spTree>
    <p:extLst>
      <p:ext uri="{BB962C8B-B14F-4D97-AF65-F5344CB8AC3E}">
        <p14:creationId xmlns:p14="http://schemas.microsoft.com/office/powerpoint/2010/main" val="12826866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79BB-B53A-4484-8F67-C20CEF3EFD47}"/>
              </a:ext>
            </a:extLst>
          </p:cNvPr>
          <p:cNvSpPr>
            <a:spLocks noGrp="1"/>
          </p:cNvSpPr>
          <p:nvPr>
            <p:ph type="title"/>
          </p:nvPr>
        </p:nvSpPr>
        <p:spPr>
          <a:xfrm>
            <a:off x="838080" y="365040"/>
            <a:ext cx="10515240" cy="132516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218D4C-DAF4-4176-9297-01A7F984C7F0}"/>
              </a:ext>
            </a:extLst>
          </p:cNvPr>
          <p:cNvSpPr>
            <a:spLocks noGrp="1"/>
          </p:cNvSpPr>
          <p:nvPr>
            <p:ph type="body" orient="vert" idx="1"/>
          </p:nvPr>
        </p:nvSpPr>
        <p:spPr>
          <a:xfrm>
            <a:off x="609480" y="1604520"/>
            <a:ext cx="10972440" cy="45259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3F582-8F69-4DC7-B221-6CF7B6E718E1}"/>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5" name="Footer Placeholder 4">
            <a:extLst>
              <a:ext uri="{FF2B5EF4-FFF2-40B4-BE49-F238E27FC236}">
                <a16:creationId xmlns:a16="http://schemas.microsoft.com/office/drawing/2014/main" id="{437A649B-6E3A-4AFF-ABBF-75CD9A496228}"/>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E180E960-6568-48D6-B654-04FF9E8B776B}"/>
              </a:ext>
            </a:extLst>
          </p:cNvPr>
          <p:cNvSpPr>
            <a:spLocks noGrp="1"/>
          </p:cNvSpPr>
          <p:nvPr>
            <p:ph type="sldNum" sz="quarter" idx="12"/>
          </p:nvPr>
        </p:nvSpPr>
        <p:spPr>
          <a:xfrm>
            <a:off x="8610480" y="6356520"/>
            <a:ext cx="2742840" cy="364679"/>
          </a:xfrm>
        </p:spPr>
        <p:txBody>
          <a:bodyPr/>
          <a:lstStyle/>
          <a:p>
            <a:pPr lvl="0"/>
            <a:fld id="{BEE3D22A-AB0D-48AA-9962-A9BB375D39E4}" type="slidenum">
              <a:t>‹#›</a:t>
            </a:fld>
            <a:endParaRPr lang="en-US"/>
          </a:p>
        </p:txBody>
      </p:sp>
    </p:spTree>
    <p:extLst>
      <p:ext uri="{BB962C8B-B14F-4D97-AF65-F5344CB8AC3E}">
        <p14:creationId xmlns:p14="http://schemas.microsoft.com/office/powerpoint/2010/main" val="20988201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05E01-9FF5-46CE-9D1E-440F4D9CD8EE}"/>
              </a:ext>
            </a:extLst>
          </p:cNvPr>
          <p:cNvSpPr>
            <a:spLocks noGrp="1"/>
          </p:cNvSpPr>
          <p:nvPr>
            <p:ph type="title" orient="vert"/>
          </p:nvPr>
        </p:nvSpPr>
        <p:spPr>
          <a:xfrm>
            <a:off x="8839200" y="365125"/>
            <a:ext cx="2743200" cy="5765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CCFA34-7479-4D55-B2EF-8622134FAB35}"/>
              </a:ext>
            </a:extLst>
          </p:cNvPr>
          <p:cNvSpPr>
            <a:spLocks noGrp="1"/>
          </p:cNvSpPr>
          <p:nvPr>
            <p:ph type="body" orient="vert" idx="1"/>
          </p:nvPr>
        </p:nvSpPr>
        <p:spPr>
          <a:xfrm>
            <a:off x="609600" y="365125"/>
            <a:ext cx="8077200" cy="576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30952-F6E4-47C2-BD73-EB0D576E87FB}"/>
              </a:ext>
            </a:extLst>
          </p:cNvPr>
          <p:cNvSpPr>
            <a:spLocks noGrp="1"/>
          </p:cNvSpPr>
          <p:nvPr>
            <p:ph type="dt" sz="half" idx="10"/>
          </p:nvPr>
        </p:nvSpPr>
        <p:spPr>
          <a:xfrm>
            <a:off x="838080" y="6356520"/>
            <a:ext cx="2742840" cy="364679"/>
          </a:xfrm>
        </p:spPr>
        <p:txBody>
          <a:bodyPr/>
          <a:lstStyle/>
          <a:p>
            <a:pPr lvl="0"/>
            <a:fld id="{44E3EF87-CB8E-48FC-8DB7-71774C9AF2F6}" type="datetime1">
              <a:rPr lang="en-US"/>
              <a:pPr lvl="0"/>
              <a:t>5/30/2021</a:t>
            </a:fld>
            <a:endParaRPr lang="en-US"/>
          </a:p>
        </p:txBody>
      </p:sp>
      <p:sp>
        <p:nvSpPr>
          <p:cNvPr id="5" name="Footer Placeholder 4">
            <a:extLst>
              <a:ext uri="{FF2B5EF4-FFF2-40B4-BE49-F238E27FC236}">
                <a16:creationId xmlns:a16="http://schemas.microsoft.com/office/drawing/2014/main" id="{2C12B85C-AF95-4057-890C-AF75D899FD45}"/>
              </a:ext>
            </a:extLst>
          </p:cNvPr>
          <p:cNvSpPr>
            <a:spLocks noGrp="1"/>
          </p:cNvSpPr>
          <p:nvPr>
            <p:ph type="ftr" sz="quarter" idx="11"/>
          </p:nvPr>
        </p:nvSpPr>
        <p:spPr>
          <a:xfrm>
            <a:off x="4038479" y="6356520"/>
            <a:ext cx="4114440" cy="364679"/>
          </a:xfrm>
        </p:spPr>
        <p:txBody>
          <a:bodyPr/>
          <a:lstStyle/>
          <a:p>
            <a:pPr lvl="0"/>
            <a:endParaRPr lang="en-US"/>
          </a:p>
        </p:txBody>
      </p:sp>
      <p:sp>
        <p:nvSpPr>
          <p:cNvPr id="6" name="Slide Number Placeholder 5">
            <a:extLst>
              <a:ext uri="{FF2B5EF4-FFF2-40B4-BE49-F238E27FC236}">
                <a16:creationId xmlns:a16="http://schemas.microsoft.com/office/drawing/2014/main" id="{938957C2-0B29-48C3-9010-A376DC52286A}"/>
              </a:ext>
            </a:extLst>
          </p:cNvPr>
          <p:cNvSpPr>
            <a:spLocks noGrp="1"/>
          </p:cNvSpPr>
          <p:nvPr>
            <p:ph type="sldNum" sz="quarter" idx="12"/>
          </p:nvPr>
        </p:nvSpPr>
        <p:spPr>
          <a:xfrm>
            <a:off x="8610480" y="6356520"/>
            <a:ext cx="2742840" cy="364679"/>
          </a:xfrm>
        </p:spPr>
        <p:txBody>
          <a:bodyPr/>
          <a:lstStyle/>
          <a:p>
            <a:pPr lvl="0"/>
            <a:fld id="{A43A4C6D-3BAF-4C53-86AC-9A31C06E927C}" type="slidenum">
              <a:t>‹#›</a:t>
            </a:fld>
            <a:endParaRPr lang="en-US"/>
          </a:p>
        </p:txBody>
      </p:sp>
    </p:spTree>
    <p:extLst>
      <p:ext uri="{BB962C8B-B14F-4D97-AF65-F5344CB8AC3E}">
        <p14:creationId xmlns:p14="http://schemas.microsoft.com/office/powerpoint/2010/main" val="204528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7906-6B5D-407F-A272-6C7F605EB132}"/>
              </a:ext>
            </a:extLst>
          </p:cNvPr>
          <p:cNvSpPr>
            <a:spLocks noGrp="1"/>
          </p:cNvSpPr>
          <p:nvPr>
            <p:ph type="title"/>
          </p:nvPr>
        </p:nvSpPr>
        <p:spPr>
          <a:xfrm>
            <a:off x="1523880" y="1122480"/>
            <a:ext cx="9143640" cy="2387160"/>
          </a:xfrm>
        </p:spPr>
        <p:txBody>
          <a:bodyPr/>
          <a:lstStyle/>
          <a:p>
            <a:r>
              <a:rPr lang="en-US"/>
              <a:t>Click to edit Master title style</a:t>
            </a:r>
          </a:p>
        </p:txBody>
      </p:sp>
      <p:sp>
        <p:nvSpPr>
          <p:cNvPr id="3" name="Date Placeholder 2">
            <a:extLst>
              <a:ext uri="{FF2B5EF4-FFF2-40B4-BE49-F238E27FC236}">
                <a16:creationId xmlns:a16="http://schemas.microsoft.com/office/drawing/2014/main" id="{88827F1E-5361-4FB0-871B-7C6A7A5BD076}"/>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4" name="Footer Placeholder 3">
            <a:extLst>
              <a:ext uri="{FF2B5EF4-FFF2-40B4-BE49-F238E27FC236}">
                <a16:creationId xmlns:a16="http://schemas.microsoft.com/office/drawing/2014/main" id="{3978668C-1B10-44EC-8D45-8AEAE038BCEF}"/>
              </a:ext>
            </a:extLst>
          </p:cNvPr>
          <p:cNvSpPr>
            <a:spLocks noGrp="1"/>
          </p:cNvSpPr>
          <p:nvPr>
            <p:ph type="ftr" sz="quarter" idx="11"/>
          </p:nvPr>
        </p:nvSpPr>
        <p:spPr>
          <a:xfrm>
            <a:off x="4038479" y="6356520"/>
            <a:ext cx="4114440" cy="364679"/>
          </a:xfrm>
        </p:spPr>
        <p:txBody>
          <a:bodyPr/>
          <a:lstStyle/>
          <a:p>
            <a:pPr lvl="0"/>
            <a:endParaRPr lang="en-US"/>
          </a:p>
        </p:txBody>
      </p:sp>
      <p:sp>
        <p:nvSpPr>
          <p:cNvPr id="5" name="Slide Number Placeholder 4">
            <a:extLst>
              <a:ext uri="{FF2B5EF4-FFF2-40B4-BE49-F238E27FC236}">
                <a16:creationId xmlns:a16="http://schemas.microsoft.com/office/drawing/2014/main" id="{CA670F98-79DC-4FB2-BF11-8BF8FC8EC2A5}"/>
              </a:ext>
            </a:extLst>
          </p:cNvPr>
          <p:cNvSpPr>
            <a:spLocks noGrp="1"/>
          </p:cNvSpPr>
          <p:nvPr>
            <p:ph type="sldNum" sz="quarter" idx="12"/>
          </p:nvPr>
        </p:nvSpPr>
        <p:spPr>
          <a:xfrm>
            <a:off x="8610480" y="6356520"/>
            <a:ext cx="2742840" cy="364679"/>
          </a:xfrm>
        </p:spPr>
        <p:txBody>
          <a:bodyPr/>
          <a:lstStyle/>
          <a:p>
            <a:pPr lvl="0"/>
            <a:fld id="{8F24B5EE-D798-4889-9F88-3DF245C3519F}" type="slidenum">
              <a:t>‹#›</a:t>
            </a:fld>
            <a:endParaRPr lang="en-US"/>
          </a:p>
        </p:txBody>
      </p:sp>
    </p:spTree>
    <p:extLst>
      <p:ext uri="{BB962C8B-B14F-4D97-AF65-F5344CB8AC3E}">
        <p14:creationId xmlns:p14="http://schemas.microsoft.com/office/powerpoint/2010/main" val="424813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B97F67-7EB0-4FCA-BD75-84E45C6BE69C}"/>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3" name="Footer Placeholder 2">
            <a:extLst>
              <a:ext uri="{FF2B5EF4-FFF2-40B4-BE49-F238E27FC236}">
                <a16:creationId xmlns:a16="http://schemas.microsoft.com/office/drawing/2014/main" id="{5E31BB53-1644-40CC-99A3-F3DCEEBDBD19}"/>
              </a:ext>
            </a:extLst>
          </p:cNvPr>
          <p:cNvSpPr>
            <a:spLocks noGrp="1"/>
          </p:cNvSpPr>
          <p:nvPr>
            <p:ph type="ftr" sz="quarter" idx="11"/>
          </p:nvPr>
        </p:nvSpPr>
        <p:spPr>
          <a:xfrm>
            <a:off x="4038479" y="6356520"/>
            <a:ext cx="4114440" cy="364679"/>
          </a:xfrm>
        </p:spPr>
        <p:txBody>
          <a:bodyPr/>
          <a:lstStyle/>
          <a:p>
            <a:pPr lvl="0"/>
            <a:endParaRPr lang="en-US"/>
          </a:p>
        </p:txBody>
      </p:sp>
      <p:sp>
        <p:nvSpPr>
          <p:cNvPr id="4" name="Slide Number Placeholder 3">
            <a:extLst>
              <a:ext uri="{FF2B5EF4-FFF2-40B4-BE49-F238E27FC236}">
                <a16:creationId xmlns:a16="http://schemas.microsoft.com/office/drawing/2014/main" id="{0FF00907-C90A-419B-9411-5265A3AAE13F}"/>
              </a:ext>
            </a:extLst>
          </p:cNvPr>
          <p:cNvSpPr>
            <a:spLocks noGrp="1"/>
          </p:cNvSpPr>
          <p:nvPr>
            <p:ph type="sldNum" sz="quarter" idx="12"/>
          </p:nvPr>
        </p:nvSpPr>
        <p:spPr>
          <a:xfrm>
            <a:off x="8610480" y="6356520"/>
            <a:ext cx="2742840" cy="364679"/>
          </a:xfrm>
        </p:spPr>
        <p:txBody>
          <a:bodyPr/>
          <a:lstStyle/>
          <a:p>
            <a:pPr lvl="0"/>
            <a:fld id="{3AB95C60-D95E-46B5-8E67-3328FD5068E9}" type="slidenum">
              <a:t>‹#›</a:t>
            </a:fld>
            <a:endParaRPr lang="en-US"/>
          </a:p>
        </p:txBody>
      </p:sp>
    </p:spTree>
    <p:extLst>
      <p:ext uri="{BB962C8B-B14F-4D97-AF65-F5344CB8AC3E}">
        <p14:creationId xmlns:p14="http://schemas.microsoft.com/office/powerpoint/2010/main" val="21402961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AB9A-568C-4DC5-8CA6-580BBF51C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AC7B30-3A3E-4640-9E59-B1111091F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1ED7B5-DAE4-4005-96CD-EF89397FD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25CA2-1A37-44E2-8CF2-798232A4B16D}"/>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6" name="Footer Placeholder 5">
            <a:extLst>
              <a:ext uri="{FF2B5EF4-FFF2-40B4-BE49-F238E27FC236}">
                <a16:creationId xmlns:a16="http://schemas.microsoft.com/office/drawing/2014/main" id="{5918BEF1-B423-464D-9F3C-8D01C2F8379A}"/>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B27D3369-1BC7-425D-B972-7012BC5BCF54}"/>
              </a:ext>
            </a:extLst>
          </p:cNvPr>
          <p:cNvSpPr>
            <a:spLocks noGrp="1"/>
          </p:cNvSpPr>
          <p:nvPr>
            <p:ph type="sldNum" sz="quarter" idx="12"/>
          </p:nvPr>
        </p:nvSpPr>
        <p:spPr>
          <a:xfrm>
            <a:off x="8610480" y="6356520"/>
            <a:ext cx="2742840" cy="364679"/>
          </a:xfrm>
        </p:spPr>
        <p:txBody>
          <a:bodyPr/>
          <a:lstStyle/>
          <a:p>
            <a:pPr lvl="0"/>
            <a:fld id="{19F77856-3AC7-4AFC-ACC8-6B77D80F817C}" type="slidenum">
              <a:t>‹#›</a:t>
            </a:fld>
            <a:endParaRPr lang="en-US"/>
          </a:p>
        </p:txBody>
      </p:sp>
    </p:spTree>
    <p:extLst>
      <p:ext uri="{BB962C8B-B14F-4D97-AF65-F5344CB8AC3E}">
        <p14:creationId xmlns:p14="http://schemas.microsoft.com/office/powerpoint/2010/main" val="3175902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6C87-CC83-4452-B8FD-A2B90E97C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50047C-998B-4333-A236-6C112B14CC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F30FBB-3D83-42C0-8086-3A0E80B30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16683-2147-4333-9526-7D191FBEAA84}"/>
              </a:ext>
            </a:extLst>
          </p:cNvPr>
          <p:cNvSpPr>
            <a:spLocks noGrp="1"/>
          </p:cNvSpPr>
          <p:nvPr>
            <p:ph type="dt" sz="half" idx="10"/>
          </p:nvPr>
        </p:nvSpPr>
        <p:spPr>
          <a:xfrm>
            <a:off x="838080" y="6356520"/>
            <a:ext cx="2742840" cy="364679"/>
          </a:xfrm>
        </p:spPr>
        <p:txBody>
          <a:bodyPr/>
          <a:lstStyle/>
          <a:p>
            <a:pPr lvl="0"/>
            <a:fld id="{5E642CA4-C3B1-41D1-A7C9-DE63D5375E51}" type="datetime1">
              <a:rPr lang="en-US"/>
              <a:pPr lvl="0"/>
              <a:t>5/30/2021</a:t>
            </a:fld>
            <a:endParaRPr lang="en-US"/>
          </a:p>
        </p:txBody>
      </p:sp>
      <p:sp>
        <p:nvSpPr>
          <p:cNvPr id="6" name="Footer Placeholder 5">
            <a:extLst>
              <a:ext uri="{FF2B5EF4-FFF2-40B4-BE49-F238E27FC236}">
                <a16:creationId xmlns:a16="http://schemas.microsoft.com/office/drawing/2014/main" id="{6293F9D3-248C-4068-B620-EC007E4698BE}"/>
              </a:ext>
            </a:extLst>
          </p:cNvPr>
          <p:cNvSpPr>
            <a:spLocks noGrp="1"/>
          </p:cNvSpPr>
          <p:nvPr>
            <p:ph type="ftr" sz="quarter" idx="11"/>
          </p:nvPr>
        </p:nvSpPr>
        <p:spPr>
          <a:xfrm>
            <a:off x="4038479" y="6356520"/>
            <a:ext cx="4114440" cy="364679"/>
          </a:xfrm>
        </p:spPr>
        <p:txBody>
          <a:bodyPr/>
          <a:lstStyle/>
          <a:p>
            <a:pPr lvl="0"/>
            <a:endParaRPr lang="en-US"/>
          </a:p>
        </p:txBody>
      </p:sp>
      <p:sp>
        <p:nvSpPr>
          <p:cNvPr id="7" name="Slide Number Placeholder 6">
            <a:extLst>
              <a:ext uri="{FF2B5EF4-FFF2-40B4-BE49-F238E27FC236}">
                <a16:creationId xmlns:a16="http://schemas.microsoft.com/office/drawing/2014/main" id="{57B139BF-9C86-4179-8430-4DA364938AD6}"/>
              </a:ext>
            </a:extLst>
          </p:cNvPr>
          <p:cNvSpPr>
            <a:spLocks noGrp="1"/>
          </p:cNvSpPr>
          <p:nvPr>
            <p:ph type="sldNum" sz="quarter" idx="12"/>
          </p:nvPr>
        </p:nvSpPr>
        <p:spPr>
          <a:xfrm>
            <a:off x="8610480" y="6356520"/>
            <a:ext cx="2742840" cy="364679"/>
          </a:xfrm>
        </p:spPr>
        <p:txBody>
          <a:bodyPr/>
          <a:lstStyle/>
          <a:p>
            <a:pPr lvl="0"/>
            <a:fld id="{70D0ABE4-9D07-42A0-9467-0D6E0732FEE6}" type="slidenum">
              <a:t>‹#›</a:t>
            </a:fld>
            <a:endParaRPr lang="en-US"/>
          </a:p>
        </p:txBody>
      </p:sp>
    </p:spTree>
    <p:extLst>
      <p:ext uri="{BB962C8B-B14F-4D97-AF65-F5344CB8AC3E}">
        <p14:creationId xmlns:p14="http://schemas.microsoft.com/office/powerpoint/2010/main" val="243358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 /><Relationship Id="rId3" Type="http://schemas.openxmlformats.org/officeDocument/2006/relationships/slideLayout" Target="../slideLayouts/slideLayout36.xml" /><Relationship Id="rId7" Type="http://schemas.openxmlformats.org/officeDocument/2006/relationships/slideLayout" Target="../slideLayouts/slideLayout40.xml" /><Relationship Id="rId12" Type="http://schemas.openxmlformats.org/officeDocument/2006/relationships/theme" Target="../theme/theme4.xml" /><Relationship Id="rId2" Type="http://schemas.openxmlformats.org/officeDocument/2006/relationships/slideLayout" Target="../slideLayouts/slideLayout35.xml" /><Relationship Id="rId1" Type="http://schemas.openxmlformats.org/officeDocument/2006/relationships/slideLayout" Target="../slideLayouts/slideLayout34.xml" /><Relationship Id="rId6" Type="http://schemas.openxmlformats.org/officeDocument/2006/relationships/slideLayout" Target="../slideLayouts/slideLayout39.xml" /><Relationship Id="rId11" Type="http://schemas.openxmlformats.org/officeDocument/2006/relationships/slideLayout" Target="../slideLayouts/slideLayout44.xml" /><Relationship Id="rId5" Type="http://schemas.openxmlformats.org/officeDocument/2006/relationships/slideLayout" Target="../slideLayouts/slideLayout38.xml" /><Relationship Id="rId10" Type="http://schemas.openxmlformats.org/officeDocument/2006/relationships/slideLayout" Target="../slideLayouts/slideLayout43.xml" /><Relationship Id="rId4" Type="http://schemas.openxmlformats.org/officeDocument/2006/relationships/slideLayout" Target="../slideLayouts/slideLayout37.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 /><Relationship Id="rId3" Type="http://schemas.openxmlformats.org/officeDocument/2006/relationships/slideLayout" Target="../slideLayouts/slideLayout47.xml" /><Relationship Id="rId7" Type="http://schemas.openxmlformats.org/officeDocument/2006/relationships/slideLayout" Target="../slideLayouts/slideLayout51.xml" /><Relationship Id="rId12" Type="http://schemas.openxmlformats.org/officeDocument/2006/relationships/theme" Target="../theme/theme5.xml" /><Relationship Id="rId2" Type="http://schemas.openxmlformats.org/officeDocument/2006/relationships/slideLayout" Target="../slideLayouts/slideLayout46.xml" /><Relationship Id="rId1" Type="http://schemas.openxmlformats.org/officeDocument/2006/relationships/slideLayout" Target="../slideLayouts/slideLayout45.xml" /><Relationship Id="rId6" Type="http://schemas.openxmlformats.org/officeDocument/2006/relationships/slideLayout" Target="../slideLayouts/slideLayout50.xml" /><Relationship Id="rId11" Type="http://schemas.openxmlformats.org/officeDocument/2006/relationships/slideLayout" Target="../slideLayouts/slideLayout55.xml" /><Relationship Id="rId5" Type="http://schemas.openxmlformats.org/officeDocument/2006/relationships/slideLayout" Target="../slideLayouts/slideLayout49.xml" /><Relationship Id="rId10" Type="http://schemas.openxmlformats.org/officeDocument/2006/relationships/slideLayout" Target="../slideLayouts/slideLayout54.xml" /><Relationship Id="rId4" Type="http://schemas.openxmlformats.org/officeDocument/2006/relationships/slideLayout" Target="../slideLayouts/slideLayout48.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B701-58B0-4826-818F-ADD51A16A3E6}"/>
              </a:ext>
            </a:extLst>
          </p:cNvPr>
          <p:cNvSpPr txBox="1">
            <a:spLocks noGrp="1"/>
          </p:cNvSpPr>
          <p:nvPr>
            <p:ph type="title"/>
          </p:nvPr>
        </p:nvSpPr>
        <p:spPr>
          <a:xfrm>
            <a:off x="1523880" y="1122480"/>
            <a:ext cx="9143640" cy="2387160"/>
          </a:xfrm>
          <a:prstGeom prst="rect">
            <a:avLst/>
          </a:prstGeom>
          <a:noFill/>
          <a:ln>
            <a:noFill/>
          </a:ln>
        </p:spPr>
        <p:txBody>
          <a:bodyPr vert="horz" wrap="square" lIns="90000" tIns="45000" rIns="90000" bIns="45000" anchor="b">
            <a:noAutofit/>
          </a:bodyPr>
          <a:lstStyle/>
          <a:p>
            <a:pPr lvl="0"/>
            <a:r>
              <a:rPr lang="en-US"/>
              <a:t>Click to edit the title text formatClick to edit Master title style</a:t>
            </a:r>
          </a:p>
        </p:txBody>
      </p:sp>
      <p:sp>
        <p:nvSpPr>
          <p:cNvPr id="3" name="Date Placeholder 3">
            <a:extLst>
              <a:ext uri="{FF2B5EF4-FFF2-40B4-BE49-F238E27FC236}">
                <a16:creationId xmlns:a16="http://schemas.microsoft.com/office/drawing/2014/main" id="{ECBEBF8E-1303-412B-BFAA-2A174FFDDD77}"/>
              </a:ext>
            </a:extLst>
          </p:cNvPr>
          <p:cNvSpPr txBox="1">
            <a:spLocks noGrp="1"/>
          </p:cNvSpPr>
          <p:nvPr>
            <p:ph type="dt" sz="half" idx="2"/>
          </p:nvPr>
        </p:nvSpPr>
        <p:spPr>
          <a:xfrm>
            <a:off x="8380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5E642CA4-C3B1-41D1-A7C9-DE63D5375E51}" type="datetime1">
              <a:rPr lang="en-US"/>
              <a:pPr lvl="0"/>
              <a:t>5/30/2021</a:t>
            </a:fld>
            <a:endParaRPr lang="en-US"/>
          </a:p>
        </p:txBody>
      </p:sp>
      <p:sp>
        <p:nvSpPr>
          <p:cNvPr id="4" name="Footer Placeholder 4">
            <a:extLst>
              <a:ext uri="{FF2B5EF4-FFF2-40B4-BE49-F238E27FC236}">
                <a16:creationId xmlns:a16="http://schemas.microsoft.com/office/drawing/2014/main" id="{439D6100-007C-4637-8203-0C5E983ED936}"/>
              </a:ext>
            </a:extLst>
          </p:cNvPr>
          <p:cNvSpPr txBox="1">
            <a:spLocks noGrp="1"/>
          </p:cNvSpPr>
          <p:nvPr>
            <p:ph type="ftr" sz="quarter" idx="3"/>
          </p:nvPr>
        </p:nvSpPr>
        <p:spPr>
          <a:xfrm>
            <a:off x="4038479" y="6356520"/>
            <a:ext cx="411444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5" name="Slide Number Placeholder 5">
            <a:extLst>
              <a:ext uri="{FF2B5EF4-FFF2-40B4-BE49-F238E27FC236}">
                <a16:creationId xmlns:a16="http://schemas.microsoft.com/office/drawing/2014/main" id="{9EBF9D21-F456-4B9F-B7E4-4070F2FB8AF0}"/>
              </a:ext>
            </a:extLst>
          </p:cNvPr>
          <p:cNvSpPr txBox="1">
            <a:spLocks noGrp="1"/>
          </p:cNvSpPr>
          <p:nvPr>
            <p:ph type="sldNum" sz="quarter" idx="4"/>
          </p:nvPr>
        </p:nvSpPr>
        <p:spPr>
          <a:xfrm>
            <a:off x="86104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F1671C5A-202E-425F-8C88-AF670725FE1C}" type="slidenum">
              <a:t>‹#›</a:t>
            </a:fld>
            <a:endParaRPr lang="en-US"/>
          </a:p>
        </p:txBody>
      </p:sp>
      <p:sp>
        <p:nvSpPr>
          <p:cNvPr id="6" name="Text Placeholder 5">
            <a:extLst>
              <a:ext uri="{FF2B5EF4-FFF2-40B4-BE49-F238E27FC236}">
                <a16:creationId xmlns:a16="http://schemas.microsoft.com/office/drawing/2014/main" id="{79654739-CAB8-4BFC-97EA-E29385E5142B}"/>
              </a:ext>
            </a:extLst>
          </p:cNvPr>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rtl="0" hangingPunct="1">
        <a:lnSpc>
          <a:spcPct val="90000"/>
        </a:lnSpc>
        <a:spcBef>
          <a:spcPts val="0"/>
        </a:spcBef>
        <a:spcAft>
          <a:spcPts val="0"/>
        </a:spcAft>
        <a:buNone/>
        <a:tabLst/>
        <a:defRPr lang="en-US" sz="6000" b="0" i="0" u="none" strike="noStrike" kern="1200" spc="0">
          <a:ln>
            <a:noFill/>
          </a:ln>
          <a:solidFill>
            <a:srgbClr val="000000"/>
          </a:solidFill>
          <a:latin typeface="Calibri Light" pitchFamily="18"/>
          <a:ea typeface="Microsoft YaHei" pitchFamily="2"/>
          <a:cs typeface="Ari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000000"/>
          </a:solidFill>
          <a:latin typeface="Calibri"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3ADB8D-E97A-493E-9522-42638ADCA3A2}"/>
              </a:ext>
            </a:extLst>
          </p:cNvPr>
          <p:cNvSpPr txBox="1">
            <a:spLocks noGrp="1"/>
          </p:cNvSpPr>
          <p:nvPr>
            <p:ph type="dt" sz="half" idx="2"/>
          </p:nvPr>
        </p:nvSpPr>
        <p:spPr>
          <a:xfrm>
            <a:off x="8380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72E03902-AABC-4D31-B12C-EDC6F0EB5524}" type="datetime1">
              <a:rPr lang="en-US"/>
              <a:pPr lvl="0"/>
              <a:t>5/30/2021</a:t>
            </a:fld>
            <a:endParaRPr lang="en-US"/>
          </a:p>
        </p:txBody>
      </p:sp>
      <p:sp>
        <p:nvSpPr>
          <p:cNvPr id="3" name="Footer Placeholder 2">
            <a:extLst>
              <a:ext uri="{FF2B5EF4-FFF2-40B4-BE49-F238E27FC236}">
                <a16:creationId xmlns:a16="http://schemas.microsoft.com/office/drawing/2014/main" id="{F38D8FAE-C143-46F1-9409-91EE65869E87}"/>
              </a:ext>
            </a:extLst>
          </p:cNvPr>
          <p:cNvSpPr txBox="1">
            <a:spLocks noGrp="1"/>
          </p:cNvSpPr>
          <p:nvPr>
            <p:ph type="ftr" sz="quarter" idx="3"/>
          </p:nvPr>
        </p:nvSpPr>
        <p:spPr>
          <a:xfrm>
            <a:off x="4038479" y="6356520"/>
            <a:ext cx="411444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Slide Number Placeholder 3">
            <a:extLst>
              <a:ext uri="{FF2B5EF4-FFF2-40B4-BE49-F238E27FC236}">
                <a16:creationId xmlns:a16="http://schemas.microsoft.com/office/drawing/2014/main" id="{1C712E65-17BF-47AF-A065-17AF1A3C94CC}"/>
              </a:ext>
            </a:extLst>
          </p:cNvPr>
          <p:cNvSpPr txBox="1">
            <a:spLocks noGrp="1"/>
          </p:cNvSpPr>
          <p:nvPr>
            <p:ph type="sldNum" sz="quarter" idx="4"/>
          </p:nvPr>
        </p:nvSpPr>
        <p:spPr>
          <a:xfrm>
            <a:off x="86104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DEA03369-2987-4491-9060-E7D44D659C76}" type="slidenum">
              <a:t>‹#›</a:t>
            </a:fld>
            <a:endParaRPr lang="en-US"/>
          </a:p>
        </p:txBody>
      </p:sp>
      <p:sp>
        <p:nvSpPr>
          <p:cNvPr id="5" name="Title Placeholder 4">
            <a:extLst>
              <a:ext uri="{FF2B5EF4-FFF2-40B4-BE49-F238E27FC236}">
                <a16:creationId xmlns:a16="http://schemas.microsoft.com/office/drawing/2014/main" id="{46F5D4E0-CA21-46B4-AFC7-DA31445FC6D4}"/>
              </a:ext>
            </a:extLst>
          </p:cNvPr>
          <p:cNvSpPr txBox="1">
            <a:spLocks noGrp="1"/>
          </p:cNvSpPr>
          <p:nvPr>
            <p:ph type="title"/>
          </p:nvPr>
        </p:nvSpPr>
        <p:spPr>
          <a:xfrm>
            <a:off x="609480" y="273600"/>
            <a:ext cx="10972440" cy="114480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EF4D0792-DAF0-4FED-8F25-6A072803E9D6}"/>
              </a:ext>
            </a:extLst>
          </p:cNvPr>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hangingPunct="1">
        <a:lnSpc>
          <a:spcPct val="90000"/>
        </a:lnSpc>
        <a:tabLst/>
        <a:defRPr lang="en-US" sz="1800" b="0" i="0" u="none" strike="noStrike" kern="1200" spc="0">
          <a:ln>
            <a:noFill/>
          </a:ln>
          <a:solidFill>
            <a:srgbClr val="000000"/>
          </a:solidFill>
          <a:latin typeface="Calibri" pitchFamily="18"/>
          <a:ea typeface="Microsoft YaHei" pitchFamily="2"/>
          <a:cs typeface="Ari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000000"/>
          </a:solidFill>
          <a:latin typeface="Calibri"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5D4F-E718-48B8-ACA8-1657798C9CEC}"/>
              </a:ext>
            </a:extLst>
          </p:cNvPr>
          <p:cNvSpPr txBox="1">
            <a:spLocks noGrp="1"/>
          </p:cNvSpPr>
          <p:nvPr>
            <p:ph type="title"/>
          </p:nvPr>
        </p:nvSpPr>
        <p:spPr>
          <a:xfrm>
            <a:off x="913679" y="609480"/>
            <a:ext cx="10353240" cy="970200"/>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3" name="Content Placeholder 2">
            <a:extLst>
              <a:ext uri="{FF2B5EF4-FFF2-40B4-BE49-F238E27FC236}">
                <a16:creationId xmlns:a16="http://schemas.microsoft.com/office/drawing/2014/main" id="{16C2EF3E-9D14-4AA2-9E27-EBF3E0D51A1C}"/>
              </a:ext>
            </a:extLst>
          </p:cNvPr>
          <p:cNvSpPr txBox="1">
            <a:spLocks noGrp="1"/>
          </p:cNvSpPr>
          <p:nvPr>
            <p:ph type="body" idx="1"/>
          </p:nvPr>
        </p:nvSpPr>
        <p:spPr>
          <a:xfrm>
            <a:off x="913679" y="1732319"/>
            <a:ext cx="10353240" cy="405828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D5177-05D9-4BFB-BF43-9B2BA40BC1AD}"/>
              </a:ext>
            </a:extLst>
          </p:cNvPr>
          <p:cNvSpPr txBox="1">
            <a:spLocks noGrp="1"/>
          </p:cNvSpPr>
          <p:nvPr>
            <p:ph type="dt" sz="half" idx="2"/>
          </p:nvPr>
        </p:nvSpPr>
        <p:spPr>
          <a:xfrm>
            <a:off x="7678800" y="58831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FFFFFF"/>
                </a:solidFill>
                <a:latin typeface="Calisto MT" pitchFamily="18"/>
                <a:ea typeface="Lucida Sans Unicode" pitchFamily="2"/>
                <a:cs typeface="Tahoma" pitchFamily="2"/>
              </a:defRPr>
            </a:lvl1pPr>
          </a:lstStyle>
          <a:p>
            <a:pPr lvl="0"/>
            <a:fld id="{1BDFF43F-A07E-4E15-8FA9-4E432C1AD5A2}" type="datetime1">
              <a:rPr lang="en-US"/>
              <a:pPr lvl="0"/>
              <a:t>5/30/2021</a:t>
            </a:fld>
            <a:endParaRPr lang="en-US"/>
          </a:p>
        </p:txBody>
      </p:sp>
      <p:sp>
        <p:nvSpPr>
          <p:cNvPr id="5" name="Footer Placeholder 4">
            <a:extLst>
              <a:ext uri="{FF2B5EF4-FFF2-40B4-BE49-F238E27FC236}">
                <a16:creationId xmlns:a16="http://schemas.microsoft.com/office/drawing/2014/main" id="{374D741B-3668-47EA-B625-FC51200092B2}"/>
              </a:ext>
            </a:extLst>
          </p:cNvPr>
          <p:cNvSpPr txBox="1">
            <a:spLocks noGrp="1"/>
          </p:cNvSpPr>
          <p:nvPr>
            <p:ph type="ftr" sz="quarter" idx="3"/>
          </p:nvPr>
        </p:nvSpPr>
        <p:spPr>
          <a:xfrm>
            <a:off x="913679" y="5883120"/>
            <a:ext cx="667260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CFF3BF6A-638D-4103-A589-60D5364728B3}"/>
              </a:ext>
            </a:extLst>
          </p:cNvPr>
          <p:cNvSpPr txBox="1">
            <a:spLocks noGrp="1"/>
          </p:cNvSpPr>
          <p:nvPr>
            <p:ph type="sldNum" sz="quarter" idx="4"/>
          </p:nvPr>
        </p:nvSpPr>
        <p:spPr>
          <a:xfrm>
            <a:off x="10514160" y="5883120"/>
            <a:ext cx="753119"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FFFFFF"/>
                </a:solidFill>
                <a:latin typeface="Calisto MT" pitchFamily="18"/>
                <a:ea typeface="Lucida Sans Unicode" pitchFamily="2"/>
                <a:cs typeface="Tahoma" pitchFamily="2"/>
              </a:defRPr>
            </a:lvl1pPr>
          </a:lstStyle>
          <a:p>
            <a:pPr lvl="0"/>
            <a:fld id="{72A9A276-7BBF-427E-99FE-A3228008F538}"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lvl="0" algn="ctr" rtl="0" hangingPunct="1">
        <a:spcBef>
          <a:spcPts val="0"/>
        </a:spcBef>
        <a:spcAft>
          <a:spcPts val="0"/>
        </a:spcAft>
        <a:buNone/>
        <a:tabLst/>
        <a:defRPr lang="en-US" sz="4000" b="0" i="0" u="none" strike="noStrike" kern="1200" spc="0">
          <a:ln>
            <a:noFill/>
          </a:ln>
          <a:solidFill>
            <a:srgbClr val="E3E3E3"/>
          </a:solidFill>
          <a:latin typeface="Calisto MT" pitchFamily="18"/>
          <a:ea typeface="Microsoft YaHei" pitchFamily="2"/>
          <a:cs typeface="Trebuchet MS" pitchFamily="2"/>
        </a:defRPr>
      </a:lvl1pPr>
    </p:titleStyle>
    <p:bodyStyle>
      <a:lvl1pPr lvl="0" algn="l" rtl="0" hangingPunct="1">
        <a:spcBef>
          <a:spcPts val="0"/>
        </a:spcBef>
        <a:spcAft>
          <a:spcPts val="1417"/>
        </a:spcAft>
        <a:buSzPct val="45000"/>
        <a:buFont typeface="StarSymbol"/>
        <a:buChar char="●"/>
        <a:tabLst/>
        <a:defRPr lang="en-US" sz="2000" b="0" i="0" u="none" strike="noStrike" kern="1200" spc="0">
          <a:ln>
            <a:noFill/>
          </a:ln>
          <a:solidFill>
            <a:srgbClr val="E3E3E3"/>
          </a:solidFill>
          <a:latin typeface="Calisto MT" pitchFamily="18"/>
          <a:ea typeface="Microsoft YaHei" pitchFamily="2"/>
          <a:cs typeface="Arial" pitchFamily="2"/>
        </a:defRPr>
      </a:lvl1pPr>
      <a:lvl2pPr lvl="1" algn="l" rtl="0" hangingPunct="1">
        <a:spcBef>
          <a:spcPts val="0"/>
        </a:spcBef>
        <a:spcAft>
          <a:spcPts val="1417"/>
        </a:spcAft>
        <a:buSzPct val="75000"/>
        <a:buFont typeface="StarSymbol"/>
        <a:buChar char="–"/>
        <a:tabLst/>
        <a:defRPr lang="en-US" sz="2000" b="0" i="0" u="none" strike="noStrike" kern="1200" spc="0">
          <a:ln>
            <a:noFill/>
          </a:ln>
          <a:solidFill>
            <a:srgbClr val="E3E3E3"/>
          </a:solidFill>
          <a:latin typeface="Calisto MT" pitchFamily="18"/>
          <a:ea typeface="Microsoft YaHei" pitchFamily="2"/>
          <a:cs typeface="Arial" pitchFamily="2"/>
        </a:defRPr>
      </a:lvl2pPr>
      <a:lvl3pPr lvl="2" algn="l" rtl="0" hangingPunct="1">
        <a:spcBef>
          <a:spcPts val="0"/>
        </a:spcBef>
        <a:spcAft>
          <a:spcPts val="1417"/>
        </a:spcAft>
        <a:buSzPct val="45000"/>
        <a:buFont typeface="StarSymbol"/>
        <a:buChar char="●"/>
        <a:tabLst/>
        <a:defRPr lang="en-US" sz="2000" b="0" i="0" u="none" strike="noStrike" kern="1200" spc="0">
          <a:ln>
            <a:noFill/>
          </a:ln>
          <a:solidFill>
            <a:srgbClr val="E3E3E3"/>
          </a:solidFill>
          <a:latin typeface="Calisto MT" pitchFamily="18"/>
          <a:ea typeface="Microsoft YaHei" pitchFamily="2"/>
          <a:cs typeface="Arial" pitchFamily="2"/>
        </a:defRPr>
      </a:lvl3pPr>
      <a:lvl4pPr lvl="3" algn="l" rtl="0" hangingPunct="1">
        <a:spcBef>
          <a:spcPts val="0"/>
        </a:spcBef>
        <a:spcAft>
          <a:spcPts val="1417"/>
        </a:spcAft>
        <a:buSzPct val="75000"/>
        <a:buFont typeface="StarSymbol"/>
        <a:buChar char="–"/>
        <a:tabLst/>
        <a:defRPr lang="en-US" sz="2000" b="0" i="0" u="none" strike="noStrike" kern="1200" spc="0">
          <a:ln>
            <a:noFill/>
          </a:ln>
          <a:solidFill>
            <a:srgbClr val="E3E3E3"/>
          </a:solidFill>
          <a:latin typeface="Calisto MT" pitchFamily="18"/>
          <a:ea typeface="Microsoft YaHei" pitchFamily="2"/>
          <a:cs typeface="Arial" pitchFamily="2"/>
        </a:defRPr>
      </a:lvl4pPr>
      <a:lvl5pPr lvl="4" algn="l" rtl="0" hangingPunct="1">
        <a:spcBef>
          <a:spcPts val="0"/>
        </a:spcBef>
        <a:spcAft>
          <a:spcPts val="1417"/>
        </a:spcAft>
        <a:buSzPct val="45000"/>
        <a:buFont typeface="StarSymbol"/>
        <a:buChar char="●"/>
        <a:tabLst/>
        <a:defRPr lang="en-US" sz="2000" b="0" i="0" u="none" strike="noStrike" kern="1200" spc="0">
          <a:ln>
            <a:noFill/>
          </a:ln>
          <a:solidFill>
            <a:srgbClr val="E3E3E3"/>
          </a:solidFill>
          <a:latin typeface="Calisto MT" pitchFamily="18"/>
          <a:ea typeface="Microsoft YaHei" pitchFamily="2"/>
          <a:cs typeface="Arial" pitchFamily="2"/>
        </a:defRPr>
      </a:lvl5pPr>
      <a:lvl6pPr lvl="5" algn="l" rtl="0" hangingPunct="1">
        <a:spcBef>
          <a:spcPts val="0"/>
        </a:spcBef>
        <a:spcAft>
          <a:spcPts val="1417"/>
        </a:spcAft>
        <a:buSzPct val="45000"/>
        <a:buFont typeface="StarSymbol"/>
        <a:buChar char="●"/>
        <a:tabLst/>
        <a:defRPr lang="en-US" sz="2000" b="0" i="0" u="none" strike="noStrike" kern="1200" spc="0">
          <a:ln>
            <a:noFill/>
          </a:ln>
          <a:solidFill>
            <a:srgbClr val="E3E3E3"/>
          </a:solidFill>
          <a:latin typeface="Calisto MT" pitchFamily="18"/>
          <a:ea typeface="Microsoft YaHei" pitchFamily="2"/>
          <a:cs typeface="Arial" pitchFamily="2"/>
        </a:defRPr>
      </a:lvl6pPr>
      <a:lvl7pPr lvl="6" algn="l" rtl="0" hangingPunct="1">
        <a:spcBef>
          <a:spcPts val="0"/>
        </a:spcBef>
        <a:spcAft>
          <a:spcPts val="1417"/>
        </a:spcAft>
        <a:buSzPct val="45000"/>
        <a:buFont typeface="StarSymbol"/>
        <a:buChar char="●"/>
        <a:tabLst/>
        <a:defRPr lang="en-US" sz="2000" b="0" i="0" u="none" strike="noStrike" kern="1200" spc="0">
          <a:ln>
            <a:noFill/>
          </a:ln>
          <a:solidFill>
            <a:srgbClr val="E3E3E3"/>
          </a:solidFill>
          <a:latin typeface="Calisto MT" pitchFamily="18"/>
          <a:ea typeface="Microsoft YaHei" pitchFamily="2"/>
          <a:cs typeface="Arial" pitchFamily="2"/>
        </a:defRPr>
      </a:lvl7pPr>
      <a:lvl8pPr lvl="7" algn="l" rtl="0" hangingPunct="1">
        <a:spcBef>
          <a:spcPts val="0"/>
        </a:spcBef>
        <a:spcAft>
          <a:spcPts val="1417"/>
        </a:spcAft>
        <a:buSzPct val="45000"/>
        <a:buFont typeface="StarSymbol"/>
        <a:buChar char="●"/>
        <a:tabLst/>
        <a:defRPr lang="en-US" sz="2000" b="0" i="0" u="none" strike="noStrike" kern="1200" spc="0">
          <a:ln>
            <a:noFill/>
          </a:ln>
          <a:solidFill>
            <a:srgbClr val="E3E3E3"/>
          </a:solidFill>
          <a:latin typeface="Calisto MT" pitchFamily="18"/>
          <a:ea typeface="Microsoft YaHei" pitchFamily="2"/>
          <a:cs typeface="Arial" pitchFamily="2"/>
        </a:defRPr>
      </a:lvl8pPr>
      <a:lvl9pPr marL="0" marR="0" lvl="0" indent="0" algn="l" rtl="0" hangingPunct="1">
        <a:spcBef>
          <a:spcPts val="400"/>
        </a:spcBef>
        <a:spcAft>
          <a:spcPts val="601"/>
        </a:spcAft>
        <a:buClr>
          <a:srgbClr val="DADADA"/>
        </a:buClr>
        <a:buSzPct val="70000"/>
        <a:buFont typeface="Wingdings 2"/>
        <a:buChar char=""/>
        <a:tabLst/>
        <a:defRPr lang="en-US" sz="2000" b="0" i="0" u="none" strike="noStrike" kern="1200" spc="0">
          <a:ln>
            <a:noFill/>
          </a:ln>
          <a:solidFill>
            <a:srgbClr val="E3E3E3"/>
          </a:solidFill>
          <a:latin typeface="Calisto MT" pitchFamily="18"/>
          <a:ea typeface="Microsoft YaHei" pitchFamily="2"/>
          <a:cs typeface="Ari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1D23-4FB2-4F14-AFB2-183A3FF67F85}"/>
              </a:ext>
            </a:extLst>
          </p:cNvPr>
          <p:cNvSpPr txBox="1">
            <a:spLocks noGrp="1"/>
          </p:cNvSpPr>
          <p:nvPr>
            <p:ph type="title"/>
          </p:nvPr>
        </p:nvSpPr>
        <p:spPr>
          <a:xfrm>
            <a:off x="838080" y="365040"/>
            <a:ext cx="10515240" cy="1325160"/>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3" name="Content Placeholder 2">
            <a:extLst>
              <a:ext uri="{FF2B5EF4-FFF2-40B4-BE49-F238E27FC236}">
                <a16:creationId xmlns:a16="http://schemas.microsoft.com/office/drawing/2014/main" id="{27345D96-0A8A-42A3-94E9-779D16832751}"/>
              </a:ext>
            </a:extLst>
          </p:cNvPr>
          <p:cNvSpPr txBox="1">
            <a:spLocks noGrp="1"/>
          </p:cNvSpPr>
          <p:nvPr>
            <p:ph type="body" idx="1"/>
          </p:nvPr>
        </p:nvSpPr>
        <p:spPr>
          <a:xfrm>
            <a:off x="838080" y="1825560"/>
            <a:ext cx="10515240" cy="435096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8ABB3-003C-4CA3-BE33-035303049FA2}"/>
              </a:ext>
            </a:extLst>
          </p:cNvPr>
          <p:cNvSpPr txBox="1">
            <a:spLocks noGrp="1"/>
          </p:cNvSpPr>
          <p:nvPr>
            <p:ph type="dt" sz="half" idx="2"/>
          </p:nvPr>
        </p:nvSpPr>
        <p:spPr>
          <a:xfrm>
            <a:off x="8380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5779810F-5CFF-4E6F-9A81-B5F9CFE4C777}" type="datetime1">
              <a:rPr lang="en-US"/>
              <a:pPr lvl="0"/>
              <a:t>5/30/2021</a:t>
            </a:fld>
            <a:endParaRPr lang="en-US"/>
          </a:p>
        </p:txBody>
      </p:sp>
      <p:sp>
        <p:nvSpPr>
          <p:cNvPr id="5" name="Footer Placeholder 4">
            <a:extLst>
              <a:ext uri="{FF2B5EF4-FFF2-40B4-BE49-F238E27FC236}">
                <a16:creationId xmlns:a16="http://schemas.microsoft.com/office/drawing/2014/main" id="{82553400-4210-4BB2-A052-46277772A500}"/>
              </a:ext>
            </a:extLst>
          </p:cNvPr>
          <p:cNvSpPr txBox="1">
            <a:spLocks noGrp="1"/>
          </p:cNvSpPr>
          <p:nvPr>
            <p:ph type="ftr" sz="quarter" idx="3"/>
          </p:nvPr>
        </p:nvSpPr>
        <p:spPr>
          <a:xfrm>
            <a:off x="4038479" y="6356520"/>
            <a:ext cx="411444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EA3025C5-E6B6-4E9C-8E3B-7851E60B89E5}"/>
              </a:ext>
            </a:extLst>
          </p:cNvPr>
          <p:cNvSpPr txBox="1">
            <a:spLocks noGrp="1"/>
          </p:cNvSpPr>
          <p:nvPr>
            <p:ph type="sldNum" sz="quarter" idx="4"/>
          </p:nvPr>
        </p:nvSpPr>
        <p:spPr>
          <a:xfrm>
            <a:off x="86104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230E2E97-DC99-4AAD-A16E-09618A8D3ACA}"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lvl="0" algn="l" rtl="0" hangingPunct="1">
        <a:lnSpc>
          <a:spcPct val="90000"/>
        </a:lnSpc>
        <a:spcBef>
          <a:spcPts val="0"/>
        </a:spcBef>
        <a:spcAft>
          <a:spcPts val="0"/>
        </a:spcAft>
        <a:buNone/>
        <a:tabLst/>
        <a:defRPr lang="en-US" sz="4400" b="0" i="0" u="none" strike="noStrike" kern="1200" spc="0">
          <a:ln>
            <a:noFill/>
          </a:ln>
          <a:solidFill>
            <a:srgbClr val="000000"/>
          </a:solidFill>
          <a:latin typeface="Calibri Light" pitchFamily="18"/>
          <a:ea typeface="Microsoft YaHei" pitchFamily="2"/>
          <a:cs typeface="Arial" pitchFamily="2"/>
        </a:defRPr>
      </a:lvl1pPr>
    </p:titleStyle>
    <p:bodyStyle>
      <a:lvl1pPr lvl="0"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000000"/>
          </a:solidFill>
          <a:latin typeface="Calibri" pitchFamily="18"/>
          <a:ea typeface="Microsoft YaHei" pitchFamily="2"/>
          <a:cs typeface="Arial" pitchFamily="2"/>
        </a:defRPr>
      </a:lvl1pPr>
      <a:lvl2pPr lvl="1"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000000"/>
          </a:solidFill>
          <a:latin typeface="Calibri" pitchFamily="18"/>
          <a:ea typeface="Microsoft YaHei" pitchFamily="2"/>
          <a:cs typeface="Arial" pitchFamily="2"/>
        </a:defRPr>
      </a:lvl2pPr>
      <a:lvl3pPr lvl="2"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000000"/>
          </a:solidFill>
          <a:latin typeface="Calibri" pitchFamily="18"/>
          <a:ea typeface="Microsoft YaHei" pitchFamily="2"/>
          <a:cs typeface="Arial" pitchFamily="2"/>
        </a:defRPr>
      </a:lvl3pPr>
      <a:lvl4pPr lvl="3"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000000"/>
          </a:solidFill>
          <a:latin typeface="Calibri" pitchFamily="18"/>
          <a:ea typeface="Microsoft YaHei" pitchFamily="2"/>
          <a:cs typeface="Arial" pitchFamily="2"/>
        </a:defRPr>
      </a:lvl4pPr>
      <a:lvl5pPr lvl="4"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000000"/>
          </a:solidFill>
          <a:latin typeface="Calibri" pitchFamily="18"/>
          <a:ea typeface="Microsoft YaHei" pitchFamily="2"/>
          <a:cs typeface="Arial" pitchFamily="2"/>
        </a:defRPr>
      </a:lvl5pPr>
      <a:lvl6pPr lvl="5"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000000"/>
          </a:solidFill>
          <a:latin typeface="Calibri" pitchFamily="18"/>
          <a:ea typeface="Microsoft YaHei" pitchFamily="2"/>
          <a:cs typeface="Arial" pitchFamily="2"/>
        </a:defRPr>
      </a:lvl6pPr>
      <a:lvl7pPr lvl="6"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000000"/>
          </a:solidFill>
          <a:latin typeface="Calibri" pitchFamily="18"/>
          <a:ea typeface="Microsoft YaHei" pitchFamily="2"/>
          <a:cs typeface="Arial" pitchFamily="2"/>
        </a:defRPr>
      </a:lvl7pPr>
      <a:lvl8pPr lvl="7"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000000"/>
          </a:solidFill>
          <a:latin typeface="Calibri" pitchFamily="18"/>
          <a:ea typeface="Microsoft YaHei" pitchFamily="2"/>
          <a:cs typeface="Arial" pitchFamily="2"/>
        </a:defRPr>
      </a:lvl8pPr>
      <a:lvl9pPr marL="0" marR="0" lvl="0" indent="0" algn="l" rtl="0" hangingPunct="1">
        <a:lnSpc>
          <a:spcPct val="90000"/>
        </a:lnSpc>
        <a:spcBef>
          <a:spcPts val="1001"/>
        </a:spcBef>
        <a:spcAft>
          <a:spcPts val="1417"/>
        </a:spcAft>
        <a:buSzPct val="45000"/>
        <a:buFont typeface="Arial" pitchFamily="32"/>
        <a:buChar char="•"/>
        <a:tabLst/>
        <a:defRPr lang="en-US" sz="2800" b="0" i="0" u="none" strike="noStrike" kern="1200" spc="0">
          <a:ln>
            <a:noFill/>
          </a:ln>
          <a:solidFill>
            <a:srgbClr val="000000"/>
          </a:solidFill>
          <a:latin typeface="Calibri" pitchFamily="18"/>
          <a:ea typeface="Microsoft YaHei" pitchFamily="2"/>
          <a:cs typeface="Ari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E705-761E-4559-92C0-51032B98B4D5}"/>
              </a:ext>
            </a:extLst>
          </p:cNvPr>
          <p:cNvSpPr txBox="1">
            <a:spLocks noGrp="1"/>
          </p:cNvSpPr>
          <p:nvPr>
            <p:ph type="title"/>
          </p:nvPr>
        </p:nvSpPr>
        <p:spPr>
          <a:xfrm>
            <a:off x="838080" y="365040"/>
            <a:ext cx="10515240" cy="1325160"/>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3" name="Date Placeholder 2">
            <a:extLst>
              <a:ext uri="{FF2B5EF4-FFF2-40B4-BE49-F238E27FC236}">
                <a16:creationId xmlns:a16="http://schemas.microsoft.com/office/drawing/2014/main" id="{E8C93728-D1CC-482B-A874-2119641A3E6D}"/>
              </a:ext>
            </a:extLst>
          </p:cNvPr>
          <p:cNvSpPr txBox="1">
            <a:spLocks noGrp="1"/>
          </p:cNvSpPr>
          <p:nvPr>
            <p:ph type="dt" sz="half" idx="2"/>
          </p:nvPr>
        </p:nvSpPr>
        <p:spPr>
          <a:xfrm>
            <a:off x="8380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44E3EF87-CB8E-48FC-8DB7-71774C9AF2F6}" type="datetime1">
              <a:rPr lang="en-US"/>
              <a:pPr lvl="0"/>
              <a:t>5/30/2021</a:t>
            </a:fld>
            <a:endParaRPr lang="en-US"/>
          </a:p>
        </p:txBody>
      </p:sp>
      <p:sp>
        <p:nvSpPr>
          <p:cNvPr id="4" name="Footer Placeholder 3">
            <a:extLst>
              <a:ext uri="{FF2B5EF4-FFF2-40B4-BE49-F238E27FC236}">
                <a16:creationId xmlns:a16="http://schemas.microsoft.com/office/drawing/2014/main" id="{0E80BDA1-F3A6-48B7-ACFB-429D5B00F34C}"/>
              </a:ext>
            </a:extLst>
          </p:cNvPr>
          <p:cNvSpPr txBox="1">
            <a:spLocks noGrp="1"/>
          </p:cNvSpPr>
          <p:nvPr>
            <p:ph type="ftr" sz="quarter" idx="3"/>
          </p:nvPr>
        </p:nvSpPr>
        <p:spPr>
          <a:xfrm>
            <a:off x="4038479" y="6356520"/>
            <a:ext cx="411444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5" name="Slide Number Placeholder 4">
            <a:extLst>
              <a:ext uri="{FF2B5EF4-FFF2-40B4-BE49-F238E27FC236}">
                <a16:creationId xmlns:a16="http://schemas.microsoft.com/office/drawing/2014/main" id="{79499CBF-0C51-4D78-9644-194752CE20DA}"/>
              </a:ext>
            </a:extLst>
          </p:cNvPr>
          <p:cNvSpPr txBox="1">
            <a:spLocks noGrp="1"/>
          </p:cNvSpPr>
          <p:nvPr>
            <p:ph type="sldNum" sz="quarter" idx="4"/>
          </p:nvPr>
        </p:nvSpPr>
        <p:spPr>
          <a:xfrm>
            <a:off x="8610480" y="6356520"/>
            <a:ext cx="274284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Calibri" pitchFamily="18"/>
                <a:ea typeface="Lucida Sans Unicode" pitchFamily="2"/>
                <a:cs typeface="Tahoma" pitchFamily="2"/>
              </a:defRPr>
            </a:lvl1pPr>
          </a:lstStyle>
          <a:p>
            <a:pPr lvl="0"/>
            <a:fld id="{84B407D8-45F2-4CD8-9AFC-4E3EAC730F3A}" type="slidenum">
              <a:t>‹#›</a:t>
            </a:fld>
            <a:endParaRPr lang="en-US"/>
          </a:p>
        </p:txBody>
      </p:sp>
      <p:sp>
        <p:nvSpPr>
          <p:cNvPr id="6" name="Text Placeholder 5">
            <a:extLst>
              <a:ext uri="{FF2B5EF4-FFF2-40B4-BE49-F238E27FC236}">
                <a16:creationId xmlns:a16="http://schemas.microsoft.com/office/drawing/2014/main" id="{1174D56C-4D99-4CD4-B25E-3D63B36AB0D2}"/>
              </a:ext>
            </a:extLst>
          </p:cNvPr>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lvl="0" algn="l" rtl="0" hangingPunct="1">
        <a:lnSpc>
          <a:spcPct val="90000"/>
        </a:lnSpc>
        <a:spcBef>
          <a:spcPts val="0"/>
        </a:spcBef>
        <a:spcAft>
          <a:spcPts val="0"/>
        </a:spcAft>
        <a:buNone/>
        <a:tabLst/>
        <a:defRPr lang="en-US" sz="4400" b="0" i="0" u="none" strike="noStrike" kern="1200" spc="0">
          <a:ln>
            <a:noFill/>
          </a:ln>
          <a:solidFill>
            <a:srgbClr val="000000"/>
          </a:solidFill>
          <a:latin typeface="Calibri Light" pitchFamily="18"/>
          <a:ea typeface="Microsoft YaHei" pitchFamily="2"/>
          <a:cs typeface="Ari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000000"/>
          </a:solidFill>
          <a:latin typeface="Calibri"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0.xml" /><Relationship Id="rId1" Type="http://schemas.openxmlformats.org/officeDocument/2006/relationships/slideLayout" Target="../slideLayouts/slideLayout40.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40.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2.xml" /><Relationship Id="rId1" Type="http://schemas.openxmlformats.org/officeDocument/2006/relationships/slideLayout" Target="../slideLayouts/slideLayout40.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3.xml" /><Relationship Id="rId1" Type="http://schemas.openxmlformats.org/officeDocument/2006/relationships/slideLayout" Target="../slideLayouts/slideLayout18.xml" /></Relationships>
</file>

<file path=ppt/slides/_rels/slide14.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14.xml" /><Relationship Id="rId1" Type="http://schemas.openxmlformats.org/officeDocument/2006/relationships/slideLayout" Target="../slideLayouts/slideLayout51.xml" /></Relationships>
</file>

<file path=ppt/slides/_rels/slide15.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15.xml" /><Relationship Id="rId1" Type="http://schemas.openxmlformats.org/officeDocument/2006/relationships/slideLayout" Target="../slideLayouts/slideLayout51.xml" /></Relationships>
</file>

<file path=ppt/slides/_rels/slide1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6.xml" /><Relationship Id="rId1" Type="http://schemas.openxmlformats.org/officeDocument/2006/relationships/slideLayout" Target="../slideLayouts/slideLayout51.xml" /></Relationships>
</file>

<file path=ppt/slides/_rels/slide17.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7.xml" /><Relationship Id="rId1" Type="http://schemas.openxmlformats.org/officeDocument/2006/relationships/slideLayout" Target="../slideLayouts/slideLayout51.xml" /></Relationships>
</file>

<file path=ppt/slides/_rels/slide1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8.xml" /><Relationship Id="rId1" Type="http://schemas.openxmlformats.org/officeDocument/2006/relationships/slideLayout" Target="../slideLayouts/slideLayout51.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4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8.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40.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51.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18.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4.xml" /><Relationship Id="rId1" Type="http://schemas.openxmlformats.org/officeDocument/2006/relationships/slideLayout" Target="../slideLayouts/slideLayout29.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40.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0.xml" /></Relationships>
</file>

<file path=ppt/slides/_rels/slide7.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7.xml" /><Relationship Id="rId1" Type="http://schemas.openxmlformats.org/officeDocument/2006/relationships/slideLayout" Target="../slideLayouts/slideLayout40.xml" /><Relationship Id="rId4" Type="http://schemas.openxmlformats.org/officeDocument/2006/relationships/image" Target="../media/image5.jpe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40.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18.xml" /><Relationship Id="rId4" Type="http://schemas.openxmlformats.org/officeDocument/2006/relationships/image" Target="../media/image7.jpeg" /></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458D-0E5B-42B2-8714-8FCB86154B8D}"/>
              </a:ext>
            </a:extLst>
          </p:cNvPr>
          <p:cNvSpPr txBox="1">
            <a:spLocks noGrp="1"/>
          </p:cNvSpPr>
          <p:nvPr>
            <p:ph type="title" idx="4294967295"/>
          </p:nvPr>
        </p:nvSpPr>
        <p:spPr>
          <a:xfrm>
            <a:off x="1646280" y="731519"/>
            <a:ext cx="9143640" cy="2387160"/>
          </a:xfrm>
        </p:spPr>
        <p:txBody>
          <a:bodyPr anchor="t"/>
          <a:lstStyle/>
          <a:p>
            <a:pPr lvl="0" algn="ctr"/>
            <a:r>
              <a:rPr lang="en-US" sz="4400">
                <a:latin typeface="Times New Roman" pitchFamily="18"/>
                <a:cs typeface="Times New Roman" pitchFamily="18"/>
              </a:rPr>
              <a:t>DESIGN OF CROWN SHAPED PATCH ANTENNA FOR UWB APPLICATIONS </a:t>
            </a:r>
            <a:br>
              <a:rPr lang="en-US">
                <a:latin typeface="Times New Roman" pitchFamily="18"/>
                <a:cs typeface="Times New Roman" pitchFamily="18"/>
              </a:rPr>
            </a:br>
            <a:endParaRPr lang="en-US">
              <a:latin typeface="Times New Roman" pitchFamily="18"/>
              <a:cs typeface="Times New Roman" pitchFamily="18"/>
            </a:endParaRPr>
          </a:p>
        </p:txBody>
      </p:sp>
      <p:sp>
        <p:nvSpPr>
          <p:cNvPr id="3" name="Subtitle 2">
            <a:extLst>
              <a:ext uri="{FF2B5EF4-FFF2-40B4-BE49-F238E27FC236}">
                <a16:creationId xmlns:a16="http://schemas.microsoft.com/office/drawing/2014/main" id="{65ABA3FB-2641-45A2-AFA5-84D3CA92C510}"/>
              </a:ext>
            </a:extLst>
          </p:cNvPr>
          <p:cNvSpPr txBox="1">
            <a:spLocks noGrp="1"/>
          </p:cNvSpPr>
          <p:nvPr>
            <p:ph type="subTitle" idx="4294967295"/>
          </p:nvPr>
        </p:nvSpPr>
        <p:spPr>
          <a:xfrm>
            <a:off x="640080" y="4288320"/>
            <a:ext cx="4023360" cy="1655280"/>
          </a:xfrm>
        </p:spPr>
        <p:txBody>
          <a:bodyPr wrap="square" lIns="90000" tIns="45000" rIns="90000" bIns="45000" anchor="t">
            <a:noAutofit/>
          </a:bodyPr>
          <a:lstStyle/>
          <a:p>
            <a:pPr lvl="0">
              <a:spcAft>
                <a:spcPts val="0"/>
              </a:spcAft>
            </a:pPr>
            <a:r>
              <a:rPr lang="en-US" sz="2400">
                <a:latin typeface="Times New Roman" pitchFamily="18"/>
                <a:cs typeface="Times New Roman" pitchFamily="18"/>
              </a:rPr>
              <a:t>UNDER THE GUIDANCE OF           </a:t>
            </a:r>
          </a:p>
          <a:p>
            <a:pPr lvl="0">
              <a:spcAft>
                <a:spcPts val="0"/>
              </a:spcAft>
            </a:pPr>
            <a:r>
              <a:rPr lang="en-US" sz="2400">
                <a:latin typeface="Times New Roman" pitchFamily="18"/>
                <a:cs typeface="Times New Roman" pitchFamily="18"/>
              </a:rPr>
              <a:t>Mr. G.MAHESH, M.Tech</a:t>
            </a:r>
          </a:p>
          <a:p>
            <a:pPr lvl="0">
              <a:spcAft>
                <a:spcPts val="0"/>
              </a:spcAft>
            </a:pPr>
            <a:r>
              <a:rPr lang="en-US" sz="2400">
                <a:latin typeface="Times New Roman" pitchFamily="18"/>
                <a:cs typeface="Times New Roman" pitchFamily="18"/>
              </a:rPr>
              <a:t>ASSISTANT PROFESSOR</a:t>
            </a:r>
          </a:p>
          <a:p>
            <a:pPr lvl="0">
              <a:spcAft>
                <a:spcPts val="0"/>
              </a:spcAft>
            </a:pPr>
            <a:r>
              <a:rPr lang="en-US" sz="2400">
                <a:latin typeface="Times New Roman" pitchFamily="18"/>
                <a:cs typeface="Times New Roman" pitchFamily="18"/>
              </a:rPr>
              <a:t>DEPT OF E.C.E</a:t>
            </a:r>
          </a:p>
          <a:p>
            <a:pPr lvl="0">
              <a:spcAft>
                <a:spcPts val="0"/>
              </a:spcAft>
            </a:pPr>
            <a:endParaRPr lang="en-US" sz="4400">
              <a:latin typeface="Calibri Light" pitchFamily="18"/>
              <a:cs typeface="Times New Roman" pitchFamily="18"/>
            </a:endParaRPr>
          </a:p>
        </p:txBody>
      </p:sp>
      <p:sp>
        <p:nvSpPr>
          <p:cNvPr id="4" name="TextBox 3">
            <a:extLst>
              <a:ext uri="{FF2B5EF4-FFF2-40B4-BE49-F238E27FC236}">
                <a16:creationId xmlns:a16="http://schemas.microsoft.com/office/drawing/2014/main" id="{51BDA78F-62FB-4229-8399-7F16BE1EF0FB}"/>
              </a:ext>
            </a:extLst>
          </p:cNvPr>
          <p:cNvSpPr/>
          <p:nvPr/>
        </p:nvSpPr>
        <p:spPr>
          <a:xfrm>
            <a:off x="7463880" y="4389120"/>
            <a:ext cx="4331880" cy="201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Times New Roman" pitchFamily="18"/>
                <a:ea typeface="Microsoft YaHei" pitchFamily="2"/>
                <a:cs typeface="Times New Roman" pitchFamily="18"/>
              </a:rPr>
              <a:t>PRESENTED BY</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Times New Roman" pitchFamily="18"/>
                <a:ea typeface="Microsoft YaHei" pitchFamily="2"/>
                <a:cs typeface="Times New Roman" pitchFamily="18"/>
              </a:rPr>
              <a:t>G. VISHNU SRIVARDHAN (Y17AEC455)</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Times New Roman" pitchFamily="18"/>
                <a:ea typeface="Calibri" pitchFamily="1"/>
                <a:cs typeface="Times New Roman" pitchFamily="18"/>
              </a:rPr>
              <a:t>D.AKHIL KUMAR (Y17AEC443)</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Times New Roman" pitchFamily="18"/>
                <a:ea typeface="Calibri" pitchFamily="1"/>
                <a:cs typeface="Times New Roman" pitchFamily="18"/>
              </a:rPr>
              <a:t>CH.MOHITH SRI MITHRA (Y17AEC434)</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Times New Roman" pitchFamily="18"/>
                <a:ea typeface="Calibri" pitchFamily="1"/>
                <a:cs typeface="Times New Roman" pitchFamily="18"/>
              </a:rPr>
              <a:t>G.RAMA KRISHNA (Y17AEC453)</a:t>
            </a:r>
          </a:p>
          <a:p>
            <a:pPr marL="0" marR="0" lvl="0" indent="0" algn="l" rtl="0" hangingPunct="1">
              <a:lnSpc>
                <a:spcPct val="100000"/>
              </a:lnSpc>
              <a:spcBef>
                <a:spcPts val="0"/>
              </a:spcBef>
              <a:spcAft>
                <a:spcPts val="0"/>
              </a:spcAft>
              <a:buNone/>
              <a:tabLst/>
            </a:pPr>
            <a:r>
              <a:rPr lang="en-US" sz="1800" b="0" i="0" u="none" strike="noStrike" kern="1200" spc="0">
                <a:ln>
                  <a:noFill/>
                </a:ln>
                <a:solidFill>
                  <a:srgbClr val="000000"/>
                </a:solidFill>
                <a:latin typeface="Times New Roman" pitchFamily="18"/>
                <a:ea typeface="Calibri" pitchFamily="1"/>
                <a:cs typeface="Times New Roman" pitchFamily="18"/>
              </a:rPr>
              <a:t>CH.RAJESH VARMA (Y17AEC426)</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Times New Roman" pitchFamily="18"/>
              <a:ea typeface="Calibri" pitchFamily="1"/>
              <a:cs typeface="Times New Roman" pitchFamily="18"/>
            </a:endParaRPr>
          </a:p>
        </p:txBody>
      </p:sp>
      <p:pic>
        <p:nvPicPr>
          <p:cNvPr id="5" name="Picture 6">
            <a:extLst>
              <a:ext uri="{FF2B5EF4-FFF2-40B4-BE49-F238E27FC236}">
                <a16:creationId xmlns:a16="http://schemas.microsoft.com/office/drawing/2014/main" id="{1DA7E2C1-9F41-4CCA-94EB-B04B2A81AD47}"/>
              </a:ext>
            </a:extLst>
          </p:cNvPr>
          <p:cNvPicPr>
            <a:picLocks noChangeAspect="1"/>
          </p:cNvPicPr>
          <p:nvPr/>
        </p:nvPicPr>
        <p:blipFill>
          <a:blip r:embed="rId3">
            <a:lum/>
            <a:alphaModFix/>
          </a:blip>
          <a:srcRect/>
          <a:stretch>
            <a:fillRect/>
          </a:stretch>
        </p:blipFill>
        <p:spPr>
          <a:xfrm>
            <a:off x="4754879" y="2560319"/>
            <a:ext cx="2160720" cy="27367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ESIGN EQUATIONS OF RECTANGULAR PAT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1E2B-B097-4F32-899A-1E5AE5150520}"/>
              </a:ext>
            </a:extLst>
          </p:cNvPr>
          <p:cNvSpPr txBox="1">
            <a:spLocks noGrp="1"/>
          </p:cNvSpPr>
          <p:nvPr>
            <p:ph type="title" idx="4294967295"/>
          </p:nvPr>
        </p:nvSpPr>
        <p:spPr>
          <a:xfrm>
            <a:off x="838080" y="365040"/>
            <a:ext cx="10515240" cy="1325160"/>
          </a:xfrm>
        </p:spPr>
        <p:txBody>
          <a:bodyPr lIns="91440" tIns="45720" rIns="91440" bIns="45720" anchor="ctr"/>
          <a:lstStyle/>
          <a:p>
            <a:pPr lvl="0"/>
            <a:r>
              <a:rPr lang="en-US" sz="4000">
                <a:latin typeface="Times New Roman" pitchFamily="18"/>
                <a:cs typeface="Times New Roman" pitchFamily="18"/>
              </a:rPr>
              <a:t>DESIGN EQUATIONS OF RECTANGULAR PATCH ANTENNA</a:t>
            </a:r>
          </a:p>
        </p:txBody>
      </p:sp>
      <p:sp>
        <p:nvSpPr>
          <p:cNvPr id="3" name="Content Placeholder 2">
            <a:extLst>
              <a:ext uri="{FF2B5EF4-FFF2-40B4-BE49-F238E27FC236}">
                <a16:creationId xmlns:a16="http://schemas.microsoft.com/office/drawing/2014/main" id="{95E2DEFE-5862-4EFD-94D3-A02090684970}"/>
              </a:ext>
            </a:extLst>
          </p:cNvPr>
          <p:cNvSpPr txBox="1">
            <a:spLocks noGrp="1"/>
          </p:cNvSpPr>
          <p:nvPr>
            <p:ph type="body" idx="4294967295"/>
          </p:nvPr>
        </p:nvSpPr>
        <p:spPr>
          <a:xfrm>
            <a:off x="838080" y="1825560"/>
            <a:ext cx="8397360" cy="4350960"/>
          </a:xfrm>
          <a:blipFill>
            <a:blip r:embed="rId3"/>
            <a:stretch>
              <a:fillRect/>
            </a:stretch>
          </a:blipFill>
        </p:spPr>
        <p:txBody>
          <a:bodyPr/>
          <a:lstStyle/>
          <a:p>
            <a:pPr lvl="0"/>
            <a:r>
              <a:rPr lang="en-US" sz="1800"/>
              <a:t> </a:t>
            </a:r>
          </a:p>
        </p:txBody>
      </p:sp>
      <p:sp>
        <p:nvSpPr>
          <p:cNvPr id="4" name="Slide Number Placeholder 3">
            <a:extLst>
              <a:ext uri="{FF2B5EF4-FFF2-40B4-BE49-F238E27FC236}">
                <a16:creationId xmlns:a16="http://schemas.microsoft.com/office/drawing/2014/main" id="{90F78EA6-99D8-4310-90D0-28CBF34BC66C}"/>
              </a:ext>
            </a:extLst>
          </p:cNvPr>
          <p:cNvSpPr txBox="1">
            <a:spLocks noGrp="1"/>
          </p:cNvSpPr>
          <p:nvPr/>
        </p:nvSpPr>
        <p:spPr>
          <a:xfrm>
            <a:off x="8610480" y="6356520"/>
            <a:ext cx="2742840" cy="364679"/>
          </a:xfrm>
          <a:prstGeom prst="rect">
            <a:avLst/>
          </a:prstGeom>
          <a:noFill/>
          <a:ln/>
        </p:spPr>
        <p:txBody>
          <a:bodyPr wrap="square" lIns="90000" tIns="45000" rIns="90000" bIns="450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8AB64F-E8FB-4884-9659-7F957921F2DC}" type="slidenum">
              <a:rPr kumimoji="0" lang="en-US" sz="1200" b="0" i="0" u="none" strike="noStrike" kern="1200" cap="none" spc="0" normalizeH="0" baseline="0" noProof="0" smtClean="0">
                <a:ln>
                  <a:noFill/>
                </a:ln>
                <a:solidFill>
                  <a:srgbClr val="000000"/>
                </a:solidFill>
                <a:effectLst/>
                <a:uLnTx/>
                <a:uFillTx/>
                <a:latin typeface="Calibri" pitchFamily="34"/>
                <a:ea typeface="+mn-ea"/>
                <a:cs typeface="Tahoma" pitchFamily="2"/>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Calibri" pitchFamily="34"/>
              <a:ea typeface="+mn-ea"/>
              <a:cs typeface="Tahoma" pitchFamily="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HF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53C3-3285-489A-B6AC-B19B2CBE6B96}"/>
              </a:ext>
            </a:extLst>
          </p:cNvPr>
          <p:cNvSpPr txBox="1">
            <a:spLocks noGrp="1"/>
          </p:cNvSpPr>
          <p:nvPr>
            <p:ph type="title" idx="4294967295"/>
          </p:nvPr>
        </p:nvSpPr>
        <p:spPr>
          <a:xfrm>
            <a:off x="838080" y="365040"/>
            <a:ext cx="10515240" cy="1325160"/>
          </a:xfrm>
        </p:spPr>
        <p:txBody>
          <a:bodyPr/>
          <a:lstStyle/>
          <a:p>
            <a:pPr lvl="0"/>
            <a:r>
              <a:rPr lang="en-US" sz="4000">
                <a:latin typeface="Times New Roman" pitchFamily="18"/>
                <a:cs typeface="Times New Roman" pitchFamily="18"/>
              </a:rPr>
              <a:t>HFSS software</a:t>
            </a:r>
          </a:p>
        </p:txBody>
      </p:sp>
      <p:sp>
        <p:nvSpPr>
          <p:cNvPr id="3" name="Content Placeholder 2">
            <a:extLst>
              <a:ext uri="{FF2B5EF4-FFF2-40B4-BE49-F238E27FC236}">
                <a16:creationId xmlns:a16="http://schemas.microsoft.com/office/drawing/2014/main" id="{E0328700-977F-4A0B-BAED-A56BBA2019FB}"/>
              </a:ext>
            </a:extLst>
          </p:cNvPr>
          <p:cNvSpPr txBox="1">
            <a:spLocks noGrp="1"/>
          </p:cNvSpPr>
          <p:nvPr>
            <p:ph type="body" idx="4294967295"/>
          </p:nvPr>
        </p:nvSpPr>
        <p:spPr>
          <a:xfrm>
            <a:off x="838080" y="1825560"/>
            <a:ext cx="10515240" cy="4350960"/>
          </a:xfrm>
        </p:spPr>
        <p:txBody>
          <a:bodyPr/>
          <a:lstStyle/>
          <a:p>
            <a:pPr lvl="0">
              <a:spcBef>
                <a:spcPts val="1001"/>
              </a:spcBef>
              <a:buClr>
                <a:srgbClr val="000000"/>
              </a:buClr>
              <a:buFont typeface="Arial" pitchFamily="32"/>
              <a:buChar char="•"/>
            </a:pPr>
            <a:r>
              <a:rPr lang="en-US" sz="2400">
                <a:latin typeface="Times New Roman" pitchFamily="18"/>
                <a:cs typeface="Times New Roman" pitchFamily="18"/>
              </a:rPr>
              <a:t>HFSS – High Frequency Structure Simulator.</a:t>
            </a:r>
          </a:p>
          <a:p>
            <a:pPr lvl="0">
              <a:spcBef>
                <a:spcPts val="1001"/>
              </a:spcBef>
              <a:buClr>
                <a:srgbClr val="000000"/>
              </a:buClr>
              <a:buFont typeface="Arial" pitchFamily="32"/>
              <a:buChar char="•"/>
            </a:pPr>
            <a:r>
              <a:rPr lang="en-US" sz="2400">
                <a:latin typeface="Times New Roman" pitchFamily="18"/>
                <a:cs typeface="Times New Roman" pitchFamily="18"/>
              </a:rPr>
              <a:t>Simulation software for designing and simulating high frequency electronic products.</a:t>
            </a:r>
          </a:p>
          <a:p>
            <a:pPr lvl="0">
              <a:spcBef>
                <a:spcPts val="1001"/>
              </a:spcBef>
              <a:buClr>
                <a:srgbClr val="000000"/>
              </a:buClr>
              <a:buFont typeface="Arial" pitchFamily="32"/>
              <a:buChar char="•"/>
            </a:pPr>
            <a:r>
              <a:rPr lang="en-US" sz="2400">
                <a:latin typeface="Times New Roman" pitchFamily="18"/>
                <a:cs typeface="Times New Roman" pitchFamily="18"/>
              </a:rPr>
              <a:t>Applications:</a:t>
            </a:r>
          </a:p>
          <a:p>
            <a:pPr lvl="2">
              <a:spcBef>
                <a:spcPts val="499"/>
              </a:spcBef>
              <a:buClr>
                <a:srgbClr val="000000"/>
              </a:buClr>
              <a:buFont typeface="Arial" pitchFamily="32"/>
              <a:buChar char="•"/>
            </a:pPr>
            <a:r>
              <a:rPr lang="en-US" sz="2400">
                <a:latin typeface="Times New Roman" pitchFamily="18"/>
                <a:cs typeface="Times New Roman" pitchFamily="18"/>
              </a:rPr>
              <a:t>PCBs</a:t>
            </a:r>
          </a:p>
          <a:p>
            <a:pPr lvl="2">
              <a:spcBef>
                <a:spcPts val="499"/>
              </a:spcBef>
              <a:buClr>
                <a:srgbClr val="000000"/>
              </a:buClr>
              <a:buFont typeface="Arial" pitchFamily="32"/>
              <a:buChar char="•"/>
            </a:pPr>
            <a:r>
              <a:rPr lang="en-US" sz="2400">
                <a:latin typeface="Times New Roman" pitchFamily="18"/>
                <a:cs typeface="Times New Roman" pitchFamily="18"/>
              </a:rPr>
              <a:t>Antennas and microwave components</a:t>
            </a:r>
          </a:p>
          <a:p>
            <a:pPr lvl="2">
              <a:spcBef>
                <a:spcPts val="499"/>
              </a:spcBef>
              <a:buClr>
                <a:srgbClr val="000000"/>
              </a:buClr>
              <a:buFont typeface="Arial" pitchFamily="32"/>
              <a:buChar char="•"/>
            </a:pPr>
            <a:r>
              <a:rPr lang="en-US" sz="2400">
                <a:latin typeface="Times New Roman" pitchFamily="18"/>
                <a:cs typeface="Times New Roman" pitchFamily="18"/>
              </a:rPr>
              <a:t>High frequency IC packages</a:t>
            </a:r>
          </a:p>
          <a:p>
            <a:pPr lvl="2">
              <a:spcBef>
                <a:spcPts val="499"/>
              </a:spcBef>
              <a:buClr>
                <a:srgbClr val="000000"/>
              </a:buClr>
              <a:buFont typeface="Arial" pitchFamily="32"/>
              <a:buChar char="•"/>
            </a:pPr>
            <a:r>
              <a:rPr lang="en-US" sz="2400">
                <a:latin typeface="Times New Roman" pitchFamily="18"/>
                <a:cs typeface="Times New Roman" pitchFamily="18"/>
              </a:rPr>
              <a:t>Biomedical devices</a:t>
            </a:r>
          </a:p>
          <a:p>
            <a:pPr lvl="0">
              <a:spcBef>
                <a:spcPts val="1001"/>
              </a:spcBef>
              <a:buNone/>
            </a:pPr>
            <a:endParaRPr lang="en-US">
              <a:cs typeface="Times New Roman" pitchFamily="1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489B4683-C437-4664-B552-DBCCEB6DCEAF}"/>
              </a:ext>
            </a:extLst>
          </p:cNvPr>
          <p:cNvPicPr>
            <a:picLocks noChangeAspect="1"/>
          </p:cNvPicPr>
          <p:nvPr/>
        </p:nvPicPr>
        <p:blipFill>
          <a:blip r:embed="rId3">
            <a:lum/>
            <a:alphaModFix/>
          </a:blip>
          <a:srcRect t="964" r="2807" b="1444"/>
          <a:stretch>
            <a:fillRect/>
          </a:stretch>
        </p:blipFill>
        <p:spPr>
          <a:xfrm>
            <a:off x="-10800" y="0"/>
            <a:ext cx="4966200" cy="6857640"/>
          </a:xfrm>
          <a:prstGeom prst="rect">
            <a:avLst/>
          </a:prstGeom>
          <a:noFill/>
          <a:ln>
            <a:noFill/>
          </a:ln>
        </p:spPr>
      </p:pic>
      <p:sp>
        <p:nvSpPr>
          <p:cNvPr id="3" name="Content Placeholder 2">
            <a:extLst>
              <a:ext uri="{FF2B5EF4-FFF2-40B4-BE49-F238E27FC236}">
                <a16:creationId xmlns:a16="http://schemas.microsoft.com/office/drawing/2014/main" id="{7D4635EA-24F9-484C-983B-8604674DE590}"/>
              </a:ext>
            </a:extLst>
          </p:cNvPr>
          <p:cNvSpPr txBox="1">
            <a:spLocks noGrp="1"/>
          </p:cNvSpPr>
          <p:nvPr>
            <p:ph type="body" idx="4294967295"/>
          </p:nvPr>
        </p:nvSpPr>
        <p:spPr>
          <a:xfrm>
            <a:off x="1150560" y="409680"/>
            <a:ext cx="9165240" cy="6038640"/>
          </a:xfrm>
        </p:spPr>
        <p:txBody>
          <a:bodyPr anchor="ctr"/>
          <a:lstStyle/>
          <a:p>
            <a:pPr marL="37080" lvl="0">
              <a:spcBef>
                <a:spcPts val="1001"/>
              </a:spcBef>
              <a:buNone/>
            </a:pPr>
            <a:r>
              <a:rPr lang="en-US" sz="4000">
                <a:latin typeface="Times New Roman" pitchFamily="18"/>
                <a:cs typeface="Times New Roman" pitchFamily="18"/>
              </a:rPr>
              <a:t>ANTENNA STRUCTURE</a:t>
            </a:r>
          </a:p>
          <a:p>
            <a:pPr lvl="0">
              <a:spcBef>
                <a:spcPts val="1001"/>
              </a:spcBef>
              <a:buClr>
                <a:srgbClr val="000000"/>
              </a:buClr>
              <a:buFont typeface="Arial" pitchFamily="32"/>
              <a:buChar char="•"/>
            </a:pPr>
            <a:r>
              <a:rPr lang="en-US" sz="2200">
                <a:latin typeface="Times New Roman" pitchFamily="18"/>
                <a:cs typeface="Times New Roman" pitchFamily="18"/>
              </a:rPr>
              <a:t>The antenna was fabricated on FR-4 substrate.</a:t>
            </a:r>
          </a:p>
          <a:p>
            <a:pPr lvl="0">
              <a:spcBef>
                <a:spcPts val="1001"/>
              </a:spcBef>
              <a:buClr>
                <a:srgbClr val="000000"/>
              </a:buClr>
              <a:buFont typeface="Arial" pitchFamily="32"/>
              <a:buChar char="•"/>
            </a:pPr>
            <a:r>
              <a:rPr lang="en-US" sz="2200">
                <a:latin typeface="Times New Roman" pitchFamily="18"/>
                <a:cs typeface="Times New Roman" pitchFamily="18"/>
              </a:rPr>
              <a:t>Permittivity </a:t>
            </a:r>
            <a:r>
              <a:rPr lang="en-US" sz="2200" b="1">
                <a:latin typeface="Times New Roman" pitchFamily="18"/>
                <a:cs typeface="Times New Roman" pitchFamily="18"/>
              </a:rPr>
              <a:t>ϵr</a:t>
            </a:r>
            <a:r>
              <a:rPr lang="en-US" sz="2200">
                <a:latin typeface="Times New Roman" pitchFamily="18"/>
                <a:cs typeface="Times New Roman" pitchFamily="18"/>
              </a:rPr>
              <a:t> = 4.4, height 1.6 mm.</a:t>
            </a:r>
          </a:p>
          <a:p>
            <a:pPr lvl="0">
              <a:spcBef>
                <a:spcPts val="1001"/>
              </a:spcBef>
              <a:buClr>
                <a:srgbClr val="000000"/>
              </a:buClr>
              <a:buFont typeface="Arial" pitchFamily="32"/>
              <a:buChar char="•"/>
            </a:pPr>
            <a:r>
              <a:rPr lang="en-US" sz="2200">
                <a:latin typeface="Times New Roman" pitchFamily="18"/>
                <a:cs typeface="Times New Roman" pitchFamily="18"/>
              </a:rPr>
              <a:t>The radiator and the ground plane are on the top and bottom of the dielectric substrate.</a:t>
            </a:r>
          </a:p>
          <a:p>
            <a:pPr lvl="0">
              <a:spcBef>
                <a:spcPts val="1001"/>
              </a:spcBef>
              <a:buClr>
                <a:srgbClr val="000000"/>
              </a:buClr>
              <a:buFont typeface="Arial" pitchFamily="32"/>
              <a:buChar char="•"/>
            </a:pPr>
            <a:r>
              <a:rPr lang="en-US" sz="2200">
                <a:latin typeface="Times New Roman" pitchFamily="18"/>
                <a:cs typeface="Times New Roman" pitchFamily="18"/>
              </a:rPr>
              <a:t>A crown shape patch is designed on the top surface of antenna.</a:t>
            </a:r>
          </a:p>
          <a:p>
            <a:pPr lvl="0">
              <a:spcBef>
                <a:spcPts val="1001"/>
              </a:spcBef>
              <a:buClr>
                <a:srgbClr val="000000"/>
              </a:buClr>
              <a:buFont typeface="Arial" pitchFamily="32"/>
              <a:buChar char="•"/>
            </a:pPr>
            <a:r>
              <a:rPr lang="en-US" sz="2200">
                <a:latin typeface="Times New Roman" pitchFamily="18"/>
                <a:cs typeface="Times New Roman" pitchFamily="18"/>
              </a:rPr>
              <a:t>A microstrip transmission line is used to excite the suitable set.</a:t>
            </a:r>
          </a:p>
          <a:p>
            <a:pPr lvl="0">
              <a:spcBef>
                <a:spcPts val="1001"/>
              </a:spcBef>
              <a:buClr>
                <a:srgbClr val="000000"/>
              </a:buClr>
              <a:buFont typeface="Arial" pitchFamily="32"/>
              <a:buChar char="•"/>
            </a:pPr>
            <a:r>
              <a:rPr lang="en-US" sz="2200">
                <a:latin typeface="Times New Roman" pitchFamily="18"/>
                <a:cs typeface="Times New Roman" pitchFamily="18"/>
              </a:rPr>
              <a:t> The most important and interesting part in this design is the introduction of  crown cut shape of proposed antenna.</a:t>
            </a:r>
          </a:p>
          <a:p>
            <a:pPr lvl="0">
              <a:spcBef>
                <a:spcPts val="1001"/>
              </a:spcBef>
              <a:buClr>
                <a:srgbClr val="000000"/>
              </a:buClr>
              <a:buFont typeface="Arial" pitchFamily="32"/>
              <a:buChar char="•"/>
            </a:pPr>
            <a:r>
              <a:rPr lang="en-US" sz="2200">
                <a:latin typeface="Times New Roman" pitchFamily="18"/>
                <a:cs typeface="Times New Roman" pitchFamily="18"/>
              </a:rPr>
              <a:t>Defected Ground structure and slotting techniques are useful to enhancing the bandwidth of proposed antenna.</a:t>
            </a:r>
          </a:p>
          <a:p>
            <a:pPr lvl="0">
              <a:spcBef>
                <a:spcPts val="1001"/>
              </a:spcBef>
              <a:buNone/>
            </a:pPr>
            <a:endParaRPr lang="en-US" sz="1400">
              <a:latin typeface="Times New Roman" pitchFamily="18"/>
              <a:cs typeface="Times New Roman" pitchFamily="18"/>
            </a:endParaRPr>
          </a:p>
          <a:p>
            <a:pPr lvl="0">
              <a:spcBef>
                <a:spcPts val="1001"/>
              </a:spcBef>
              <a:buNone/>
            </a:pPr>
            <a:endParaRPr lang="en-US" sz="1400">
              <a:latin typeface="Times New Roman" pitchFamily="18"/>
              <a:cs typeface="Times New Roman" pitchFamily="1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032A604A-8ED8-4587-B110-92AB907F8710}"/>
              </a:ext>
            </a:extLst>
          </p:cNvPr>
          <p:cNvSpPr/>
          <p:nvPr/>
        </p:nvSpPr>
        <p:spPr>
          <a:xfrm flipH="1">
            <a:off x="980280" y="363600"/>
            <a:ext cx="10099800" cy="699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4000" b="0"/>
            </a:pPr>
            <a:r>
              <a:rPr lang="en-US" sz="4000" b="0" i="0" u="none" strike="noStrike" kern="1200" spc="0">
                <a:ln>
                  <a:noFill/>
                </a:ln>
                <a:solidFill>
                  <a:srgbClr val="000000"/>
                </a:solidFill>
                <a:latin typeface="Times New Roman" pitchFamily="18"/>
                <a:ea typeface="Microsoft YaHei" pitchFamily="2"/>
                <a:cs typeface="Times New Roman" pitchFamily="18"/>
              </a:rPr>
              <a:t>ANTENNA DESIGN</a:t>
            </a:r>
          </a:p>
        </p:txBody>
      </p:sp>
      <p:sp>
        <p:nvSpPr>
          <p:cNvPr id="3" name="TextBox 9">
            <a:extLst>
              <a:ext uri="{FF2B5EF4-FFF2-40B4-BE49-F238E27FC236}">
                <a16:creationId xmlns:a16="http://schemas.microsoft.com/office/drawing/2014/main" id="{74C3B47A-9E26-47B7-85AD-744D76AABF89}"/>
              </a:ext>
            </a:extLst>
          </p:cNvPr>
          <p:cNvSpPr/>
          <p:nvPr/>
        </p:nvSpPr>
        <p:spPr>
          <a:xfrm flipH="1">
            <a:off x="1045799" y="5064480"/>
            <a:ext cx="2612880"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34"/>
              <a:ea typeface="Microsoft YaHei" pitchFamily="2"/>
              <a:cs typeface="Times New Roman" pitchFamily="18"/>
            </a:endParaRP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Times New Roman" pitchFamily="18"/>
            </a:endParaRPr>
          </a:p>
        </p:txBody>
      </p:sp>
      <p:sp>
        <p:nvSpPr>
          <p:cNvPr id="4" name="TextBox 10">
            <a:extLst>
              <a:ext uri="{FF2B5EF4-FFF2-40B4-BE49-F238E27FC236}">
                <a16:creationId xmlns:a16="http://schemas.microsoft.com/office/drawing/2014/main" id="{8CB44F00-034C-4CE8-A19C-852B784A21FB}"/>
              </a:ext>
            </a:extLst>
          </p:cNvPr>
          <p:cNvSpPr/>
          <p:nvPr/>
        </p:nvSpPr>
        <p:spPr>
          <a:xfrm>
            <a:off x="4857840" y="5095440"/>
            <a:ext cx="1890720" cy="117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7000"/>
              </a:lnSpc>
              <a:spcBef>
                <a:spcPts val="0"/>
              </a:spcBef>
              <a:spcAft>
                <a:spcPts val="799"/>
              </a:spcAft>
              <a:buNone/>
              <a:tabLst/>
            </a:pPr>
            <a:endParaRPr lang="en-US" sz="1800" b="0" i="0" u="none" strike="noStrike" kern="1200" spc="0">
              <a:ln>
                <a:noFill/>
              </a:ln>
              <a:solidFill>
                <a:srgbClr val="000000"/>
              </a:solidFill>
              <a:latin typeface="Calibri" pitchFamily="34"/>
              <a:ea typeface="Microsoft YaHei" pitchFamily="2"/>
              <a:cs typeface="Times New Roman" pitchFamily="18"/>
            </a:endParaRPr>
          </a:p>
          <a:p>
            <a:pPr marL="0" marR="0" lvl="0" indent="0" algn="l" rtl="0" hangingPunct="1">
              <a:lnSpc>
                <a:spcPct val="107000"/>
              </a:lnSpc>
              <a:spcBef>
                <a:spcPts val="0"/>
              </a:spcBef>
              <a:spcAft>
                <a:spcPts val="799"/>
              </a:spcAft>
              <a:buNone/>
              <a:tabLst/>
            </a:pPr>
            <a:r>
              <a:rPr lang="en-US" sz="1800" b="0" i="0" u="none" strike="noStrike" kern="1200" spc="0">
                <a:ln>
                  <a:noFill/>
                </a:ln>
                <a:solidFill>
                  <a:srgbClr val="000000"/>
                </a:solidFill>
                <a:latin typeface="Calibri" pitchFamily="34"/>
                <a:ea typeface="Microsoft YaHei" pitchFamily="2"/>
                <a:cs typeface="Times New Roman" pitchFamily="18"/>
              </a:rPr>
              <a:t> </a:t>
            </a:r>
          </a:p>
          <a:p>
            <a:pPr marL="0" marR="0" lvl="0" indent="0" algn="l" rtl="0" hangingPunct="1">
              <a:lnSpc>
                <a:spcPct val="107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Times New Roman" pitchFamily="18"/>
            </a:endParaRPr>
          </a:p>
        </p:txBody>
      </p:sp>
      <p:sp>
        <p:nvSpPr>
          <p:cNvPr id="5" name="TextBox 11">
            <a:extLst>
              <a:ext uri="{FF2B5EF4-FFF2-40B4-BE49-F238E27FC236}">
                <a16:creationId xmlns:a16="http://schemas.microsoft.com/office/drawing/2014/main" id="{443DF1F4-F28A-49C1-B3B8-7B709CB52178}"/>
              </a:ext>
            </a:extLst>
          </p:cNvPr>
          <p:cNvSpPr/>
          <p:nvPr/>
        </p:nvSpPr>
        <p:spPr>
          <a:xfrm>
            <a:off x="4742280" y="5945040"/>
            <a:ext cx="3463559" cy="608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34"/>
              <a:ea typeface="Microsoft YaHei" pitchFamily="2"/>
              <a:cs typeface="Times New Roman" pitchFamily="18"/>
            </a:endParaRPr>
          </a:p>
          <a:p>
            <a:pPr marL="0" marR="0" lvl="0" indent="0" algn="l" rtl="0" hangingPunct="1">
              <a:lnSpc>
                <a:spcPct val="100000"/>
              </a:lnSpc>
              <a:spcBef>
                <a:spcPts val="0"/>
              </a:spcBef>
              <a:spcAft>
                <a:spcPts val="0"/>
              </a:spcAft>
              <a:buNone/>
              <a:tabLst/>
            </a:pPr>
            <a:r>
              <a:rPr lang="en-US" sz="1600" b="1" i="0" u="none" strike="noStrike" kern="1200" spc="0">
                <a:ln>
                  <a:noFill/>
                </a:ln>
                <a:solidFill>
                  <a:srgbClr val="000000"/>
                </a:solidFill>
                <a:latin typeface="Times New Roman" pitchFamily="18"/>
                <a:ea typeface="Microsoft YaHei" pitchFamily="2"/>
                <a:cs typeface="Times New Roman" pitchFamily="18"/>
              </a:rPr>
              <a:t>Fig:crown shaped patch antenna</a:t>
            </a:r>
          </a:p>
        </p:txBody>
      </p:sp>
      <p:pic>
        <p:nvPicPr>
          <p:cNvPr id="6" name="Picture 2">
            <a:extLst>
              <a:ext uri="{FF2B5EF4-FFF2-40B4-BE49-F238E27FC236}">
                <a16:creationId xmlns:a16="http://schemas.microsoft.com/office/drawing/2014/main" id="{8D9BCC09-5A2B-4B0E-AFFD-AE44339B37F0}"/>
              </a:ext>
            </a:extLst>
          </p:cNvPr>
          <p:cNvPicPr>
            <a:picLocks noChangeAspect="1"/>
          </p:cNvPicPr>
          <p:nvPr/>
        </p:nvPicPr>
        <p:blipFill>
          <a:blip r:embed="rId3">
            <a:lum/>
            <a:alphaModFix/>
          </a:blip>
          <a:srcRect/>
          <a:stretch>
            <a:fillRect/>
          </a:stretch>
        </p:blipFill>
        <p:spPr>
          <a:xfrm>
            <a:off x="4052879" y="1065960"/>
            <a:ext cx="4762440" cy="50882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PARAMETER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AC37-9E2E-4BBB-80F5-959725F5D7BA}"/>
              </a:ext>
            </a:extLst>
          </p:cNvPr>
          <p:cNvSpPr txBox="1">
            <a:spLocks noGrp="1"/>
          </p:cNvSpPr>
          <p:nvPr>
            <p:ph type="title" idx="4294967295"/>
          </p:nvPr>
        </p:nvSpPr>
        <p:spPr>
          <a:xfrm>
            <a:off x="838080" y="365040"/>
            <a:ext cx="10515240" cy="1325160"/>
          </a:xfrm>
        </p:spPr>
        <p:txBody>
          <a:bodyPr/>
          <a:lstStyle/>
          <a:p>
            <a:pPr lvl="0"/>
            <a:r>
              <a:rPr lang="en-US" sz="4000">
                <a:latin typeface="Times New Roman" pitchFamily="18"/>
                <a:cs typeface="Times New Roman" pitchFamily="18"/>
              </a:rPr>
              <a:t>S-PARAMETER GRAPH</a:t>
            </a:r>
          </a:p>
        </p:txBody>
      </p:sp>
      <p:pic>
        <p:nvPicPr>
          <p:cNvPr id="3" name="Picture 4">
            <a:extLst>
              <a:ext uri="{FF2B5EF4-FFF2-40B4-BE49-F238E27FC236}">
                <a16:creationId xmlns:a16="http://schemas.microsoft.com/office/drawing/2014/main" id="{16455BD3-771F-4786-9527-E4F2A9F4C0E6}"/>
              </a:ext>
            </a:extLst>
          </p:cNvPr>
          <p:cNvPicPr>
            <a:picLocks noChangeAspect="1"/>
          </p:cNvPicPr>
          <p:nvPr/>
        </p:nvPicPr>
        <p:blipFill>
          <a:blip r:embed="rId3">
            <a:lum/>
            <a:alphaModFix/>
          </a:blip>
          <a:srcRect/>
          <a:stretch>
            <a:fillRect/>
          </a:stretch>
        </p:blipFill>
        <p:spPr>
          <a:xfrm>
            <a:off x="1852919" y="1831320"/>
            <a:ext cx="7185240" cy="43930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VSWR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8A58-723E-425B-B367-8026C731F24E}"/>
              </a:ext>
            </a:extLst>
          </p:cNvPr>
          <p:cNvSpPr txBox="1">
            <a:spLocks noGrp="1"/>
          </p:cNvSpPr>
          <p:nvPr>
            <p:ph type="title" idx="4294967295"/>
          </p:nvPr>
        </p:nvSpPr>
        <p:spPr>
          <a:xfrm>
            <a:off x="838080" y="365040"/>
            <a:ext cx="10515240" cy="1325160"/>
          </a:xfrm>
        </p:spPr>
        <p:txBody>
          <a:bodyPr/>
          <a:lstStyle/>
          <a:p>
            <a:pPr lvl="0"/>
            <a:r>
              <a:rPr lang="en-US" sz="4000">
                <a:latin typeface="Times New Roman" pitchFamily="18"/>
                <a:cs typeface="Times New Roman" pitchFamily="18"/>
              </a:rPr>
              <a:t>VSWR GRAPH</a:t>
            </a:r>
          </a:p>
        </p:txBody>
      </p:sp>
      <p:pic>
        <p:nvPicPr>
          <p:cNvPr id="3" name="Picture 4">
            <a:extLst>
              <a:ext uri="{FF2B5EF4-FFF2-40B4-BE49-F238E27FC236}">
                <a16:creationId xmlns:a16="http://schemas.microsoft.com/office/drawing/2014/main" id="{72F7C9C8-DF44-43D9-86DC-A70EB711BDFC}"/>
              </a:ext>
            </a:extLst>
          </p:cNvPr>
          <p:cNvPicPr>
            <a:picLocks noChangeAspect="1"/>
          </p:cNvPicPr>
          <p:nvPr/>
        </p:nvPicPr>
        <p:blipFill>
          <a:blip r:embed="rId3">
            <a:lum/>
            <a:alphaModFix/>
          </a:blip>
          <a:srcRect/>
          <a:stretch>
            <a:fillRect/>
          </a:stretch>
        </p:blipFill>
        <p:spPr>
          <a:xfrm>
            <a:off x="1402559" y="1777320"/>
            <a:ext cx="7576920" cy="43534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RADIATION PATTERN AT 3.6 GHz&#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15D8-27C7-49C9-BB26-139B3A259F0E}"/>
              </a:ext>
            </a:extLst>
          </p:cNvPr>
          <p:cNvSpPr txBox="1">
            <a:spLocks noGrp="1"/>
          </p:cNvSpPr>
          <p:nvPr>
            <p:ph type="title" idx="4294967295"/>
          </p:nvPr>
        </p:nvSpPr>
        <p:spPr>
          <a:xfrm>
            <a:off x="838080" y="365040"/>
            <a:ext cx="10515240" cy="1325160"/>
          </a:xfrm>
        </p:spPr>
        <p:txBody>
          <a:bodyPr/>
          <a:lstStyle/>
          <a:p>
            <a:pPr lvl="0"/>
            <a:r>
              <a:rPr lang="en-US" sz="4000">
                <a:latin typeface="Times New Roman" pitchFamily="18"/>
                <a:cs typeface="Times New Roman" pitchFamily="18"/>
              </a:rPr>
              <a:t>RADIATION PATTERN AT 3.6 GHz</a:t>
            </a:r>
            <a:br>
              <a:rPr lang="en-US" sz="1800">
                <a:latin typeface="Calibri" pitchFamily="34"/>
                <a:cs typeface="Times New Roman" pitchFamily="18"/>
              </a:rPr>
            </a:br>
            <a:endParaRPr lang="en-US" sz="1800">
              <a:latin typeface="Calibri" pitchFamily="34"/>
              <a:cs typeface="Times New Roman" pitchFamily="18"/>
            </a:endParaRPr>
          </a:p>
        </p:txBody>
      </p:sp>
      <p:pic>
        <p:nvPicPr>
          <p:cNvPr id="3" name="Picture 3">
            <a:extLst>
              <a:ext uri="{FF2B5EF4-FFF2-40B4-BE49-F238E27FC236}">
                <a16:creationId xmlns:a16="http://schemas.microsoft.com/office/drawing/2014/main" id="{457FFD58-0C42-4129-97BC-DC131919516D}"/>
              </a:ext>
            </a:extLst>
          </p:cNvPr>
          <p:cNvPicPr>
            <a:picLocks noChangeAspect="1"/>
          </p:cNvPicPr>
          <p:nvPr/>
        </p:nvPicPr>
        <p:blipFill>
          <a:blip r:embed="rId3">
            <a:lum/>
            <a:alphaModFix/>
          </a:blip>
          <a:srcRect/>
          <a:stretch>
            <a:fillRect/>
          </a:stretch>
        </p:blipFill>
        <p:spPr>
          <a:xfrm>
            <a:off x="1788119" y="1387439"/>
            <a:ext cx="7519679" cy="47548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RADIATION PATTERN AT 7.6GHz">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1293-9310-4165-8AD6-AB59E826114D}"/>
              </a:ext>
            </a:extLst>
          </p:cNvPr>
          <p:cNvSpPr txBox="1">
            <a:spLocks noGrp="1"/>
          </p:cNvSpPr>
          <p:nvPr>
            <p:ph type="title" idx="4294967295"/>
          </p:nvPr>
        </p:nvSpPr>
        <p:spPr>
          <a:xfrm>
            <a:off x="838080" y="365040"/>
            <a:ext cx="10515240" cy="1325160"/>
          </a:xfrm>
        </p:spPr>
        <p:txBody>
          <a:bodyPr/>
          <a:lstStyle/>
          <a:p>
            <a:pPr lvl="0"/>
            <a:r>
              <a:rPr lang="en-US" sz="4000">
                <a:latin typeface="Times New Roman" pitchFamily="18"/>
                <a:cs typeface="Times New Roman" pitchFamily="18"/>
              </a:rPr>
              <a:t>RADIATION PATTERN AT 7.6GHz</a:t>
            </a:r>
          </a:p>
        </p:txBody>
      </p:sp>
      <p:pic>
        <p:nvPicPr>
          <p:cNvPr id="3" name="Picture 4">
            <a:extLst>
              <a:ext uri="{FF2B5EF4-FFF2-40B4-BE49-F238E27FC236}">
                <a16:creationId xmlns:a16="http://schemas.microsoft.com/office/drawing/2014/main" id="{7B3C4E11-4D60-411C-89EA-3649CAC5081B}"/>
              </a:ext>
            </a:extLst>
          </p:cNvPr>
          <p:cNvPicPr>
            <a:picLocks noChangeAspect="1"/>
          </p:cNvPicPr>
          <p:nvPr/>
        </p:nvPicPr>
        <p:blipFill>
          <a:blip r:embed="rId3">
            <a:lum/>
            <a:alphaModFix/>
          </a:blip>
          <a:srcRect/>
          <a:stretch>
            <a:fillRect/>
          </a:stretch>
        </p:blipFill>
        <p:spPr>
          <a:xfrm>
            <a:off x="1510560" y="1713960"/>
            <a:ext cx="7832520" cy="45223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RADIATION PATTERN AT 10.6GHz">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5E86-A359-467E-8E2B-D3EAC1115D74}"/>
              </a:ext>
            </a:extLst>
          </p:cNvPr>
          <p:cNvSpPr txBox="1">
            <a:spLocks noGrp="1"/>
          </p:cNvSpPr>
          <p:nvPr>
            <p:ph type="title" idx="4294967295"/>
          </p:nvPr>
        </p:nvSpPr>
        <p:spPr>
          <a:xfrm>
            <a:off x="838080" y="365040"/>
            <a:ext cx="10515240" cy="1325160"/>
          </a:xfrm>
        </p:spPr>
        <p:txBody>
          <a:bodyPr/>
          <a:lstStyle/>
          <a:p>
            <a:pPr lvl="0"/>
            <a:r>
              <a:rPr lang="en-US" sz="4000">
                <a:latin typeface="Times New Roman" pitchFamily="18"/>
                <a:cs typeface="Times New Roman" pitchFamily="18"/>
              </a:rPr>
              <a:t>RADIATION PATTERN AT 10.6GHz</a:t>
            </a:r>
          </a:p>
        </p:txBody>
      </p:sp>
      <p:pic>
        <p:nvPicPr>
          <p:cNvPr id="3" name="Picture 2">
            <a:extLst>
              <a:ext uri="{FF2B5EF4-FFF2-40B4-BE49-F238E27FC236}">
                <a16:creationId xmlns:a16="http://schemas.microsoft.com/office/drawing/2014/main" id="{EF849224-E41E-43CA-8D49-E791355D971E}"/>
              </a:ext>
            </a:extLst>
          </p:cNvPr>
          <p:cNvPicPr>
            <a:picLocks noChangeAspect="1"/>
          </p:cNvPicPr>
          <p:nvPr/>
        </p:nvPicPr>
        <p:blipFill>
          <a:blip r:embed="rId3">
            <a:lum/>
            <a:alphaModFix/>
          </a:blip>
          <a:srcRect/>
          <a:stretch>
            <a:fillRect/>
          </a:stretch>
        </p:blipFill>
        <p:spPr>
          <a:xfrm>
            <a:off x="1499759" y="1527480"/>
            <a:ext cx="7760880" cy="468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NTENNA PERFORMANCE PARAME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74BA-6330-42F4-BFC0-11029C6B35E1}"/>
              </a:ext>
            </a:extLst>
          </p:cNvPr>
          <p:cNvSpPr txBox="1">
            <a:spLocks noGrp="1"/>
          </p:cNvSpPr>
          <p:nvPr>
            <p:ph type="title" idx="4294967295"/>
          </p:nvPr>
        </p:nvSpPr>
        <p:spPr>
          <a:xfrm>
            <a:off x="838080" y="365040"/>
            <a:ext cx="10515240" cy="1325160"/>
          </a:xfrm>
        </p:spPr>
        <p:txBody>
          <a:bodyPr lIns="91440" tIns="45720" rIns="91440" bIns="45720" anchor="ctr"/>
          <a:lstStyle/>
          <a:p>
            <a:pPr lvl="0"/>
            <a:r>
              <a:rPr lang="en-US" sz="4000">
                <a:latin typeface="Times New Roman" pitchFamily="18"/>
                <a:cs typeface="Times New Roman" pitchFamily="18"/>
              </a:rPr>
              <a:t>PROPOSED ANTENNA PERFORMANCE PARAMETERS</a:t>
            </a:r>
          </a:p>
        </p:txBody>
      </p:sp>
      <p:graphicFrame>
        <p:nvGraphicFramePr>
          <p:cNvPr id="3" name="Table 2">
            <a:extLst>
              <a:ext uri="{FF2B5EF4-FFF2-40B4-BE49-F238E27FC236}">
                <a16:creationId xmlns:a16="http://schemas.microsoft.com/office/drawing/2014/main" id="{84EC9EEB-F7D5-4556-867F-E279436D4717}"/>
              </a:ext>
            </a:extLst>
          </p:cNvPr>
          <p:cNvGraphicFramePr>
            <a:graphicFrameLocks noGrp="1"/>
          </p:cNvGraphicFramePr>
          <p:nvPr/>
        </p:nvGraphicFramePr>
        <p:xfrm>
          <a:off x="2361600" y="2133720"/>
          <a:ext cx="5938559" cy="2600280"/>
        </p:xfrm>
        <a:graphic>
          <a:graphicData uri="http://schemas.openxmlformats.org/drawingml/2006/table">
            <a:tbl>
              <a:tblPr/>
              <a:tblGrid>
                <a:gridCol w="2365560">
                  <a:extLst>
                    <a:ext uri="{9D8B030D-6E8A-4147-A177-3AD203B41FA5}">
                      <a16:colId xmlns:a16="http://schemas.microsoft.com/office/drawing/2014/main" val="728669620"/>
                    </a:ext>
                  </a:extLst>
                </a:gridCol>
                <a:gridCol w="1190880">
                  <a:extLst>
                    <a:ext uri="{9D8B030D-6E8A-4147-A177-3AD203B41FA5}">
                      <a16:colId xmlns:a16="http://schemas.microsoft.com/office/drawing/2014/main" val="392037756"/>
                    </a:ext>
                  </a:extLst>
                </a:gridCol>
                <a:gridCol w="1190880">
                  <a:extLst>
                    <a:ext uri="{9D8B030D-6E8A-4147-A177-3AD203B41FA5}">
                      <a16:colId xmlns:a16="http://schemas.microsoft.com/office/drawing/2014/main" val="130308093"/>
                    </a:ext>
                  </a:extLst>
                </a:gridCol>
                <a:gridCol w="1191599">
                  <a:extLst>
                    <a:ext uri="{9D8B030D-6E8A-4147-A177-3AD203B41FA5}">
                      <a16:colId xmlns:a16="http://schemas.microsoft.com/office/drawing/2014/main" val="4277160828"/>
                    </a:ext>
                  </a:extLst>
                </a:gridCol>
              </a:tblGrid>
              <a:tr h="1047959">
                <a:tc>
                  <a:txBody>
                    <a:bodyPr/>
                    <a:lstStyle/>
                    <a:p>
                      <a:pPr marL="0" marR="0" lvl="0" indent="0" algn="l" rtl="0" hangingPunct="1">
                        <a:lnSpc>
                          <a:spcPct val="100000"/>
                        </a:lnSpc>
                        <a:spcBef>
                          <a:spcPts val="0"/>
                        </a:spcBef>
                        <a:spcAft>
                          <a:spcPts val="0"/>
                        </a:spcAft>
                        <a:buNone/>
                        <a:tabLst/>
                        <a:defRPr b="0" i="0" u="none" strike="noStrike" spc="0"/>
                      </a:pPr>
                      <a:r>
                        <a:rPr lang="en-US" sz="2400" b="0" i="0" u="none" strike="noStrike" kern="1200" spc="0">
                          <a:ln>
                            <a:noFill/>
                          </a:ln>
                          <a:solidFill>
                            <a:srgbClr val="000000"/>
                          </a:solidFill>
                          <a:latin typeface="Times New Roman" pitchFamily="18"/>
                          <a:ea typeface="Microsoft YaHei" pitchFamily="2"/>
                          <a:cs typeface="Times New Roman" pitchFamily="18"/>
                        </a:rPr>
                        <a:t>Resonant frequency(fr)</a:t>
                      </a:r>
                    </a:p>
                  </a:txBody>
                  <a:tcPr/>
                </a:tc>
                <a:tc>
                  <a:txBody>
                    <a:bodyPr/>
                    <a:lstStyle/>
                    <a:p>
                      <a:pPr marL="0" marR="0" lvl="0" indent="0" algn="l" rtl="0" hangingPunct="1">
                        <a:lnSpc>
                          <a:spcPct val="100000"/>
                        </a:lnSpc>
                        <a:spcBef>
                          <a:spcPts val="0"/>
                        </a:spcBef>
                        <a:spcAft>
                          <a:spcPts val="0"/>
                        </a:spcAft>
                        <a:buNone/>
                        <a:tabLst/>
                        <a:defRPr spc="0"/>
                      </a:pPr>
                      <a:r>
                        <a:rPr lang="en-US" sz="2400" b="0" i="0" u="none" strike="noStrike" kern="1200" spc="0">
                          <a:ln>
                            <a:noFill/>
                          </a:ln>
                          <a:solidFill>
                            <a:srgbClr val="000000"/>
                          </a:solidFill>
                          <a:latin typeface="Times New Roman" pitchFamily="18"/>
                          <a:ea typeface="Microsoft YaHei" pitchFamily="2"/>
                          <a:cs typeface="Times New Roman" pitchFamily="18"/>
                        </a:rPr>
                        <a:t>3.6</a:t>
                      </a:r>
                    </a:p>
                    <a:p>
                      <a:pPr marL="0" marR="0" lvl="0" indent="0" algn="l" rtl="0" hangingPunct="1">
                        <a:lnSpc>
                          <a:spcPct val="100000"/>
                        </a:lnSpc>
                        <a:spcBef>
                          <a:spcPts val="0"/>
                        </a:spcBef>
                        <a:spcAft>
                          <a:spcPts val="0"/>
                        </a:spcAft>
                        <a:buNone/>
                        <a:tabLst/>
                        <a:defRPr spc="0"/>
                      </a:pPr>
                      <a:r>
                        <a:rPr lang="en-US" sz="2400" b="0" i="0" u="none" strike="noStrike" kern="1200" spc="0">
                          <a:ln>
                            <a:noFill/>
                          </a:ln>
                          <a:solidFill>
                            <a:srgbClr val="000000"/>
                          </a:solidFill>
                          <a:latin typeface="Times New Roman" pitchFamily="18"/>
                          <a:ea typeface="Microsoft YaHei" pitchFamily="2"/>
                          <a:cs typeface="Times New Roman" pitchFamily="18"/>
                        </a:rPr>
                        <a:t>GHz</a:t>
                      </a:r>
                    </a:p>
                  </a:txBody>
                  <a:tcPr/>
                </a:tc>
                <a:tc>
                  <a:txBody>
                    <a:bodyPr/>
                    <a:lstStyle/>
                    <a:p>
                      <a:pPr marL="0" marR="0" lvl="0" indent="0" algn="l" rtl="0" hangingPunct="1">
                        <a:lnSpc>
                          <a:spcPct val="100000"/>
                        </a:lnSpc>
                        <a:spcBef>
                          <a:spcPts val="0"/>
                        </a:spcBef>
                        <a:spcAft>
                          <a:spcPts val="0"/>
                        </a:spcAft>
                        <a:buNone/>
                        <a:tabLst/>
                        <a:defRPr spc="0"/>
                      </a:pPr>
                      <a:r>
                        <a:rPr lang="en-US" sz="2400" b="0" i="0" u="none" strike="noStrike" kern="1200" spc="0">
                          <a:ln>
                            <a:noFill/>
                          </a:ln>
                          <a:solidFill>
                            <a:srgbClr val="000000"/>
                          </a:solidFill>
                          <a:latin typeface="Times New Roman" pitchFamily="18"/>
                          <a:ea typeface="Microsoft YaHei" pitchFamily="2"/>
                          <a:cs typeface="Times New Roman" pitchFamily="18"/>
                        </a:rPr>
                        <a:t>7.6</a:t>
                      </a:r>
                    </a:p>
                    <a:p>
                      <a:pPr marL="0" marR="0" lvl="0" indent="0" algn="l" rtl="0" hangingPunct="1">
                        <a:lnSpc>
                          <a:spcPct val="100000"/>
                        </a:lnSpc>
                        <a:spcBef>
                          <a:spcPts val="0"/>
                        </a:spcBef>
                        <a:spcAft>
                          <a:spcPts val="0"/>
                        </a:spcAft>
                        <a:buNone/>
                        <a:tabLst/>
                        <a:defRPr spc="0"/>
                      </a:pPr>
                      <a:r>
                        <a:rPr lang="en-US" sz="2400" b="0" i="0" u="none" strike="noStrike" kern="1200" spc="0">
                          <a:ln>
                            <a:noFill/>
                          </a:ln>
                          <a:solidFill>
                            <a:srgbClr val="000000"/>
                          </a:solidFill>
                          <a:latin typeface="Times New Roman" pitchFamily="18"/>
                          <a:ea typeface="Microsoft YaHei" pitchFamily="2"/>
                          <a:cs typeface="Times New Roman" pitchFamily="18"/>
                        </a:rPr>
                        <a:t>GHz</a:t>
                      </a:r>
                    </a:p>
                  </a:txBody>
                  <a:tcPr/>
                </a:tc>
                <a:tc>
                  <a:txBody>
                    <a:bodyPr/>
                    <a:lstStyle/>
                    <a:p>
                      <a:pPr marL="0" marR="0" lvl="0" indent="0" algn="l" rtl="0" hangingPunct="1">
                        <a:lnSpc>
                          <a:spcPct val="100000"/>
                        </a:lnSpc>
                        <a:spcBef>
                          <a:spcPts val="0"/>
                        </a:spcBef>
                        <a:spcAft>
                          <a:spcPts val="0"/>
                        </a:spcAft>
                        <a:buNone/>
                        <a:tabLst/>
                        <a:defRPr spc="0"/>
                      </a:pPr>
                      <a:r>
                        <a:rPr lang="en-US" sz="2400" b="0" i="0" u="none" strike="noStrike" kern="1200" spc="0">
                          <a:ln>
                            <a:noFill/>
                          </a:ln>
                          <a:solidFill>
                            <a:srgbClr val="000000"/>
                          </a:solidFill>
                          <a:latin typeface="Times New Roman" pitchFamily="18"/>
                          <a:ea typeface="Microsoft YaHei" pitchFamily="2"/>
                          <a:cs typeface="Times New Roman" pitchFamily="18"/>
                        </a:rPr>
                        <a:t>10.6</a:t>
                      </a:r>
                    </a:p>
                    <a:p>
                      <a:pPr marL="0" marR="0" lvl="0" indent="0" algn="l" rtl="0" hangingPunct="1">
                        <a:lnSpc>
                          <a:spcPct val="100000"/>
                        </a:lnSpc>
                        <a:spcBef>
                          <a:spcPts val="0"/>
                        </a:spcBef>
                        <a:spcAft>
                          <a:spcPts val="0"/>
                        </a:spcAft>
                        <a:buNone/>
                        <a:tabLst/>
                        <a:defRPr spc="0"/>
                      </a:pPr>
                      <a:r>
                        <a:rPr lang="en-US" sz="2400" b="0" i="0" u="none" strike="noStrike" kern="1200" spc="0">
                          <a:ln>
                            <a:noFill/>
                          </a:ln>
                          <a:solidFill>
                            <a:srgbClr val="000000"/>
                          </a:solidFill>
                          <a:latin typeface="Times New Roman" pitchFamily="18"/>
                          <a:ea typeface="Microsoft YaHei" pitchFamily="2"/>
                          <a:cs typeface="Times New Roman" pitchFamily="18"/>
                        </a:rPr>
                        <a:t>GHz</a:t>
                      </a:r>
                    </a:p>
                  </a:txBody>
                  <a:tcPr/>
                </a:tc>
                <a:extLst>
                  <a:ext uri="{0D108BD9-81ED-4DB2-BD59-A6C34878D82A}">
                    <a16:rowId xmlns:a16="http://schemas.microsoft.com/office/drawing/2014/main" val="1846677259"/>
                  </a:ext>
                </a:extLst>
              </a:tr>
              <a:tr h="517319">
                <a:tc>
                  <a:txBody>
                    <a:bodyPr/>
                    <a:lstStyle/>
                    <a:p>
                      <a:pPr marL="0" marR="0" lvl="0" indent="0" algn="l" rtl="0" hangingPunct="1">
                        <a:lnSpc>
                          <a:spcPct val="100000"/>
                        </a:lnSpc>
                        <a:spcBef>
                          <a:spcPts val="0"/>
                        </a:spcBef>
                        <a:spcAft>
                          <a:spcPts val="0"/>
                        </a:spcAft>
                        <a:buNone/>
                        <a:tabLst/>
                        <a:defRPr spc="0"/>
                      </a:pPr>
                      <a:r>
                        <a:rPr lang="en-US" sz="2000" b="0" i="0" u="none" strike="noStrike" kern="1200" spc="0">
                          <a:ln>
                            <a:noFill/>
                          </a:ln>
                          <a:solidFill>
                            <a:srgbClr val="000000"/>
                          </a:solidFill>
                          <a:latin typeface="Times New Roman" pitchFamily="18"/>
                          <a:ea typeface="Microsoft YaHei" pitchFamily="2"/>
                          <a:cs typeface="Times New Roman" pitchFamily="18"/>
                        </a:rPr>
                        <a:t>S11(dB)</a:t>
                      </a:r>
                    </a:p>
                  </a:txBody>
                  <a:tcPr/>
                </a:tc>
                <a:tc>
                  <a:txBody>
                    <a:bodyPr/>
                    <a:lstStyle/>
                    <a:p>
                      <a:pPr marL="0" marR="0" lvl="0" indent="0" algn="ctr" rtl="0" hangingPunct="1">
                        <a:lnSpc>
                          <a:spcPct val="100000"/>
                        </a:lnSpc>
                        <a:spcBef>
                          <a:spcPts val="0"/>
                        </a:spcBef>
                        <a:spcAft>
                          <a:spcPts val="0"/>
                        </a:spcAft>
                        <a:buNone/>
                        <a:tabLst/>
                        <a:defRPr spc="0"/>
                      </a:pPr>
                      <a:r>
                        <a:rPr lang="en-US" sz="2000" b="0" i="0" u="none" strike="noStrike" kern="1200" spc="0">
                          <a:ln>
                            <a:noFill/>
                          </a:ln>
                          <a:solidFill>
                            <a:srgbClr val="000000"/>
                          </a:solidFill>
                          <a:latin typeface="Times New Roman" pitchFamily="18"/>
                          <a:ea typeface="Microsoft YaHei" pitchFamily="2"/>
                          <a:cs typeface="Times New Roman" pitchFamily="18"/>
                        </a:rPr>
                        <a:t>-31.8</a:t>
                      </a:r>
                    </a:p>
                  </a:txBody>
                  <a:tcPr/>
                </a:tc>
                <a:tc>
                  <a:txBody>
                    <a:bodyPr/>
                    <a:lstStyle/>
                    <a:p>
                      <a:pPr marL="0" marR="0" lvl="0" indent="0" algn="ctr" rtl="0" hangingPunct="1">
                        <a:lnSpc>
                          <a:spcPct val="100000"/>
                        </a:lnSpc>
                        <a:spcBef>
                          <a:spcPts val="0"/>
                        </a:spcBef>
                        <a:spcAft>
                          <a:spcPts val="0"/>
                        </a:spcAft>
                        <a:buNone/>
                        <a:tabLst/>
                        <a:defRPr spc="0"/>
                      </a:pPr>
                      <a:r>
                        <a:rPr lang="en-US" sz="2000" b="0" i="0" u="none" strike="noStrike" kern="1200" spc="0">
                          <a:ln>
                            <a:noFill/>
                          </a:ln>
                          <a:solidFill>
                            <a:srgbClr val="000000"/>
                          </a:solidFill>
                          <a:latin typeface="Times New Roman" pitchFamily="18"/>
                          <a:ea typeface="Microsoft YaHei" pitchFamily="2"/>
                          <a:cs typeface="Times New Roman" pitchFamily="18"/>
                        </a:rPr>
                        <a:t>-34</a:t>
                      </a:r>
                    </a:p>
                  </a:txBody>
                  <a:tcPr/>
                </a:tc>
                <a:tc>
                  <a:txBody>
                    <a:bodyPr/>
                    <a:lstStyle/>
                    <a:p>
                      <a:pPr marL="0" marR="0" lvl="0" indent="0" algn="ctr" rtl="0" hangingPunct="1">
                        <a:lnSpc>
                          <a:spcPct val="100000"/>
                        </a:lnSpc>
                        <a:spcBef>
                          <a:spcPts val="0"/>
                        </a:spcBef>
                        <a:spcAft>
                          <a:spcPts val="0"/>
                        </a:spcAft>
                        <a:buNone/>
                        <a:tabLst/>
                        <a:defRPr spc="0"/>
                      </a:pPr>
                      <a:r>
                        <a:rPr lang="en-US" sz="2000" b="0" i="0" u="none" strike="noStrike" kern="1200" spc="0">
                          <a:ln>
                            <a:noFill/>
                          </a:ln>
                          <a:solidFill>
                            <a:srgbClr val="000000"/>
                          </a:solidFill>
                          <a:latin typeface="Times New Roman" pitchFamily="18"/>
                          <a:ea typeface="Microsoft YaHei" pitchFamily="2"/>
                          <a:cs typeface="Times New Roman" pitchFamily="18"/>
                        </a:rPr>
                        <a:t>-18.1</a:t>
                      </a:r>
                    </a:p>
                  </a:txBody>
                  <a:tcPr/>
                </a:tc>
                <a:extLst>
                  <a:ext uri="{0D108BD9-81ED-4DB2-BD59-A6C34878D82A}">
                    <a16:rowId xmlns:a16="http://schemas.microsoft.com/office/drawing/2014/main" val="500827244"/>
                  </a:ext>
                </a:extLst>
              </a:tr>
              <a:tr h="517680">
                <a:tc>
                  <a:txBody>
                    <a:bodyPr/>
                    <a:lstStyle/>
                    <a:p>
                      <a:pPr marL="0" marR="0" lvl="0" indent="0" algn="l" rtl="0" hangingPunct="1">
                        <a:lnSpc>
                          <a:spcPct val="100000"/>
                        </a:lnSpc>
                        <a:spcBef>
                          <a:spcPts val="0"/>
                        </a:spcBef>
                        <a:spcAft>
                          <a:spcPts val="0"/>
                        </a:spcAft>
                        <a:buNone/>
                        <a:tabLst/>
                        <a:defRPr spc="0"/>
                      </a:pPr>
                      <a:r>
                        <a:rPr lang="en-US" sz="2000" b="0" i="0" u="none" strike="noStrike" kern="1200" spc="0">
                          <a:ln>
                            <a:noFill/>
                          </a:ln>
                          <a:solidFill>
                            <a:srgbClr val="000000"/>
                          </a:solidFill>
                          <a:latin typeface="Times New Roman" pitchFamily="18"/>
                          <a:ea typeface="Microsoft YaHei" pitchFamily="2"/>
                          <a:cs typeface="Times New Roman" pitchFamily="18"/>
                        </a:rPr>
                        <a:t>VSWR</a:t>
                      </a:r>
                    </a:p>
                  </a:txBody>
                  <a:tcPr/>
                </a:tc>
                <a:tc>
                  <a:txBody>
                    <a:bodyPr/>
                    <a:lstStyle/>
                    <a:p>
                      <a:pPr marL="0" marR="0" lvl="0" indent="0" algn="ctr" rtl="0" hangingPunct="1">
                        <a:lnSpc>
                          <a:spcPct val="100000"/>
                        </a:lnSpc>
                        <a:spcBef>
                          <a:spcPts val="0"/>
                        </a:spcBef>
                        <a:spcAft>
                          <a:spcPts val="0"/>
                        </a:spcAft>
                        <a:buNone/>
                        <a:tabLst/>
                        <a:defRPr spc="0"/>
                      </a:pPr>
                      <a:r>
                        <a:rPr lang="en-US" sz="2000" b="0" i="0" u="none" strike="noStrike" kern="1200" spc="0">
                          <a:ln>
                            <a:noFill/>
                          </a:ln>
                          <a:solidFill>
                            <a:srgbClr val="000000"/>
                          </a:solidFill>
                          <a:latin typeface="Times New Roman" pitchFamily="18"/>
                          <a:ea typeface="Microsoft YaHei" pitchFamily="2"/>
                          <a:cs typeface="Times New Roman" pitchFamily="18"/>
                        </a:rPr>
                        <a:t>1.05</a:t>
                      </a:r>
                    </a:p>
                  </a:txBody>
                  <a:tcPr/>
                </a:tc>
                <a:tc>
                  <a:txBody>
                    <a:bodyPr/>
                    <a:lstStyle/>
                    <a:p>
                      <a:pPr marL="0" marR="0" lvl="0" indent="0" algn="ctr" rtl="0" hangingPunct="1">
                        <a:lnSpc>
                          <a:spcPct val="100000"/>
                        </a:lnSpc>
                        <a:spcBef>
                          <a:spcPts val="0"/>
                        </a:spcBef>
                        <a:spcAft>
                          <a:spcPts val="0"/>
                        </a:spcAft>
                        <a:buNone/>
                        <a:tabLst/>
                        <a:defRPr spc="0"/>
                      </a:pPr>
                      <a:r>
                        <a:rPr lang="en-US" sz="2000" b="0" i="0" u="none" strike="noStrike" kern="1200" spc="0">
                          <a:ln>
                            <a:noFill/>
                          </a:ln>
                          <a:solidFill>
                            <a:srgbClr val="000000"/>
                          </a:solidFill>
                          <a:latin typeface="Times New Roman" pitchFamily="18"/>
                          <a:ea typeface="Microsoft YaHei" pitchFamily="2"/>
                          <a:cs typeface="Times New Roman" pitchFamily="18"/>
                        </a:rPr>
                        <a:t>1.0</a:t>
                      </a:r>
                    </a:p>
                  </a:txBody>
                  <a:tcPr/>
                </a:tc>
                <a:tc>
                  <a:txBody>
                    <a:bodyPr/>
                    <a:lstStyle/>
                    <a:p>
                      <a:pPr marL="0" marR="0" lvl="0" indent="0" algn="ctr" rtl="0" hangingPunct="1">
                        <a:lnSpc>
                          <a:spcPct val="100000"/>
                        </a:lnSpc>
                        <a:spcBef>
                          <a:spcPts val="0"/>
                        </a:spcBef>
                        <a:spcAft>
                          <a:spcPts val="0"/>
                        </a:spcAft>
                        <a:buNone/>
                        <a:tabLst/>
                        <a:defRPr spc="0"/>
                      </a:pPr>
                      <a:r>
                        <a:rPr lang="en-US" sz="2000" b="0" i="0" u="none" strike="noStrike" kern="1200" spc="0">
                          <a:ln>
                            <a:noFill/>
                          </a:ln>
                          <a:solidFill>
                            <a:srgbClr val="000000"/>
                          </a:solidFill>
                          <a:latin typeface="Times New Roman" pitchFamily="18"/>
                          <a:ea typeface="Microsoft YaHei" pitchFamily="2"/>
                          <a:cs typeface="Times New Roman" pitchFamily="18"/>
                        </a:rPr>
                        <a:t>1.2</a:t>
                      </a:r>
                    </a:p>
                  </a:txBody>
                  <a:tcPr/>
                </a:tc>
                <a:extLst>
                  <a:ext uri="{0D108BD9-81ED-4DB2-BD59-A6C34878D82A}">
                    <a16:rowId xmlns:a16="http://schemas.microsoft.com/office/drawing/2014/main" val="399438840"/>
                  </a:ext>
                </a:extLst>
              </a:tr>
              <a:tr h="517680">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Arial" pitchFamily="2"/>
                        </a:rPr>
                        <a:t>Gain(dB)</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Arial" pitchFamily="2"/>
                        </a:rPr>
                        <a:t>     5</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Arial" pitchFamily="2"/>
                        </a:rPr>
                        <a:t>      5</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a:ln>
                            <a:noFill/>
                          </a:ln>
                          <a:latin typeface="Arial" pitchFamily="18"/>
                          <a:ea typeface="Microsoft YaHei" pitchFamily="2"/>
                          <a:cs typeface="Arial" pitchFamily="2"/>
                        </a:rPr>
                        <a:t>       5</a:t>
                      </a:r>
                    </a:p>
                  </a:txBody>
                  <a:tcPr/>
                </a:tc>
                <a:extLst>
                  <a:ext uri="{0D108BD9-81ED-4DB2-BD59-A6C34878D82A}">
                    <a16:rowId xmlns:a16="http://schemas.microsoft.com/office/drawing/2014/main" val="140107479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2A877-1C64-47F5-A9F3-AEBA33AC5562}"/>
              </a:ext>
            </a:extLst>
          </p:cNvPr>
          <p:cNvSpPr/>
          <p:nvPr/>
        </p:nvSpPr>
        <p:spPr>
          <a:xfrm rot="39000">
            <a:off x="990493" y="1287907"/>
            <a:ext cx="5838120" cy="5211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 Abstract</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Microstrip Antennas</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Dielectric Substrate</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Feeding techniques</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Design equations</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HFSS</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Antenna structure</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 Antenna design</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 Graphs</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 Radiation patterns</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Proposed Antenna performance parameters</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Applications</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 Conclusion and Future Scope</a:t>
            </a:r>
          </a:p>
          <a:p>
            <a:pPr marL="0" marR="0" lvl="0" indent="0" algn="just" rtl="0" hangingPunct="1">
              <a:lnSpc>
                <a:spcPct val="100000"/>
              </a:lnSpc>
              <a:spcBef>
                <a:spcPts val="0"/>
              </a:spcBef>
              <a:spcAft>
                <a:spcPts val="0"/>
              </a:spcAft>
              <a:buSzPct val="100000"/>
              <a:buFont typeface="Wingdings"/>
              <a:buChar char="Ø"/>
              <a:tabLst/>
              <a:defRPr sz="1800"/>
            </a:pPr>
            <a:r>
              <a:rPr lang="en-US" sz="2400" b="0" i="0" u="none" strike="noStrike" kern="1200" spc="0">
                <a:ln>
                  <a:noFill/>
                </a:ln>
                <a:solidFill>
                  <a:srgbClr val="000000"/>
                </a:solidFill>
                <a:latin typeface="Times New Roman" pitchFamily="18"/>
                <a:ea typeface="Microsoft YaHei" pitchFamily="2"/>
                <a:cs typeface="Times New Roman" pitchFamily="18"/>
              </a:rPr>
              <a:t>References</a:t>
            </a:r>
          </a:p>
        </p:txBody>
      </p:sp>
      <p:sp>
        <p:nvSpPr>
          <p:cNvPr id="3" name="TextBox 2">
            <a:extLst>
              <a:ext uri="{FF2B5EF4-FFF2-40B4-BE49-F238E27FC236}">
                <a16:creationId xmlns:a16="http://schemas.microsoft.com/office/drawing/2014/main" id="{D3955253-F240-4435-9A30-A344CB4C97D1}"/>
              </a:ext>
            </a:extLst>
          </p:cNvPr>
          <p:cNvSpPr/>
          <p:nvPr/>
        </p:nvSpPr>
        <p:spPr>
          <a:xfrm>
            <a:off x="983519" y="567000"/>
            <a:ext cx="4429440"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3600" b="1" i="0" u="none" strike="noStrike" kern="1200" spc="0">
                <a:ln>
                  <a:noFill/>
                </a:ln>
                <a:solidFill>
                  <a:srgbClr val="000000"/>
                </a:solidFill>
                <a:latin typeface="Times New Roman" pitchFamily="18"/>
                <a:ea typeface="Microsoft YaHei" pitchFamily="2"/>
                <a:cs typeface="Times New Roman" pitchFamily="18"/>
              </a:rPr>
              <a:t>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PPLICA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13A-FCD6-422F-9877-BC969E29561A}"/>
              </a:ext>
            </a:extLst>
          </p:cNvPr>
          <p:cNvSpPr txBox="1">
            <a:spLocks noGrp="1"/>
          </p:cNvSpPr>
          <p:nvPr>
            <p:ph type="title" idx="4294967295"/>
          </p:nvPr>
        </p:nvSpPr>
        <p:spPr>
          <a:xfrm>
            <a:off x="838080" y="365040"/>
            <a:ext cx="10515240" cy="1325160"/>
          </a:xfrm>
        </p:spPr>
        <p:txBody>
          <a:bodyPr lIns="91440" tIns="45720" rIns="91440" bIns="45720" anchor="ctr"/>
          <a:lstStyle/>
          <a:p>
            <a:pPr lvl="0"/>
            <a:r>
              <a:rPr lang="en-US" sz="4000">
                <a:latin typeface="Times New Roman" pitchFamily="18"/>
                <a:cs typeface="Times New Roman" pitchFamily="18"/>
              </a:rPr>
              <a:t>APPLICATIONS</a:t>
            </a:r>
          </a:p>
        </p:txBody>
      </p:sp>
      <p:sp>
        <p:nvSpPr>
          <p:cNvPr id="3" name="Slide Number Placeholder 3">
            <a:extLst>
              <a:ext uri="{FF2B5EF4-FFF2-40B4-BE49-F238E27FC236}">
                <a16:creationId xmlns:a16="http://schemas.microsoft.com/office/drawing/2014/main" id="{9ED67F1F-1F67-49B8-8457-52F078E322D4}"/>
              </a:ext>
            </a:extLst>
          </p:cNvPr>
          <p:cNvSpPr txBox="1">
            <a:spLocks noGrp="1"/>
          </p:cNvSpPr>
          <p:nvPr/>
        </p:nvSpPr>
        <p:spPr>
          <a:xfrm>
            <a:off x="8610480" y="6356520"/>
            <a:ext cx="2742840" cy="364679"/>
          </a:xfrm>
          <a:prstGeom prst="rect">
            <a:avLst/>
          </a:prstGeom>
          <a:noFill/>
          <a:ln/>
        </p:spPr>
        <p:txBody>
          <a:bodyPr wrap="square" lIns="90000" tIns="45000" rIns="90000" bIns="45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055065-97AD-492C-929A-915E931F9D77}" type="slidenum">
              <a:rPr kumimoji="0" lang="en-US" sz="2000" b="0" i="0" u="none" strike="noStrike" kern="1200" cap="none" spc="0" normalizeH="0" baseline="0" noProof="0" smtClean="0">
                <a:ln>
                  <a:noFill/>
                </a:ln>
                <a:solidFill>
                  <a:srgbClr val="000000"/>
                </a:solidFill>
                <a:effectLst/>
                <a:uLnTx/>
                <a:uFillTx/>
                <a:latin typeface="Times New Roman" pitchFamily="18"/>
                <a:ea typeface="+mn-ea"/>
                <a:cs typeface="Times New Roman" pitchFamily="18"/>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2000" b="0" i="0" u="none" strike="noStrike" kern="1200" cap="none" spc="0" normalizeH="0" baseline="0" noProof="0">
              <a:ln>
                <a:noFill/>
              </a:ln>
              <a:solidFill>
                <a:srgbClr val="000000"/>
              </a:solidFill>
              <a:effectLst/>
              <a:uLnTx/>
              <a:uFillTx/>
              <a:latin typeface="Times New Roman" pitchFamily="18"/>
              <a:ea typeface="+mn-ea"/>
              <a:cs typeface="Times New Roman" pitchFamily="18"/>
            </a:endParaRPr>
          </a:p>
        </p:txBody>
      </p:sp>
      <p:sp>
        <p:nvSpPr>
          <p:cNvPr id="4" name="Content Placeholder 11">
            <a:extLst>
              <a:ext uri="{FF2B5EF4-FFF2-40B4-BE49-F238E27FC236}">
                <a16:creationId xmlns:a16="http://schemas.microsoft.com/office/drawing/2014/main" id="{393F968A-F19A-4B4E-AB57-CED74934B003}"/>
              </a:ext>
            </a:extLst>
          </p:cNvPr>
          <p:cNvSpPr txBox="1">
            <a:spLocks noGrp="1"/>
          </p:cNvSpPr>
          <p:nvPr>
            <p:ph type="body" idx="4294967295"/>
          </p:nvPr>
        </p:nvSpPr>
        <p:spPr>
          <a:xfrm>
            <a:off x="920159" y="1321560"/>
            <a:ext cx="10515240" cy="4350960"/>
          </a:xfrm>
        </p:spPr>
        <p:txBody>
          <a:bodyPr lIns="91440" tIns="45720" rIns="91440" bIns="45720"/>
          <a:lstStyle/>
          <a:p>
            <a:pPr lvl="0">
              <a:spcBef>
                <a:spcPts val="1001"/>
              </a:spcBef>
              <a:buNone/>
            </a:pPr>
            <a:endParaRPr lang="en-US">
              <a:latin typeface="Times New Roman" pitchFamily="18"/>
              <a:cs typeface="Times New Roman" pitchFamily="18"/>
            </a:endParaRPr>
          </a:p>
          <a:p>
            <a:pPr lvl="0">
              <a:spcBef>
                <a:spcPts val="1001"/>
              </a:spcBef>
              <a:buFont typeface="Wingdings"/>
              <a:buChar char="Ø"/>
            </a:pPr>
            <a:r>
              <a:rPr lang="en-US">
                <a:latin typeface="Times New Roman" pitchFamily="18"/>
                <a:cs typeface="Times New Roman" pitchFamily="18"/>
              </a:rPr>
              <a:t>Radars</a:t>
            </a:r>
          </a:p>
          <a:p>
            <a:pPr lvl="0">
              <a:spcBef>
                <a:spcPts val="1001"/>
              </a:spcBef>
              <a:buFont typeface="Wingdings"/>
              <a:buChar char="Ø"/>
            </a:pPr>
            <a:r>
              <a:rPr lang="en-US">
                <a:latin typeface="Times New Roman" pitchFamily="18"/>
                <a:cs typeface="Times New Roman" pitchFamily="18"/>
              </a:rPr>
              <a:t>WiMax</a:t>
            </a:r>
          </a:p>
          <a:p>
            <a:pPr lvl="0">
              <a:spcBef>
                <a:spcPts val="1001"/>
              </a:spcBef>
              <a:buFont typeface="Wingdings"/>
              <a:buChar char="Ø"/>
            </a:pPr>
            <a:r>
              <a:rPr lang="en-US">
                <a:latin typeface="Times New Roman" pitchFamily="18"/>
                <a:cs typeface="Times New Roman" pitchFamily="18"/>
              </a:rPr>
              <a:t> Satellite communications</a:t>
            </a:r>
          </a:p>
          <a:p>
            <a:pPr lvl="0">
              <a:spcBef>
                <a:spcPts val="1001"/>
              </a:spcBef>
              <a:buFont typeface="Wingdings"/>
              <a:buChar char="Ø"/>
            </a:pPr>
            <a:r>
              <a:rPr lang="en-US">
                <a:latin typeface="Times New Roman" pitchFamily="18"/>
                <a:cs typeface="Times New Roman" pitchFamily="18"/>
              </a:rPr>
              <a:t>Cordless telephones</a:t>
            </a:r>
          </a:p>
          <a:p>
            <a:pPr lvl="0">
              <a:spcBef>
                <a:spcPts val="1001"/>
              </a:spcBef>
              <a:buFont typeface="Wingdings"/>
              <a:buChar char="Ø"/>
            </a:pPr>
            <a:r>
              <a:rPr lang="en-US">
                <a:latin typeface="Times New Roman" pitchFamily="18"/>
                <a:cs typeface="Times New Roman" pitchFamily="18"/>
              </a:rPr>
              <a:t>WLAN applications</a:t>
            </a:r>
          </a:p>
          <a:p>
            <a:pPr lvl="0">
              <a:spcBef>
                <a:spcPts val="1001"/>
              </a:spcBef>
              <a:buFont typeface="Wingdings"/>
              <a:buChar char="Ø"/>
            </a:pPr>
            <a:r>
              <a:rPr lang="en-US">
                <a:latin typeface="Times New Roman" pitchFamily="18"/>
                <a:cs typeface="Times New Roman" pitchFamily="18"/>
              </a:rPr>
              <a:t>5G Technology</a:t>
            </a:r>
          </a:p>
          <a:p>
            <a:pPr lvl="0">
              <a:spcBef>
                <a:spcPts val="1001"/>
              </a:spcBef>
              <a:buNone/>
            </a:pPr>
            <a:endParaRPr lang="en-US">
              <a:latin typeface="Times New Roman" pitchFamily="18"/>
              <a:cs typeface="Times New Roman" pitchFamily="18"/>
            </a:endParaRPr>
          </a:p>
          <a:p>
            <a:pPr lvl="0">
              <a:spcBef>
                <a:spcPts val="1001"/>
              </a:spcBef>
              <a:buNone/>
            </a:pPr>
            <a:endParaRPr lang="en-US">
              <a:cs typeface="Times New Roman" pitchFamily="1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6DC0-9C20-41D8-B594-B5CEAFFC9FD4}"/>
              </a:ext>
            </a:extLst>
          </p:cNvPr>
          <p:cNvSpPr txBox="1">
            <a:spLocks noGrp="1"/>
          </p:cNvSpPr>
          <p:nvPr>
            <p:ph type="title" idx="4294967295"/>
          </p:nvPr>
        </p:nvSpPr>
        <p:spPr>
          <a:xfrm>
            <a:off x="847079" y="1900800"/>
            <a:ext cx="10729080" cy="2617560"/>
          </a:xfrm>
        </p:spPr>
        <p:txBody>
          <a:bodyPr/>
          <a:lstStyle/>
          <a:p>
            <a:pPr lvl="0">
              <a:buSzPct val="45000"/>
              <a:buFont typeface="Wingdings"/>
              <a:buChar char="Ø"/>
            </a:pPr>
            <a:r>
              <a:rPr lang="en-US" sz="3100">
                <a:latin typeface="Times New Roman" pitchFamily="18"/>
                <a:cs typeface="Times New Roman" pitchFamily="18"/>
              </a:rPr>
              <a:t>The proposed crown shaped patch antenna is designed for Ultra wide band applications. It resonates at 3.6 GHz, 7.6GHz and 10.6GHz with a return loss of -31.8dB, -34 and -18.1dB, VSWR is less than 2 , bandwidth of 3.1 to 11.5GHz and gain of 5dB.</a:t>
            </a:r>
            <a:br>
              <a:rPr lang="en-US" sz="3100">
                <a:latin typeface="Times New Roman" pitchFamily="18"/>
                <a:ea typeface="SimSun-ExtB" pitchFamily="2"/>
                <a:cs typeface="Times New Roman" pitchFamily="18"/>
              </a:rPr>
            </a:br>
            <a:br>
              <a:rPr lang="en-US" sz="1800">
                <a:latin typeface="Calibri" pitchFamily="34"/>
                <a:ea typeface="SimSun-ExtB" pitchFamily="2"/>
                <a:cs typeface="Times New Roman" pitchFamily="18"/>
              </a:rPr>
            </a:br>
            <a:endParaRPr lang="en-US" sz="1800">
              <a:latin typeface="Calibri" pitchFamily="34"/>
              <a:ea typeface="SimSun-ExtB" pitchFamily="2"/>
              <a:cs typeface="Times New Roman" pitchFamily="18"/>
            </a:endParaRPr>
          </a:p>
        </p:txBody>
      </p:sp>
      <p:sp>
        <p:nvSpPr>
          <p:cNvPr id="3" name="TextBox 2">
            <a:extLst>
              <a:ext uri="{FF2B5EF4-FFF2-40B4-BE49-F238E27FC236}">
                <a16:creationId xmlns:a16="http://schemas.microsoft.com/office/drawing/2014/main" id="{9D237C42-035E-4798-B578-FE31E517A275}"/>
              </a:ext>
            </a:extLst>
          </p:cNvPr>
          <p:cNvSpPr/>
          <p:nvPr/>
        </p:nvSpPr>
        <p:spPr>
          <a:xfrm>
            <a:off x="847079" y="3977279"/>
            <a:ext cx="10818000" cy="1796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SzPct val="45000"/>
              <a:buFont typeface="Wingdings"/>
              <a:buChar char="Ø"/>
              <a:tabLst/>
            </a:pPr>
            <a:r>
              <a:rPr lang="en-US" sz="2800" b="0" i="0" u="none" strike="noStrike" kern="1200" spc="0">
                <a:ln>
                  <a:noFill/>
                </a:ln>
                <a:solidFill>
                  <a:srgbClr val="000000"/>
                </a:solidFill>
                <a:latin typeface="Times New Roman" pitchFamily="18"/>
                <a:ea typeface="SimSun-ExtB" pitchFamily="2"/>
                <a:cs typeface="Times New Roman" pitchFamily="18"/>
              </a:rPr>
              <a:t>The antenna is designed by using HFSS software. The future scope of this project is by changing the structural modifications using different slots and meta surfaces to achieve more gain and resonate at various applications.</a:t>
            </a:r>
          </a:p>
        </p:txBody>
      </p:sp>
      <p:sp>
        <p:nvSpPr>
          <p:cNvPr id="4" name="TextBox 3">
            <a:extLst>
              <a:ext uri="{FF2B5EF4-FFF2-40B4-BE49-F238E27FC236}">
                <a16:creationId xmlns:a16="http://schemas.microsoft.com/office/drawing/2014/main" id="{43A4DB64-1296-43A8-8708-89C8272BCAFA}"/>
              </a:ext>
            </a:extLst>
          </p:cNvPr>
          <p:cNvSpPr/>
          <p:nvPr/>
        </p:nvSpPr>
        <p:spPr>
          <a:xfrm>
            <a:off x="847079" y="541800"/>
            <a:ext cx="10315440" cy="974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4000" b="0" i="0" u="none" strike="noStrike" kern="1200" spc="0">
                <a:ln>
                  <a:noFill/>
                </a:ln>
                <a:solidFill>
                  <a:srgbClr val="000000"/>
                </a:solidFill>
                <a:latin typeface="Times New Roman" pitchFamily="18"/>
                <a:ea typeface="Microsoft YaHei" pitchFamily="2"/>
                <a:cs typeface="Times New Roman" pitchFamily="18"/>
              </a:rPr>
              <a:t>CONCLUSION AND FUTURE SCOPE</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Times New Roman" pitchFamily="1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71A51-77F3-474F-B643-FC4E60D6742B}"/>
              </a:ext>
            </a:extLst>
          </p:cNvPr>
          <p:cNvSpPr/>
          <p:nvPr/>
        </p:nvSpPr>
        <p:spPr>
          <a:xfrm>
            <a:off x="1349280" y="1935360"/>
            <a:ext cx="8762040" cy="4311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just" rtl="0" hangingPunct="1">
              <a:lnSpc>
                <a:spcPct val="107000"/>
              </a:lnSpc>
              <a:spcBef>
                <a:spcPts val="0"/>
              </a:spcBef>
              <a:spcAft>
                <a:spcPts val="799"/>
              </a:spcAft>
              <a:buSzPct val="45000"/>
              <a:buAutoNum type="arabicPeriod"/>
              <a:tabLst/>
            </a:pPr>
            <a:r>
              <a:rPr lang="en-US" sz="2400" b="0" i="0" u="none" strike="noStrike" kern="1200" spc="0">
                <a:ln>
                  <a:noFill/>
                </a:ln>
                <a:solidFill>
                  <a:srgbClr val="000000"/>
                </a:solidFill>
                <a:latin typeface="Times New Roman" pitchFamily="18"/>
                <a:ea typeface="Calibri" pitchFamily="1"/>
                <a:cs typeface="Times New Roman" pitchFamily="18"/>
              </a:rPr>
              <a:t>N. Niranjan Kumar, B. S. Srikanth, Sameena Pathan “A Slotted UWB Monopole antenna with Truncated Ground plane for Cancer detection”, Alexandria engineering journal 2020.</a:t>
            </a:r>
          </a:p>
          <a:p>
            <a:pPr marL="0" marR="0" lvl="0" indent="0" algn="just" rtl="0" hangingPunct="1">
              <a:lnSpc>
                <a:spcPct val="107000"/>
              </a:lnSpc>
              <a:spcBef>
                <a:spcPts val="0"/>
              </a:spcBef>
              <a:spcAft>
                <a:spcPts val="799"/>
              </a:spcAft>
              <a:buSzPct val="45000"/>
              <a:buAutoNum type="arabicPeriod"/>
              <a:tabLst/>
            </a:pPr>
            <a:r>
              <a:rPr lang="en-US" sz="2400" b="0" i="0" u="none" strike="noStrike" kern="1200" spc="0">
                <a:ln>
                  <a:noFill/>
                </a:ln>
                <a:solidFill>
                  <a:srgbClr val="000000"/>
                </a:solidFill>
                <a:latin typeface="Times New Roman" pitchFamily="18"/>
                <a:ea typeface="Calibri" pitchFamily="1"/>
                <a:cs typeface="Times New Roman" pitchFamily="18"/>
              </a:rPr>
              <a:t>Sani saminu, Adanu Halilu, Jabir, Adnan Gaffar “Design of a compact UWB antenna with high isolation and gain” IEEE workshop on Microwave theory and techniques 2020.</a:t>
            </a:r>
          </a:p>
          <a:p>
            <a:pPr marL="0" marR="0" lvl="0" indent="0" algn="just" rtl="0" hangingPunct="1">
              <a:lnSpc>
                <a:spcPct val="107000"/>
              </a:lnSpc>
              <a:spcBef>
                <a:spcPts val="0"/>
              </a:spcBef>
              <a:spcAft>
                <a:spcPts val="799"/>
              </a:spcAft>
              <a:buSzPct val="45000"/>
              <a:buAutoNum type="arabicPeriod"/>
              <a:tabLst/>
            </a:pPr>
            <a:r>
              <a:rPr lang="en-US" sz="2400" b="0" i="0" u="none" strike="noStrike" kern="1200" spc="0">
                <a:ln>
                  <a:noFill/>
                </a:ln>
                <a:solidFill>
                  <a:srgbClr val="000000"/>
                </a:solidFill>
                <a:latin typeface="Times New Roman" pitchFamily="18"/>
                <a:ea typeface="Calibri" pitchFamily="1"/>
                <a:cs typeface="Times New Roman" pitchFamily="18"/>
              </a:rPr>
              <a:t>K.D Prasad “Antenna And Wave Propagation” Revised Edition</a:t>
            </a:r>
          </a:p>
          <a:p>
            <a:pPr marL="0" marR="0" lvl="0" indent="0" algn="just" rtl="0" hangingPunct="1">
              <a:lnSpc>
                <a:spcPct val="107000"/>
              </a:lnSpc>
              <a:spcBef>
                <a:spcPts val="0"/>
              </a:spcBef>
              <a:spcAft>
                <a:spcPts val="799"/>
              </a:spcAft>
              <a:buSzPct val="45000"/>
              <a:buAutoNum type="arabicPeriod"/>
              <a:tabLst/>
            </a:pPr>
            <a:r>
              <a:rPr lang="en-US" sz="2400" b="0" i="0" u="none" strike="noStrike" kern="1200" spc="0">
                <a:ln>
                  <a:noFill/>
                </a:ln>
                <a:solidFill>
                  <a:srgbClr val="000000"/>
                </a:solidFill>
                <a:latin typeface="Times New Roman" pitchFamily="18"/>
                <a:ea typeface="Calibri" pitchFamily="1"/>
                <a:cs typeface="Times New Roman" pitchFamily="18"/>
              </a:rPr>
              <a:t>C. A. Balanis, “Antenna Theory - Analysis and Design,” 3nd edition, John Wiley.</a:t>
            </a:r>
          </a:p>
          <a:p>
            <a:pPr marL="0" marR="0" lvl="0" indent="0" algn="l" rtl="0" hangingPunct="1">
              <a:lnSpc>
                <a:spcPct val="107000"/>
              </a:lnSpc>
              <a:spcBef>
                <a:spcPts val="0"/>
              </a:spcBef>
              <a:spcAft>
                <a:spcPts val="0"/>
              </a:spcAft>
              <a:buNone/>
              <a:tabLst/>
            </a:pPr>
            <a:endParaRPr lang="en-US" sz="1800" b="0" i="0" u="none" strike="noStrike" kern="1200" spc="0">
              <a:ln>
                <a:noFill/>
              </a:ln>
              <a:solidFill>
                <a:srgbClr val="000000"/>
              </a:solidFill>
              <a:latin typeface="Calibri" pitchFamily="18"/>
              <a:ea typeface="Calibri" pitchFamily="1"/>
              <a:cs typeface="Times New Roman" pitchFamily="18"/>
            </a:endParaRPr>
          </a:p>
        </p:txBody>
      </p:sp>
      <p:sp>
        <p:nvSpPr>
          <p:cNvPr id="3" name="TextBox 2">
            <a:extLst>
              <a:ext uri="{FF2B5EF4-FFF2-40B4-BE49-F238E27FC236}">
                <a16:creationId xmlns:a16="http://schemas.microsoft.com/office/drawing/2014/main" id="{1D9EB785-EE23-4EA9-ABB2-48D48DBCDF22}"/>
              </a:ext>
            </a:extLst>
          </p:cNvPr>
          <p:cNvSpPr/>
          <p:nvPr/>
        </p:nvSpPr>
        <p:spPr>
          <a:xfrm>
            <a:off x="1554479" y="702360"/>
            <a:ext cx="3737160" cy="974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4000" b="0" i="0" u="none" strike="noStrike" kern="1200" spc="0">
                <a:ln>
                  <a:noFill/>
                </a:ln>
                <a:solidFill>
                  <a:srgbClr val="000000"/>
                </a:solidFill>
                <a:latin typeface="Times New Roman" pitchFamily="18"/>
                <a:ea typeface="Microsoft YaHei" pitchFamily="2"/>
                <a:cs typeface="Times New Roman" pitchFamily="18"/>
              </a:rPr>
              <a:t>REFERENCES</a:t>
            </a:r>
          </a:p>
          <a:p>
            <a:pPr marL="0" marR="0" lvl="0" indent="0" algn="l" rtl="0" hangingPunct="1">
              <a:lnSpc>
                <a:spcPct val="100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Times New Roman" pitchFamily="1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665BF47-8B6A-478B-8075-58B005F92D8D}"/>
              </a:ext>
            </a:extLst>
          </p:cNvPr>
          <p:cNvSpPr/>
          <p:nvPr/>
        </p:nvSpPr>
        <p:spPr>
          <a:xfrm>
            <a:off x="3962520" y="2895479"/>
            <a:ext cx="3809520" cy="91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5400" b="0" i="0" u="none" strike="noStrike" kern="1200" spc="0">
                <a:ln>
                  <a:noFill/>
                </a:ln>
                <a:solidFill>
                  <a:srgbClr val="000000"/>
                </a:solidFill>
                <a:latin typeface="Times New Roman" pitchFamily="18"/>
                <a:ea typeface="Microsoft YaHei" pitchFamily="2"/>
                <a:cs typeface="Times New Roman" pitchFamily="18"/>
              </a:rPr>
              <a:t>  Thank you</a:t>
            </a:r>
          </a:p>
        </p:txBody>
      </p:sp>
      <p:sp>
        <p:nvSpPr>
          <p:cNvPr id="3" name="Slide Number Placeholder 1">
            <a:extLst>
              <a:ext uri="{FF2B5EF4-FFF2-40B4-BE49-F238E27FC236}">
                <a16:creationId xmlns:a16="http://schemas.microsoft.com/office/drawing/2014/main" id="{72C02049-3706-44C8-97AB-B2727DD56CF5}"/>
              </a:ext>
            </a:extLst>
          </p:cNvPr>
          <p:cNvSpPr txBox="1">
            <a:spLocks noGrp="1"/>
          </p:cNvSpPr>
          <p:nvPr/>
        </p:nvSpPr>
        <p:spPr>
          <a:xfrm>
            <a:off x="8610480" y="6356520"/>
            <a:ext cx="2742840" cy="364679"/>
          </a:xfrm>
          <a:prstGeom prst="rect">
            <a:avLst/>
          </a:prstGeom>
          <a:noFill/>
          <a:ln/>
        </p:spPr>
        <p:txBody>
          <a:bodyPr wrap="square" lIns="90000" tIns="45000" rIns="90000" bIns="45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8C23CC-9380-4138-B2AA-729DF55270D3}" type="slidenum">
              <a:rPr kumimoji="0" lang="en-US" sz="2000" b="0" i="0" u="none" strike="noStrike" kern="1200" cap="none" spc="0" normalizeH="0" baseline="0" noProof="0" smtClean="0">
                <a:ln>
                  <a:noFill/>
                </a:ln>
                <a:solidFill>
                  <a:srgbClr val="000000"/>
                </a:solidFill>
                <a:effectLst/>
                <a:uLnTx/>
                <a:uFillTx/>
                <a:latin typeface="Times New Roman" pitchFamily="18"/>
                <a:ea typeface="+mn-ea"/>
                <a:cs typeface="Times New Roman" pitchFamily="18"/>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2000" b="0" i="0" u="none" strike="noStrike" kern="1200" cap="none" spc="0" normalizeH="0" baseline="0" noProof="0">
              <a:ln>
                <a:noFill/>
              </a:ln>
              <a:solidFill>
                <a:srgbClr val="000000"/>
              </a:solidFill>
              <a:effectLst/>
              <a:uLnTx/>
              <a:uFillTx/>
              <a:latin typeface="Times New Roman" pitchFamily="18"/>
              <a:ea typeface="+mn-ea"/>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A1E817-24DD-40F9-9DE9-18906D6DEE16}"/>
              </a:ext>
            </a:extLst>
          </p:cNvPr>
          <p:cNvSpPr/>
          <p:nvPr/>
        </p:nvSpPr>
        <p:spPr>
          <a:xfrm>
            <a:off x="1500479" y="745559"/>
            <a:ext cx="8903880" cy="394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1828800" marR="0" lvl="0" indent="457200" algn="just" rtl="0" hangingPunct="1">
              <a:lnSpc>
                <a:spcPct val="107000"/>
              </a:lnSpc>
              <a:spcBef>
                <a:spcPts val="0"/>
              </a:spcBef>
              <a:spcAft>
                <a:spcPts val="799"/>
              </a:spcAft>
              <a:buNone/>
              <a:tabLst/>
            </a:pPr>
            <a:endParaRPr lang="en-US" sz="3600" b="0" i="0" u="none" strike="noStrike" kern="1200" spc="0">
              <a:ln>
                <a:noFill/>
              </a:ln>
              <a:solidFill>
                <a:srgbClr val="000000"/>
              </a:solidFill>
              <a:latin typeface="Times New Roman" pitchFamily="18"/>
              <a:ea typeface="Microsoft YaHei" pitchFamily="2"/>
              <a:cs typeface="Times New Roman" pitchFamily="18"/>
            </a:endParaRPr>
          </a:p>
          <a:p>
            <a:pPr marL="0" marR="0" lvl="0" indent="457200" algn="just" rtl="0" hangingPunct="1">
              <a:lnSpc>
                <a:spcPct val="107000"/>
              </a:lnSpc>
              <a:spcBef>
                <a:spcPts val="0"/>
              </a:spcBef>
              <a:spcAft>
                <a:spcPts val="0"/>
              </a:spcAft>
              <a:buNone/>
              <a:tabLst/>
            </a:pPr>
            <a:r>
              <a:rPr lang="en-US" sz="2200" b="0" i="0" u="none" strike="noStrike" kern="1200" spc="0">
                <a:ln>
                  <a:noFill/>
                </a:ln>
                <a:solidFill>
                  <a:srgbClr val="000000"/>
                </a:solidFill>
                <a:latin typeface="Times New Roman" pitchFamily="18"/>
                <a:ea typeface="Microsoft YaHei" pitchFamily="2"/>
                <a:cs typeface="Times New Roman" pitchFamily="18"/>
              </a:rPr>
              <a:t>In this a Compact crown shaped patch antenna, using hfss is designed at a rage of ultra wide band. The substrate FR4_epoxy is used for designing the proposed antenna with dielectric constant of 4.4 and height of the substrate is 1.6mm. The UWB antenna is simulated by using high frequency structured simulator. The designed antenna resonates at 3.6, 7.6 and 10.6 GHz with a bandwidth of 3.1 to 11.5 GHz, the return loss is -31.8dB, -34dB and -18.1dB respectively and the VSWR is 1.05, 1.0 and 1.2 for the three resonant frequencies. The proposed antenna is operated for UWB applications.</a:t>
            </a:r>
          </a:p>
          <a:p>
            <a:pPr marL="0" marR="0" lvl="0" indent="457200" algn="just" rtl="0" hangingPunct="1">
              <a:lnSpc>
                <a:spcPct val="107000"/>
              </a:lnSpc>
              <a:spcBef>
                <a:spcPts val="0"/>
              </a:spcBef>
              <a:spcAft>
                <a:spcPts val="0"/>
              </a:spcAft>
              <a:buNone/>
              <a:tabLst/>
            </a:pPr>
            <a:endParaRPr lang="en-US" sz="1800" b="0" i="0" u="none" strike="noStrike" kern="1200" spc="0">
              <a:ln>
                <a:noFill/>
              </a:ln>
              <a:solidFill>
                <a:srgbClr val="000000"/>
              </a:solidFill>
              <a:latin typeface="Calibri" pitchFamily="18"/>
              <a:ea typeface="Microsoft YaHei" pitchFamily="2"/>
              <a:cs typeface="Times New Roman" pitchFamily="18"/>
            </a:endParaRPr>
          </a:p>
        </p:txBody>
      </p:sp>
      <p:sp>
        <p:nvSpPr>
          <p:cNvPr id="3" name="TextBox 2">
            <a:extLst>
              <a:ext uri="{FF2B5EF4-FFF2-40B4-BE49-F238E27FC236}">
                <a16:creationId xmlns:a16="http://schemas.microsoft.com/office/drawing/2014/main" id="{1C8D6F85-12DB-4F95-9986-7D039227E257}"/>
              </a:ext>
            </a:extLst>
          </p:cNvPr>
          <p:cNvSpPr/>
          <p:nvPr/>
        </p:nvSpPr>
        <p:spPr>
          <a:xfrm flipH="1">
            <a:off x="1500479" y="577080"/>
            <a:ext cx="3335039" cy="63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3600" b="1" i="0" u="none" strike="noStrike" kern="1200" spc="0">
                <a:ln>
                  <a:noFill/>
                </a:ln>
                <a:solidFill>
                  <a:srgbClr val="000000"/>
                </a:solidFill>
                <a:latin typeface="Times New Roman" pitchFamily="18"/>
                <a:ea typeface="Microsoft YaHei" pitchFamily="2"/>
                <a:cs typeface="Times New Roman" pitchFamily="18"/>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MICRO STRIP ANTENNA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D24C-1EF7-4934-A66D-5D478D7B04FE}"/>
              </a:ext>
            </a:extLst>
          </p:cNvPr>
          <p:cNvSpPr txBox="1">
            <a:spLocks noGrp="1"/>
          </p:cNvSpPr>
          <p:nvPr>
            <p:ph type="title" idx="4294967295"/>
          </p:nvPr>
        </p:nvSpPr>
        <p:spPr>
          <a:xfrm>
            <a:off x="913679" y="609480"/>
            <a:ext cx="10353240" cy="970200"/>
          </a:xfrm>
        </p:spPr>
        <p:txBody>
          <a:bodyPr/>
          <a:lstStyle/>
          <a:p>
            <a:pPr lvl="0"/>
            <a:r>
              <a:rPr lang="en-US">
                <a:solidFill>
                  <a:srgbClr val="333333"/>
                </a:solidFill>
                <a:latin typeface="Times New Roman" pitchFamily="18"/>
                <a:cs typeface="Times New Roman" pitchFamily="18"/>
              </a:rPr>
              <a:t>MICRO STRIP ANTENNAS</a:t>
            </a:r>
          </a:p>
        </p:txBody>
      </p:sp>
      <p:sp>
        <p:nvSpPr>
          <p:cNvPr id="3" name="Content Placeholder 2">
            <a:extLst>
              <a:ext uri="{FF2B5EF4-FFF2-40B4-BE49-F238E27FC236}">
                <a16:creationId xmlns:a16="http://schemas.microsoft.com/office/drawing/2014/main" id="{9BE344DD-2215-48B5-B393-C23E53FECFF1}"/>
              </a:ext>
            </a:extLst>
          </p:cNvPr>
          <p:cNvSpPr txBox="1">
            <a:spLocks noGrp="1"/>
          </p:cNvSpPr>
          <p:nvPr>
            <p:ph type="body" idx="4294967295"/>
          </p:nvPr>
        </p:nvSpPr>
        <p:spPr>
          <a:xfrm>
            <a:off x="549000" y="1645920"/>
            <a:ext cx="7680600" cy="4891680"/>
          </a:xfrm>
        </p:spPr>
        <p:txBody>
          <a:bodyPr anchor="ctr"/>
          <a:lstStyle/>
          <a:p>
            <a:pPr marL="37080" lvl="0">
              <a:lnSpc>
                <a:spcPct val="90000"/>
              </a:lnSpc>
              <a:spcBef>
                <a:spcPts val="400"/>
              </a:spcBef>
              <a:spcAft>
                <a:spcPts val="601"/>
              </a:spcAft>
              <a:buNone/>
            </a:pPr>
            <a:r>
              <a:rPr lang="en-US" sz="2400">
                <a:solidFill>
                  <a:srgbClr val="000000"/>
                </a:solidFill>
                <a:latin typeface="Times New Roman" pitchFamily="18"/>
                <a:cs typeface="Times New Roman" pitchFamily="18"/>
              </a:rPr>
              <a:t>It  is a kind of internal antenna. There are mostly used at microwave frequencies. An individual microstrip antenna consists of a patch of metal foil of various shapes on the surface of a PCB, with a metal foil ground plane on the other side of the board.</a:t>
            </a:r>
          </a:p>
          <a:p>
            <a:pPr marL="37080" lvl="0">
              <a:lnSpc>
                <a:spcPct val="90000"/>
              </a:lnSpc>
              <a:spcBef>
                <a:spcPts val="400"/>
              </a:spcBef>
              <a:spcAft>
                <a:spcPts val="601"/>
              </a:spcAft>
              <a:buNone/>
            </a:pPr>
            <a:r>
              <a:rPr lang="en-US" sz="2400" b="1">
                <a:solidFill>
                  <a:srgbClr val="000000"/>
                </a:solidFill>
                <a:latin typeface="Times New Roman" pitchFamily="18"/>
                <a:cs typeface="Times New Roman" pitchFamily="18"/>
              </a:rPr>
              <a:t>Advantages</a:t>
            </a:r>
          </a:p>
          <a:p>
            <a:pPr lvl="0">
              <a:lnSpc>
                <a:spcPct val="90000"/>
              </a:lnSpc>
              <a:spcBef>
                <a:spcPts val="400"/>
              </a:spcBef>
              <a:spcAft>
                <a:spcPts val="601"/>
              </a:spcAft>
              <a:buClr>
                <a:srgbClr val="FFFFFF"/>
              </a:buClr>
              <a:buSzPct val="70000"/>
              <a:buFont typeface="Wingdings"/>
              <a:buChar char="Ø"/>
            </a:pPr>
            <a:r>
              <a:rPr lang="en-US" sz="2400">
                <a:solidFill>
                  <a:srgbClr val="000000"/>
                </a:solidFill>
                <a:latin typeface="Times New Roman" pitchFamily="18"/>
                <a:cs typeface="Times New Roman" pitchFamily="18"/>
              </a:rPr>
              <a:t>Light weight and low volume.</a:t>
            </a:r>
          </a:p>
          <a:p>
            <a:pPr lvl="0">
              <a:lnSpc>
                <a:spcPct val="90000"/>
              </a:lnSpc>
              <a:spcBef>
                <a:spcPts val="400"/>
              </a:spcBef>
              <a:spcAft>
                <a:spcPts val="601"/>
              </a:spcAft>
              <a:buClr>
                <a:srgbClr val="FFFFFF"/>
              </a:buClr>
              <a:buSzPct val="70000"/>
              <a:buFont typeface="Wingdings"/>
              <a:buChar char="Ø"/>
            </a:pPr>
            <a:r>
              <a:rPr lang="en-US" sz="2400">
                <a:solidFill>
                  <a:srgbClr val="000000"/>
                </a:solidFill>
                <a:latin typeface="Times New Roman" pitchFamily="18"/>
                <a:cs typeface="Times New Roman" pitchFamily="18"/>
              </a:rPr>
              <a:t>Capable of double and triple frequency operations.</a:t>
            </a:r>
          </a:p>
          <a:p>
            <a:pPr lvl="0">
              <a:lnSpc>
                <a:spcPct val="90000"/>
              </a:lnSpc>
              <a:spcBef>
                <a:spcPts val="400"/>
              </a:spcBef>
              <a:spcAft>
                <a:spcPts val="601"/>
              </a:spcAft>
              <a:buClr>
                <a:srgbClr val="FFFFFF"/>
              </a:buClr>
              <a:buSzPct val="70000"/>
              <a:buFont typeface="Wingdings"/>
              <a:buChar char="Ø"/>
            </a:pPr>
            <a:r>
              <a:rPr lang="en-US" sz="2400">
                <a:solidFill>
                  <a:srgbClr val="000000"/>
                </a:solidFill>
                <a:latin typeface="Times New Roman" pitchFamily="18"/>
                <a:cs typeface="Times New Roman" pitchFamily="18"/>
              </a:rPr>
              <a:t>Micro-strip antennas are moderately cheap to produce and design as a result of the basic 2-dimensional physical geometry.</a:t>
            </a:r>
            <a:br>
              <a:rPr lang="en-US" sz="2400">
                <a:solidFill>
                  <a:srgbClr val="000000"/>
                </a:solidFill>
                <a:latin typeface="Times New Roman" pitchFamily="18"/>
                <a:cs typeface="Times New Roman" pitchFamily="18"/>
              </a:rPr>
            </a:br>
            <a:endParaRPr lang="en-US" sz="2400">
              <a:solidFill>
                <a:srgbClr val="000000"/>
              </a:solidFill>
              <a:latin typeface="Times New Roman" pitchFamily="18"/>
              <a:cs typeface="Times New Roman" pitchFamily="18"/>
            </a:endParaRPr>
          </a:p>
        </p:txBody>
      </p:sp>
      <p:pic>
        <p:nvPicPr>
          <p:cNvPr id="4" name="Picture 6">
            <a:extLst>
              <a:ext uri="{FF2B5EF4-FFF2-40B4-BE49-F238E27FC236}">
                <a16:creationId xmlns:a16="http://schemas.microsoft.com/office/drawing/2014/main" id="{ABE4BE1D-729E-4334-AE44-7495B1D953DE}"/>
              </a:ext>
            </a:extLst>
          </p:cNvPr>
          <p:cNvPicPr>
            <a:picLocks noChangeAspect="1"/>
          </p:cNvPicPr>
          <p:nvPr/>
        </p:nvPicPr>
        <p:blipFill>
          <a:blip r:embed="rId3">
            <a:lum/>
            <a:alphaModFix/>
          </a:blip>
          <a:srcRect/>
          <a:stretch>
            <a:fillRect/>
          </a:stretch>
        </p:blipFill>
        <p:spPr>
          <a:xfrm>
            <a:off x="8230319" y="2555640"/>
            <a:ext cx="2901240" cy="1721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name="DIFFERENT SHAPES OF MICROSTRIP PATCH ELEMENTS">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28CECA4-FAD3-4596-BB2D-B815311D51B3}"/>
              </a:ext>
            </a:extLst>
          </p:cNvPr>
          <p:cNvSpPr txBox="1">
            <a:spLocks noGrp="1"/>
          </p:cNvSpPr>
          <p:nvPr>
            <p:ph type="title" idx="4294967295"/>
          </p:nvPr>
        </p:nvSpPr>
        <p:spPr>
          <a:xfrm>
            <a:off x="1981080" y="0"/>
            <a:ext cx="8686440" cy="1752119"/>
          </a:xfrm>
        </p:spPr>
        <p:txBody>
          <a:bodyPr lIns="91440" tIns="45720" rIns="91440" bIns="45720" anchor="ctr"/>
          <a:lstStyle/>
          <a:p>
            <a:pPr lvl="0"/>
            <a:r>
              <a:rPr lang="en-US">
                <a:latin typeface="Times New Roman" pitchFamily="18"/>
                <a:cs typeface="Times New Roman" pitchFamily="18"/>
              </a:rPr>
              <a:t>DIFFERENT SHAPES OF MICROSTRIP PATCH ELEMENTS</a:t>
            </a:r>
          </a:p>
        </p:txBody>
      </p:sp>
      <p:sp>
        <p:nvSpPr>
          <p:cNvPr id="3" name="Slide Number Placeholder 1">
            <a:extLst>
              <a:ext uri="{FF2B5EF4-FFF2-40B4-BE49-F238E27FC236}">
                <a16:creationId xmlns:a16="http://schemas.microsoft.com/office/drawing/2014/main" id="{2516EEDE-93D6-4963-8D71-DFC1C49C2E19}"/>
              </a:ext>
            </a:extLst>
          </p:cNvPr>
          <p:cNvSpPr txBox="1">
            <a:spLocks noGrp="1"/>
          </p:cNvSpPr>
          <p:nvPr/>
        </p:nvSpPr>
        <p:spPr>
          <a:xfrm>
            <a:off x="7981920" y="6407279"/>
            <a:ext cx="2057039" cy="364679"/>
          </a:xfrm>
          <a:prstGeom prst="rect">
            <a:avLst/>
          </a:prstGeom>
          <a:noFill/>
          <a:ln/>
        </p:spPr>
        <p:txBody>
          <a:bodyPr wrap="square" lIns="90000" tIns="45000" rIns="90000" bIns="45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6A0B77-9012-4E1A-B59A-5ED1AECACF42}" type="slidenum">
              <a:rPr kumimoji="0" lang="en-US" sz="1800" b="0" i="0" u="none" strike="noStrike" kern="1200" cap="none" spc="0" normalizeH="0" baseline="0" noProof="0" smtClean="0">
                <a:ln>
                  <a:noFill/>
                </a:ln>
                <a:solidFill>
                  <a:srgbClr val="000000"/>
                </a:solidFill>
                <a:effectLst/>
                <a:uLnTx/>
                <a:uFillTx/>
                <a:latin typeface="Times New Roman" pitchFamily="18"/>
                <a:ea typeface="+mn-ea"/>
                <a:cs typeface="Times New Roman" pitchFamily="18"/>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000000"/>
              </a:solidFill>
              <a:effectLst/>
              <a:uLnTx/>
              <a:uFillTx/>
              <a:latin typeface="Times New Roman" pitchFamily="18"/>
              <a:ea typeface="+mn-ea"/>
              <a:cs typeface="Times New Roman" pitchFamily="18"/>
            </a:endParaRPr>
          </a:p>
        </p:txBody>
      </p:sp>
      <p:pic>
        <p:nvPicPr>
          <p:cNvPr id="4" name="image15.png">
            <a:extLst>
              <a:ext uri="{FF2B5EF4-FFF2-40B4-BE49-F238E27FC236}">
                <a16:creationId xmlns:a16="http://schemas.microsoft.com/office/drawing/2014/main" id="{7298D9C0-3090-4D83-B1E8-68995356769A}"/>
              </a:ext>
            </a:extLst>
          </p:cNvPr>
          <p:cNvPicPr>
            <a:picLocks noChangeAspect="1"/>
          </p:cNvPicPr>
          <p:nvPr/>
        </p:nvPicPr>
        <p:blipFill>
          <a:blip r:embed="rId3">
            <a:lum/>
            <a:alphaModFix/>
          </a:blip>
          <a:srcRect/>
          <a:stretch>
            <a:fillRect/>
          </a:stretch>
        </p:blipFill>
        <p:spPr>
          <a:xfrm>
            <a:off x="2743199" y="1981080"/>
            <a:ext cx="6552719" cy="35809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IELECTRIC SUBSTRA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81F0-EC1D-42AF-AE59-DDDE43888CA6}"/>
              </a:ext>
            </a:extLst>
          </p:cNvPr>
          <p:cNvSpPr txBox="1">
            <a:spLocks noGrp="1"/>
          </p:cNvSpPr>
          <p:nvPr>
            <p:ph type="title" idx="4294967295"/>
          </p:nvPr>
        </p:nvSpPr>
        <p:spPr>
          <a:xfrm>
            <a:off x="2152800" y="314280"/>
            <a:ext cx="7886520" cy="1325160"/>
          </a:xfrm>
        </p:spPr>
        <p:txBody>
          <a:bodyPr lIns="91440" tIns="45720" rIns="91440" bIns="45720" anchor="ctr"/>
          <a:lstStyle/>
          <a:p>
            <a:pPr lvl="0"/>
            <a:r>
              <a:rPr lang="en-US">
                <a:latin typeface="Times New Roman" pitchFamily="18"/>
                <a:cs typeface="Times New Roman" pitchFamily="18"/>
              </a:rPr>
              <a:t>DIELECTRIC SUBSTRATE</a:t>
            </a:r>
          </a:p>
        </p:txBody>
      </p:sp>
      <p:sp>
        <p:nvSpPr>
          <p:cNvPr id="3" name="Content Placeholder 2">
            <a:extLst>
              <a:ext uri="{FF2B5EF4-FFF2-40B4-BE49-F238E27FC236}">
                <a16:creationId xmlns:a16="http://schemas.microsoft.com/office/drawing/2014/main" id="{050B4D22-5A1D-4015-9CC4-E73943F684D6}"/>
              </a:ext>
            </a:extLst>
          </p:cNvPr>
          <p:cNvSpPr txBox="1">
            <a:spLocks noGrp="1"/>
          </p:cNvSpPr>
          <p:nvPr>
            <p:ph type="body" idx="4294967295"/>
          </p:nvPr>
        </p:nvSpPr>
        <p:spPr>
          <a:xfrm>
            <a:off x="838080" y="1825560"/>
            <a:ext cx="10515240" cy="4350960"/>
          </a:xfrm>
        </p:spPr>
        <p:txBody>
          <a:bodyPr lIns="91440" tIns="45720" rIns="91440" bIns="45720"/>
          <a:lstStyle/>
          <a:p>
            <a:pPr lvl="0">
              <a:spcBef>
                <a:spcPts val="1001"/>
              </a:spcBef>
              <a:buFont typeface="Wingdings"/>
              <a:buChar char="Ø"/>
            </a:pPr>
            <a:r>
              <a:rPr lang="en-US">
                <a:latin typeface="Times New Roman" pitchFamily="18"/>
                <a:cs typeface="Times New Roman" pitchFamily="18"/>
              </a:rPr>
              <a:t>The FR4 is used as a dielectric substrate having relative permittivity of 4.4 and loss tangent 0.009.</a:t>
            </a:r>
          </a:p>
          <a:p>
            <a:pPr lvl="0">
              <a:spcBef>
                <a:spcPts val="1001"/>
              </a:spcBef>
              <a:buFont typeface="Wingdings"/>
              <a:buChar char="Ø"/>
            </a:pPr>
            <a:r>
              <a:rPr lang="en-US">
                <a:latin typeface="Times New Roman" pitchFamily="18"/>
                <a:cs typeface="Times New Roman" pitchFamily="18"/>
              </a:rPr>
              <a:t>The advantage of FR4 is cheap and largely abundant element.</a:t>
            </a:r>
          </a:p>
          <a:p>
            <a:pPr lvl="0">
              <a:spcBef>
                <a:spcPts val="1001"/>
              </a:spcBef>
              <a:buFont typeface="Wingdings"/>
              <a:buChar char="Ø"/>
            </a:pPr>
            <a:r>
              <a:rPr lang="en-US">
                <a:latin typeface="Times New Roman" pitchFamily="18"/>
                <a:cs typeface="Times New Roman" pitchFamily="18"/>
              </a:rPr>
              <a:t>Based on the substrate  the antenna parameters changes.</a:t>
            </a:r>
          </a:p>
          <a:p>
            <a:pPr lvl="0">
              <a:spcBef>
                <a:spcPts val="1001"/>
              </a:spcBef>
              <a:buNone/>
            </a:pPr>
            <a:endParaRPr lang="en-US">
              <a:cs typeface="Times New Roman" pitchFamily="18"/>
            </a:endParaRPr>
          </a:p>
        </p:txBody>
      </p:sp>
      <p:sp>
        <p:nvSpPr>
          <p:cNvPr id="4" name="Slide Number Placeholder 1">
            <a:extLst>
              <a:ext uri="{FF2B5EF4-FFF2-40B4-BE49-F238E27FC236}">
                <a16:creationId xmlns:a16="http://schemas.microsoft.com/office/drawing/2014/main" id="{B994DB54-BB8F-4B7A-8CA2-F16C4A5C56EF}"/>
              </a:ext>
            </a:extLst>
          </p:cNvPr>
          <p:cNvSpPr txBox="1">
            <a:spLocks noGrp="1"/>
          </p:cNvSpPr>
          <p:nvPr/>
        </p:nvSpPr>
        <p:spPr>
          <a:xfrm>
            <a:off x="8610480" y="6356520"/>
            <a:ext cx="2742840" cy="364679"/>
          </a:xfrm>
          <a:prstGeom prst="rect">
            <a:avLst/>
          </a:prstGeom>
          <a:noFill/>
          <a:ln/>
        </p:spPr>
        <p:txBody>
          <a:bodyPr wrap="square" lIns="90000" tIns="45000" rIns="90000" bIns="45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616349-EF6A-482D-AE44-83FE658489AA}" type="slidenum">
              <a:rPr kumimoji="0" lang="en-US" sz="2000" b="0" i="0" u="none" strike="noStrike" kern="1200" cap="none" spc="0" normalizeH="0" baseline="0" noProof="0" smtClean="0">
                <a:ln>
                  <a:noFill/>
                </a:ln>
                <a:solidFill>
                  <a:srgbClr val="000000"/>
                </a:solidFill>
                <a:effectLst/>
                <a:uLnTx/>
                <a:uFillTx/>
                <a:latin typeface="Times New Roman" pitchFamily="18"/>
                <a:ea typeface="+mn-ea"/>
                <a:cs typeface="Times New Roman" pitchFamily="18"/>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2000" b="0" i="0" u="none" strike="noStrike" kern="1200" cap="none" spc="0" normalizeH="0" baseline="0" noProof="0">
              <a:ln>
                <a:noFill/>
              </a:ln>
              <a:solidFill>
                <a:srgbClr val="000000"/>
              </a:solidFill>
              <a:effectLst/>
              <a:uLnTx/>
              <a:uFillTx/>
              <a:latin typeface="Times New Roman" pitchFamily="18"/>
              <a:ea typeface="+mn-ea"/>
              <a:cs typeface="Times New Roman" pitchFamily="1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R4 SUBSTRATE">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257341D3-FB1C-444E-94FD-40A58A82181D}"/>
              </a:ext>
            </a:extLst>
          </p:cNvPr>
          <p:cNvSpPr txBox="1">
            <a:spLocks noGrp="1"/>
          </p:cNvSpPr>
          <p:nvPr>
            <p:ph type="title" idx="4294967295"/>
          </p:nvPr>
        </p:nvSpPr>
        <p:spPr>
          <a:xfrm>
            <a:off x="838080" y="365040"/>
            <a:ext cx="10515240" cy="1325160"/>
          </a:xfrm>
        </p:spPr>
        <p:txBody>
          <a:bodyPr lIns="91440" tIns="45720" rIns="91440" bIns="45720" anchor="ctr"/>
          <a:lstStyle/>
          <a:p>
            <a:pPr lvl="0"/>
            <a:r>
              <a:rPr lang="en-US">
                <a:latin typeface="Times New Roman" pitchFamily="18"/>
                <a:cs typeface="Times New Roman" pitchFamily="18"/>
              </a:rPr>
              <a:t>FR4 SUBSTRATE</a:t>
            </a:r>
          </a:p>
        </p:txBody>
      </p:sp>
      <p:pic>
        <p:nvPicPr>
          <p:cNvPr id="3" name="Content Placeholder 8">
            <a:extLst>
              <a:ext uri="{FF2B5EF4-FFF2-40B4-BE49-F238E27FC236}">
                <a16:creationId xmlns:a16="http://schemas.microsoft.com/office/drawing/2014/main" id="{1A1ECEDC-F9B0-422E-AF3A-21AC0C440549}"/>
              </a:ext>
            </a:extLst>
          </p:cNvPr>
          <p:cNvPicPr>
            <a:picLocks noChangeAspect="1"/>
          </p:cNvPicPr>
          <p:nvPr/>
        </p:nvPicPr>
        <p:blipFill>
          <a:blip r:embed="rId3">
            <a:lum/>
            <a:alphaModFix/>
          </a:blip>
          <a:srcRect/>
          <a:stretch>
            <a:fillRect/>
          </a:stretch>
        </p:blipFill>
        <p:spPr>
          <a:xfrm>
            <a:off x="2182680" y="2057400"/>
            <a:ext cx="3257279" cy="3257279"/>
          </a:xfrm>
          <a:prstGeom prst="rect">
            <a:avLst/>
          </a:prstGeom>
          <a:noFill/>
          <a:ln>
            <a:noFill/>
          </a:ln>
        </p:spPr>
      </p:pic>
      <p:sp>
        <p:nvSpPr>
          <p:cNvPr id="4" name="Slide Number Placeholder 1">
            <a:extLst>
              <a:ext uri="{FF2B5EF4-FFF2-40B4-BE49-F238E27FC236}">
                <a16:creationId xmlns:a16="http://schemas.microsoft.com/office/drawing/2014/main" id="{5AFE1696-FF53-4AF3-ADCF-6FB8C7346B9B}"/>
              </a:ext>
            </a:extLst>
          </p:cNvPr>
          <p:cNvSpPr txBox="1">
            <a:spLocks noGrp="1"/>
          </p:cNvSpPr>
          <p:nvPr/>
        </p:nvSpPr>
        <p:spPr>
          <a:xfrm>
            <a:off x="8610480" y="6356520"/>
            <a:ext cx="2742840" cy="364679"/>
          </a:xfrm>
          <a:prstGeom prst="rect">
            <a:avLst/>
          </a:prstGeom>
          <a:noFill/>
          <a:ln/>
        </p:spPr>
        <p:txBody>
          <a:bodyPr wrap="square" lIns="90000" tIns="45000" rIns="90000" bIns="45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8C68AC-BB72-4CE5-80B7-F1D7EF7A1264}" type="slidenum">
              <a:rPr kumimoji="0" lang="en-US" sz="2000" b="0" i="0" u="none" strike="noStrike" kern="1200" cap="none" spc="0" normalizeH="0" baseline="0" noProof="0" smtClean="0">
                <a:ln>
                  <a:noFill/>
                </a:ln>
                <a:solidFill>
                  <a:srgbClr val="000000"/>
                </a:solidFill>
                <a:effectLst/>
                <a:uLnTx/>
                <a:uFillTx/>
                <a:latin typeface="Calibri" pitchFamily="18"/>
                <a:ea typeface="+mn-ea"/>
                <a:cs typeface="Tahoma" pitchFamily="2"/>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2000" b="0" i="0" u="none" strike="noStrike" kern="1200" cap="none" spc="0" normalizeH="0" baseline="0" noProof="0">
              <a:ln>
                <a:noFill/>
              </a:ln>
              <a:solidFill>
                <a:srgbClr val="000000"/>
              </a:solidFill>
              <a:effectLst/>
              <a:uLnTx/>
              <a:uFillTx/>
              <a:latin typeface="Calibri" pitchFamily="18"/>
              <a:ea typeface="+mn-ea"/>
              <a:cs typeface="Tahoma" pitchFamily="2"/>
            </a:endParaRPr>
          </a:p>
        </p:txBody>
      </p:sp>
      <p:pic>
        <p:nvPicPr>
          <p:cNvPr id="5" name="Content Placeholder 9">
            <a:extLst>
              <a:ext uri="{FF2B5EF4-FFF2-40B4-BE49-F238E27FC236}">
                <a16:creationId xmlns:a16="http://schemas.microsoft.com/office/drawing/2014/main" id="{DDD35CDB-5258-4625-B052-F997AB17F893}"/>
              </a:ext>
            </a:extLst>
          </p:cNvPr>
          <p:cNvPicPr>
            <a:picLocks noChangeAspect="1"/>
          </p:cNvPicPr>
          <p:nvPr/>
        </p:nvPicPr>
        <p:blipFill>
          <a:blip r:embed="rId4">
            <a:lum/>
            <a:alphaModFix/>
          </a:blip>
          <a:srcRect/>
          <a:stretch>
            <a:fillRect/>
          </a:stretch>
        </p:blipFill>
        <p:spPr>
          <a:xfrm>
            <a:off x="5724360" y="3084480"/>
            <a:ext cx="4314600" cy="93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3104670-F7FC-4CB2-9D6A-5BCDBF4B8DD9}"/>
              </a:ext>
            </a:extLst>
          </p:cNvPr>
          <p:cNvSpPr txBox="1">
            <a:spLocks noGrp="1"/>
          </p:cNvSpPr>
          <p:nvPr>
            <p:ph type="body" idx="4294967295"/>
          </p:nvPr>
        </p:nvSpPr>
        <p:spPr>
          <a:xfrm>
            <a:off x="552600" y="467280"/>
            <a:ext cx="10714680" cy="5685480"/>
          </a:xfrm>
        </p:spPr>
        <p:txBody>
          <a:bodyPr/>
          <a:lstStyle/>
          <a:p>
            <a:pPr lvl="0">
              <a:spcBef>
                <a:spcPts val="1001"/>
              </a:spcBef>
              <a:buNone/>
            </a:pPr>
            <a:r>
              <a:rPr lang="en-US" sz="4000">
                <a:latin typeface="Times New Roman" pitchFamily="18"/>
                <a:cs typeface="Times New Roman" pitchFamily="18"/>
              </a:rPr>
              <a:t>FEEDING TECHNIQUES</a:t>
            </a:r>
          </a:p>
          <a:p>
            <a:pPr marL="37080" lvl="0">
              <a:spcBef>
                <a:spcPts val="1001"/>
              </a:spcBef>
              <a:buNone/>
            </a:pPr>
            <a:r>
              <a:rPr lang="en-US">
                <a:latin typeface="Times New Roman" pitchFamily="18"/>
                <a:cs typeface="Times New Roman" pitchFamily="18"/>
              </a:rPr>
              <a:t>1.Microstrip Line Feeding</a:t>
            </a:r>
          </a:p>
          <a:p>
            <a:pPr marL="37080" lvl="0">
              <a:spcBef>
                <a:spcPts val="1001"/>
              </a:spcBef>
              <a:buNone/>
            </a:pPr>
            <a:r>
              <a:rPr lang="en-US">
                <a:latin typeface="Times New Roman" pitchFamily="18"/>
                <a:cs typeface="Times New Roman" pitchFamily="18"/>
              </a:rPr>
              <a:t>2.Coaxial Feeding</a:t>
            </a:r>
          </a:p>
          <a:p>
            <a:pPr marL="37080" lvl="0">
              <a:spcBef>
                <a:spcPts val="1001"/>
              </a:spcBef>
              <a:buNone/>
            </a:pPr>
            <a:r>
              <a:rPr lang="en-US">
                <a:latin typeface="Times New Roman" pitchFamily="18"/>
                <a:cs typeface="Times New Roman" pitchFamily="18"/>
              </a:rPr>
              <a:t>3.Aperture Coupling</a:t>
            </a:r>
          </a:p>
          <a:p>
            <a:pPr marL="37080" lvl="0">
              <a:spcBef>
                <a:spcPts val="1001"/>
              </a:spcBef>
              <a:buNone/>
            </a:pPr>
            <a:r>
              <a:rPr lang="en-US">
                <a:latin typeface="Times New Roman" pitchFamily="18"/>
                <a:cs typeface="Times New Roman" pitchFamily="18"/>
              </a:rPr>
              <a:t>4.Proximity coupling</a:t>
            </a:r>
          </a:p>
          <a:p>
            <a:pPr marL="37080" lvl="0">
              <a:spcBef>
                <a:spcPts val="1001"/>
              </a:spcBef>
              <a:buNone/>
            </a:pPr>
            <a:r>
              <a:rPr lang="en-US" sz="3200">
                <a:latin typeface="Times New Roman" pitchFamily="18"/>
                <a:cs typeface="Times New Roman" pitchFamily="18"/>
              </a:rPr>
              <a:t> </a:t>
            </a:r>
          </a:p>
          <a:p>
            <a:pPr marL="37080" lvl="0">
              <a:spcBef>
                <a:spcPts val="1001"/>
              </a:spcBef>
              <a:buNone/>
            </a:pPr>
            <a:endParaRPr lang="en-US" sz="3000" b="1">
              <a:latin typeface="Times New Roman" pitchFamily="18"/>
              <a:cs typeface="Times New Roman" pitchFamily="18"/>
            </a:endParaRPr>
          </a:p>
          <a:p>
            <a:pPr marL="37080" lvl="0">
              <a:spcBef>
                <a:spcPts val="1001"/>
              </a:spcBef>
              <a:buNone/>
            </a:pPr>
            <a:endParaRPr lang="en-US">
              <a:latin typeface="Times New Roman" pitchFamily="18"/>
              <a:cs typeface="Times New Roman" pitchFamily="1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A92D1B75-DDF5-44FF-9E31-5EDD0AD7CD4E}"/>
              </a:ext>
            </a:extLst>
          </p:cNvPr>
          <p:cNvSpPr/>
          <p:nvPr/>
        </p:nvSpPr>
        <p:spPr>
          <a:xfrm>
            <a:off x="676800" y="423360"/>
            <a:ext cx="10348920" cy="1309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4000"/>
            </a:pPr>
            <a:r>
              <a:rPr lang="en-US" sz="4000" b="0" i="0" u="none" strike="noStrike" kern="1200" spc="0">
                <a:ln>
                  <a:noFill/>
                </a:ln>
                <a:solidFill>
                  <a:srgbClr val="000000"/>
                </a:solidFill>
                <a:latin typeface="Times New Roman" pitchFamily="18"/>
                <a:ea typeface="Microsoft YaHei" pitchFamily="2"/>
                <a:cs typeface="Times New Roman" pitchFamily="18"/>
              </a:rPr>
              <a:t>DESIGN EQUATIONS OF RECTANGULAR PATCH ANTENNA</a:t>
            </a:r>
          </a:p>
        </p:txBody>
      </p:sp>
      <p:pic>
        <p:nvPicPr>
          <p:cNvPr id="3" name="Picture 9">
            <a:extLst>
              <a:ext uri="{FF2B5EF4-FFF2-40B4-BE49-F238E27FC236}">
                <a16:creationId xmlns:a16="http://schemas.microsoft.com/office/drawing/2014/main" id="{09B1837F-2E27-4564-A161-CD4F27B938CA}"/>
              </a:ext>
            </a:extLst>
          </p:cNvPr>
          <p:cNvPicPr>
            <a:picLocks noChangeAspect="1"/>
          </p:cNvPicPr>
          <p:nvPr/>
        </p:nvPicPr>
        <p:blipFill>
          <a:blip r:embed="rId3">
            <a:lum/>
            <a:alphaModFix/>
          </a:blip>
          <a:srcRect/>
          <a:stretch>
            <a:fillRect/>
          </a:stretch>
        </p:blipFill>
        <p:spPr>
          <a:xfrm>
            <a:off x="811800" y="2199240"/>
            <a:ext cx="7886879" cy="4358520"/>
          </a:xfrm>
          <a:prstGeom prst="rect">
            <a:avLst/>
          </a:prstGeom>
          <a:noFill/>
          <a:ln>
            <a:noFill/>
          </a:ln>
        </p:spPr>
      </p:pic>
      <p:pic>
        <p:nvPicPr>
          <p:cNvPr id="6" name="Picture 5">
            <a:extLst>
              <a:ext uri="{FF2B5EF4-FFF2-40B4-BE49-F238E27FC236}">
                <a16:creationId xmlns:a16="http://schemas.microsoft.com/office/drawing/2014/main" id="{088FB4CB-76CB-1646-8085-7A8650176955}"/>
              </a:ext>
            </a:extLst>
          </p:cNvPr>
          <p:cNvPicPr>
            <a:picLocks noChangeAspect="1"/>
          </p:cNvPicPr>
          <p:nvPr/>
        </p:nvPicPr>
        <p:blipFill>
          <a:blip r:embed="rId4"/>
          <a:stretch>
            <a:fillRect/>
          </a:stretch>
        </p:blipFill>
        <p:spPr>
          <a:xfrm>
            <a:off x="6096000" y="1959786"/>
            <a:ext cx="4781855" cy="3490755"/>
          </a:xfrm>
          <a:prstGeom prst="rect">
            <a:avLst/>
          </a:prstGeom>
        </p:spPr>
      </p:pic>
      <p:sp>
        <p:nvSpPr>
          <p:cNvPr id="7" name="TextBox 6">
            <a:extLst>
              <a:ext uri="{FF2B5EF4-FFF2-40B4-BE49-F238E27FC236}">
                <a16:creationId xmlns:a16="http://schemas.microsoft.com/office/drawing/2014/main" id="{7AA72559-838F-4042-A6B1-1A2B3CE7828E}"/>
              </a:ext>
            </a:extLst>
          </p:cNvPr>
          <p:cNvSpPr txBox="1"/>
          <p:nvPr/>
        </p:nvSpPr>
        <p:spPr>
          <a:xfrm>
            <a:off x="6791066" y="5352447"/>
            <a:ext cx="2205318" cy="830997"/>
          </a:xfrm>
          <a:prstGeom prst="rect">
            <a:avLst/>
          </a:prstGeom>
          <a:noFill/>
        </p:spPr>
        <p:txBody>
          <a:bodyPr wrap="square" rtlCol="0">
            <a:spAutoFit/>
          </a:bodyPr>
          <a:lstStyle/>
          <a:p>
            <a:pPr algn="l"/>
            <a:r>
              <a:rPr lang="en-US" sz="2400">
                <a:latin typeface="Times New Roman" panose="02020603050405020304" pitchFamily="18" charset="0"/>
                <a:cs typeface="Times New Roman" panose="02020603050405020304" pitchFamily="18" charset="0"/>
              </a:rPr>
              <a:t>W=30mm</a:t>
            </a:r>
          </a:p>
          <a:p>
            <a:pPr algn="l"/>
            <a:r>
              <a:rPr lang="en-US" sz="2400">
                <a:latin typeface="Times New Roman" panose="02020603050405020304" pitchFamily="18" charset="0"/>
                <a:cs typeface="Times New Roman" panose="02020603050405020304" pitchFamily="18" charset="0"/>
              </a:rPr>
              <a:t>L=35mm</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fault 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efault 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Application>Microsoft Office PowerPoint</Application>
  <PresentationFormat>Widescreen</PresentationFormat>
  <Slides>23</Slides>
  <Notes>23</Notes>
  <HiddenSlides>1</HiddenSlides>
  <ScaleCrop>false</ScaleCrop>
  <HeadingPairs>
    <vt:vector size="4" baseType="variant">
      <vt:variant>
        <vt:lpstr>Theme</vt:lpstr>
      </vt:variant>
      <vt:variant>
        <vt:i4>5</vt:i4>
      </vt:variant>
      <vt:variant>
        <vt:lpstr>Slide Titles</vt:lpstr>
      </vt:variant>
      <vt:variant>
        <vt:i4>23</vt:i4>
      </vt:variant>
    </vt:vector>
  </HeadingPairs>
  <TitlesOfParts>
    <vt:vector size="28" baseType="lpstr">
      <vt:lpstr>Default</vt:lpstr>
      <vt:lpstr>Default 1</vt:lpstr>
      <vt:lpstr>Default 2</vt:lpstr>
      <vt:lpstr>Default 3</vt:lpstr>
      <vt:lpstr>Default 4</vt:lpstr>
      <vt:lpstr>DESIGN OF CROWN SHAPED PATCH ANTENNA FOR UWB APPLICATIONS  </vt:lpstr>
      <vt:lpstr>PowerPoint Presentation</vt:lpstr>
      <vt:lpstr>PowerPoint Presentation</vt:lpstr>
      <vt:lpstr>MICRO STRIP ANTENNAS</vt:lpstr>
      <vt:lpstr>DIFFERENT SHAPES OF MICROSTRIP PATCH ELEMENTS</vt:lpstr>
      <vt:lpstr>DIELECTRIC SUBSTRATE</vt:lpstr>
      <vt:lpstr>FR4 SUBSTRATE</vt:lpstr>
      <vt:lpstr>PowerPoint Presentation</vt:lpstr>
      <vt:lpstr>PowerPoint Presentation</vt:lpstr>
      <vt:lpstr>DESIGN EQUATIONS OF RECTANGULAR PATCH ANTENNA</vt:lpstr>
      <vt:lpstr>HFSS software</vt:lpstr>
      <vt:lpstr>PowerPoint Presentation</vt:lpstr>
      <vt:lpstr>PowerPoint Presentation</vt:lpstr>
      <vt:lpstr>S-PARAMETER GRAPH</vt:lpstr>
      <vt:lpstr>VSWR GRAPH</vt:lpstr>
      <vt:lpstr>RADIATION PATTERN AT 3.6 GHz </vt:lpstr>
      <vt:lpstr>RADIATION PATTERN AT 7.6GHz</vt:lpstr>
      <vt:lpstr>RADIATION PATTERN AT 10.6GHz</vt:lpstr>
      <vt:lpstr>PROPOSED ANTENNA PERFORMANCE PARAMETERS</vt:lpstr>
      <vt:lpstr>APPLICATIONS</vt:lpstr>
      <vt:lpstr>The proposed crown shaped patch antenna is designed for Ultra wide band applications. It resonates at 3.6 GHz, 7.6GHz and 10.6GHz with a return loss of -31.8dB, -34 and -18.1dB, VSWR is less than 2 , bandwidth of 3.1 to 11.5GHz and gain of 5dB.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CROWN SHAPED PATCH ANTENNA FOR UWB APPLICATIONS  </dc:title>
  <cp:lastModifiedBy>GOLLAKARAM  VISHNU SRIVARDHAN</cp:lastModifiedBy>
  <cp:revision>20</cp:revision>
  <dcterms:modified xsi:type="dcterms:W3CDTF">2021-05-30T15:43:38Z</dcterms:modified>
</cp:coreProperties>
</file>