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EDB7-149A-A2AB-89D1-E7CF3B91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82F9E-1C24-F069-DDE7-939A5C597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31A9A-83C8-FE2B-F49C-06852B18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9260-F346-E9D1-353E-3D4E580D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32A8-364C-7189-5A45-389D1264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4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7A21-4E4A-6650-B69E-53BB0992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87DFD-366C-97ED-003E-3DE08202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496C-6649-5A32-D73B-8753F889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A7124-964C-DBBC-5961-9AA289E4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C6B87-BE44-3526-2A5C-B427C543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61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F71F7-89DF-91CC-3A0E-C26649203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CFD67-4724-A37A-2066-CEF112933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1B43-6AE8-B79F-CA86-345D420C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3EF8-ADF0-E245-9AE8-D076AB6B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7011F-16D9-6B9C-D048-443225F1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0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5EE9B-FFDE-4AF0-7B30-9C61EC5D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5DEB-4F09-98D2-F112-CD1F5806C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DC41-AF43-C798-43EE-BDE6DFC7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C6B4-582C-294F-0A43-0CACEC9F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347-74ED-BB09-68AC-8B1B1E44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CBAE-FE1C-0D7B-97CD-2F6B021A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AC7A8-66A2-583C-9AF9-DFC809FC2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D882-F102-976C-E881-9BAA92AF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7917-E314-0B9E-DCF2-C3D4D73B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ACF5-B1F3-5035-1202-327FC7D8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7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8DB2-FF47-5DDA-2C30-EC5D9790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4131-D606-493A-B146-D6183FCA9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620D7-3A83-155F-B17B-26222F001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E2EDB-E4D4-B65D-C7F3-4BC68163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125F3-A324-B4AB-3FCA-D05E9E77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C2022-9CB1-04CB-288A-1DBF173A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16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211B-8E65-1E44-47D1-7623F89F5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F5B61-5FF7-C816-C18E-9F58FCE99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D121-D10C-DCA6-37CD-336487BD3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64F4A-12D3-A6C3-7631-AFCF1EAE8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026A5-C06B-DC70-762E-CFE8FC2CA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5A5DF-3467-00DA-57CA-38E0C8B3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BBD31-F63D-19BA-2B5E-32649968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E19749-224A-0BDB-BC73-B72C64C7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2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3ADC-46CF-0A6C-0F60-90377400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AC038-581E-23DC-65F9-1AE38153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3C5E-98C3-1029-0D30-B20C9909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B917F-39F7-4DE3-69B3-D6B63269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39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491AA-D6DE-A708-6962-8194590E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C1EFB-DD13-CAEC-3897-7E11ACAA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386E8-F1D2-D02C-786F-D5F5EC67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8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AC5E-8653-E7B7-37C0-D4862D6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59DC-219D-E62E-A08D-E4A3895A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14CED-57D7-45F3-2A7E-06BA3E6F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7F387-685B-14C0-7268-BFA82FE9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5D4DD-7526-AEBD-8D5C-392284DF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69B59-5C3A-4BCD-D1BD-86D036C2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05EE-F9F8-4777-B173-744E22D3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7E93B-895B-D64A-AC52-91EC57DE8A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4D539-C48A-02DC-87A7-56AFD4946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8B454-6407-426E-A261-EC2D8638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4A23-99A4-A731-B5B3-0A9D4DD7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62FAE-D363-13A1-C0C9-0562D2E9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75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9EFB0-A4C5-28AC-D522-0347D90E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B59A5-4FEC-45D7-4A33-7B73EB92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C25C9-30FA-3297-DDC3-56E0AF939E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BB68E-CFF9-400E-BDE3-081E6E6DBA1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DE8B0-134E-329D-6243-1D7C83400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6278-F6E6-3173-F699-0169C7C24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21529-2043-4134-A7D8-F345C21CD7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8A4D-B09D-98A6-513A-8F89554C7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417DB-5EC2-FA31-0E05-001CFCC83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E02F4-F184-8021-7BAB-92B81D90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60"/>
            <a:ext cx="12192000" cy="614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1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47D7-619A-F9A3-BB21-D4C03104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5AA9-605D-881F-1FEF-7C95CAAC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0DF53-6457-48D8-C50F-BF0649739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3FC6-8718-3389-4E55-7BA70F3F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F317-561A-BFF3-B2AB-FFF7FFD7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75693-2142-949A-F66F-5F2E0C19F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3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6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315C-AF38-361F-DA7C-53BC606B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38C7-D74A-7272-4A77-0FB988AA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73B41-7B46-8437-7B96-1EBC0D00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4" y="0"/>
            <a:ext cx="11191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Asha S</dc:creator>
  <cp:lastModifiedBy>Asha S</cp:lastModifiedBy>
  <cp:revision>4</cp:revision>
  <dcterms:created xsi:type="dcterms:W3CDTF">2025-02-27T14:15:47Z</dcterms:created>
  <dcterms:modified xsi:type="dcterms:W3CDTF">2025-02-27T14:23:49Z</dcterms:modified>
</cp:coreProperties>
</file>