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3:41:48.56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1,'0'0,"0"0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7T13:41:48.6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0B4-6146-9439-41A7-E41BE52D8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0A787-E610-B69D-F9BC-EAD49478A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0FC2-07AF-1358-C8BF-9002088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9FF54-279D-F413-7176-9CA8C5B5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7E6A-528B-047B-AFC4-EBF7A41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0DD5-1BD1-8564-012C-D5101568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B7368-39E0-C2C0-326C-501CD0FEA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41F1-E10E-D0CB-8F33-635BA40A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8DAE-E4D5-FA33-0995-50F05B7B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DCAA-D42D-A579-A7F6-09402259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0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F8B70-A2BD-DA8D-D5CA-D238D9FB4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3BC1B-DCD8-0D26-67BD-09F5CB3EE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20DD-7858-F374-F5D4-83931DF9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D4E7-4846-991C-1B66-62B39D73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4838-43CC-0438-5F48-E297C559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DA6D-000E-20A6-2325-2376364E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106F-85DA-C842-F0AD-30F2C20F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FE67D-EE96-B4FC-1FD9-0E767AB3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FDAD-41B7-9EDD-97E9-1B0940D1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585A-122C-913A-DA2A-5B4A22B9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14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B91F-8436-A0BA-EC88-62F78E57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8F1D5-1AF6-D903-1679-CBACF79E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FFDC-BC46-C5F7-61F4-1B52635F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FC61-8637-943D-86E2-ACA0577B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1EA72-B465-9FD2-2B3F-ADC23A1E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446F-16E7-821F-92EE-9CCBBB48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01D4-D759-1BE4-4D52-414646AB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5ED3-7CF4-D153-1522-DEA8CC31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7E0A-9C80-EA57-9E7B-7197A3A6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37FD4-60CA-7700-F579-D1D917AF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E5FF4-7ABA-635C-1F1F-4CADB411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8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DCCD-1B33-8E26-5EFF-3E514143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7A15D-8765-4AB4-33D3-C0C20F11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79F92-83F0-B01F-AB65-F126E46B1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1027F-C1D3-2C9E-4CE5-784AF4AEB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CAD18-AB40-9A62-7DE6-B538097DC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A79C6-C12A-ED5E-68B7-84FF734E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B32CF-7917-A901-0E26-7F49605B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2A0CD5-DD37-75B2-CF24-A45517ED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1ADE-B185-F402-6584-124F42E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205EC-47F9-C015-E6EB-3049C36B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0F7C7-9FB3-BD53-2856-50C10846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7A211-7C2F-D55C-8B67-0FE94AA0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C225F-89C3-041B-4D3A-B9A46456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89DFB-36AC-A9EA-A22C-20DD42AC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0B72-4373-437F-026A-DB1ACA2F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3905-AC13-3EA6-2B2B-2C5C33A5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D0E5-D9BF-D8E7-8C14-BCB2D65C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CC251-6E68-6EF8-8AF4-F8FF078C9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A504-FF26-5834-9932-B880142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FC35-2634-6496-56D2-250B79CD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1DBA5-A0F0-DD15-A31E-944301A4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6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13AD-463A-AE68-8D4E-8B572918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24A6B-F84A-69F7-49EF-7AEBB79E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73A41-8388-345E-A07D-AB7B03843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AD84-919E-3E4B-5240-FBF07E99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6243-1741-1F24-2E85-FFA61608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1666-852B-1302-D82B-A6DDC9B8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1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8ADFB-204A-8D29-DA10-48FB356C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68BC-7894-C9B7-B135-EEA8D33C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2028-5D19-0805-7832-BD8CFC89A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DD080-D9A2-4BF3-828E-D7E7BA28FF2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C212-9BC5-CAC5-11B0-E934B61BF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873E-E4F9-8394-3FC3-909BE413D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3F48-F13C-4729-8C1B-6108555A5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17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A036-77B4-2033-5145-2834F81F4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DF386-962C-DC25-EAB8-5B245CC94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B16CA-11E3-2CD7-2BB8-15963AA5B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206"/>
            <a:ext cx="11835245" cy="55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5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2901-EC1F-7232-4381-0BCD0062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5D7BD-87FA-B127-2C23-48CBB3A91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063" y="365125"/>
            <a:ext cx="11351873" cy="624349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BDD1AD-08C3-BBB6-E45E-45D2D1FA7E83}"/>
                  </a:ext>
                </a:extLst>
              </p14:cNvPr>
              <p14:cNvContentPartPr/>
              <p14:nvPr/>
            </p14:nvContentPartPr>
            <p14:xfrm>
              <a:off x="9881918" y="204697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BDD1AD-08C3-BBB6-E45E-45D2D1FA7E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7918" y="19393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6ADC5E-13F5-279A-571D-C4D74135C5DC}"/>
                  </a:ext>
                </a:extLst>
              </p14:cNvPr>
              <p14:cNvContentPartPr/>
              <p14:nvPr/>
            </p14:nvContentPartPr>
            <p14:xfrm>
              <a:off x="9881918" y="204697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6ADC5E-13F5-279A-571D-C4D74135C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27918" y="1939336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89428A5-7104-4CB9-A7C8-166CF9919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98" y="365125"/>
            <a:ext cx="2822438" cy="13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3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026F-5425-AAA0-983E-9CA37723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915F1-8F09-3C85-A93F-C450D66E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07075"/>
          </a:xfrm>
        </p:spPr>
      </p:pic>
    </p:spTree>
    <p:extLst>
      <p:ext uri="{BB962C8B-B14F-4D97-AF65-F5344CB8AC3E}">
        <p14:creationId xmlns:p14="http://schemas.microsoft.com/office/powerpoint/2010/main" val="15629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1AB2-7F68-D1E9-0FBD-17995B40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40A2-8A77-A2FA-B89B-2E5D3BE2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F820C-3788-1EBC-7921-D0E510622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34"/>
            <a:ext cx="12192000" cy="64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9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F5E5-D3F3-171C-3946-91529BC2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CD587-D7B2-16F0-1780-6079F499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72" y="365124"/>
            <a:ext cx="11094027" cy="6420139"/>
          </a:xfrm>
        </p:spPr>
      </p:pic>
    </p:spTree>
    <p:extLst>
      <p:ext uri="{BB962C8B-B14F-4D97-AF65-F5344CB8AC3E}">
        <p14:creationId xmlns:p14="http://schemas.microsoft.com/office/powerpoint/2010/main" val="252703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3D76-F93F-E55E-0ECB-99CE8E2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125776-01C9-A30B-22C2-8CD188F80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187036"/>
            <a:ext cx="11222181" cy="6546273"/>
          </a:xfrm>
        </p:spPr>
      </p:pic>
    </p:spTree>
    <p:extLst>
      <p:ext uri="{BB962C8B-B14F-4D97-AF65-F5344CB8AC3E}">
        <p14:creationId xmlns:p14="http://schemas.microsoft.com/office/powerpoint/2010/main" val="265703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3C55-B539-967E-A817-C5A7BEAD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72F9-E730-9274-6E77-2C40ABDC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0AD7C-EF82-3629-F6B8-E779CD10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36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2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72D1-4DC8-C609-5711-536D4594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B515-1302-628F-6E1A-A6EB2359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7594B-2339-E3BC-AA01-311AADC8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864" y="-340057"/>
            <a:ext cx="12192000" cy="683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9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EC6D-8DD3-8C1D-4266-40230A4D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E870F-258D-A9DB-BB57-2B8D73616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4727"/>
            <a:ext cx="10612582" cy="4722236"/>
          </a:xfrm>
        </p:spPr>
      </p:pic>
    </p:spTree>
    <p:extLst>
      <p:ext uri="{BB962C8B-B14F-4D97-AF65-F5344CB8AC3E}">
        <p14:creationId xmlns:p14="http://schemas.microsoft.com/office/powerpoint/2010/main" val="200653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 S</dc:creator>
  <cp:lastModifiedBy>Asha S</cp:lastModifiedBy>
  <cp:revision>4</cp:revision>
  <dcterms:created xsi:type="dcterms:W3CDTF">2025-02-27T13:38:49Z</dcterms:created>
  <dcterms:modified xsi:type="dcterms:W3CDTF">2025-02-27T13:51:39Z</dcterms:modified>
</cp:coreProperties>
</file>