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0" r:id="rId4"/>
    <p:sldId id="271" r:id="rId5"/>
    <p:sldId id="257" r:id="rId6"/>
    <p:sldId id="258" r:id="rId7"/>
    <p:sldId id="273" r:id="rId8"/>
    <p:sldId id="274" r:id="rId9"/>
    <p:sldId id="259" r:id="rId10"/>
    <p:sldId id="275" r:id="rId11"/>
    <p:sldId id="26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MODULE 4</a:t>
            </a:r>
            <a:br>
              <a:rPr lang="en-IN" altLang="en-US" dirty="0"/>
            </a:br>
            <a:r>
              <a:rPr lang="en-IN" altLang="en-US" dirty="0"/>
              <a:t>-Fuzzy Inference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Module - 4 (Fuzzy Inference System &amp; Genetic Algorithm) </a:t>
            </a:r>
          </a:p>
          <a:p>
            <a:r>
              <a:rPr lang="en-US"/>
              <a:t>Fuzzy Inference Systems - Mamdani and Sugeno types. Fuzzy Logic Controller. Concepts of  genetic algorithm. Operators in genetic algorithm - coding, selection, cross over, mutation.  Stopping condition for genetic algorithm.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A50-33BA-8F40-C15D-6F5A54D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0655-58F5-C55C-339C-C6397FFC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9480"/>
            <a:ext cx="10674985" cy="5018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29290" cy="579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175"/>
            <a:ext cx="10515600" cy="5285105"/>
          </a:xfrm>
        </p:spPr>
        <p:txBody>
          <a:bodyPr>
            <a:normAutofit fontScale="9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Mamdani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has widespread acceptance;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is well-suitable for human input;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is intuitive.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is computationally efficient.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is compact and works well with linear technique, optimization technique and adaptive technique.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is best suited for mathematical analysis.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 has a guaranteed continuity of the output surface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84FF-E3F7-CCB1-55CE-5825DBDB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 Systems(FIS)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E5CB-2BAE-56A7-FF09-0BECCA9E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 System is the key unit of a fuzzy logic system having decision making as its primary work. It uses the “IF…THEN” rules along with connectors “OR” or “AND” for drawing essential decision rules.</a:t>
            </a:r>
          </a:p>
        </p:txBody>
      </p:sp>
    </p:spTree>
    <p:extLst>
      <p:ext uri="{BB962C8B-B14F-4D97-AF65-F5344CB8AC3E}">
        <p14:creationId xmlns:p14="http://schemas.microsoft.com/office/powerpoint/2010/main" val="303173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A66E-9775-9F2C-9CA2-C5CF4ED7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 Systems(FIS)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18E2F-67EA-021A-E4A5-7125B6DF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6" y="1756582"/>
            <a:ext cx="7827743" cy="3535530"/>
          </a:xfrm>
        </p:spPr>
      </p:pic>
    </p:spTree>
    <p:extLst>
      <p:ext uri="{BB962C8B-B14F-4D97-AF65-F5344CB8AC3E}">
        <p14:creationId xmlns:p14="http://schemas.microsoft.com/office/powerpoint/2010/main" val="122621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A12F-9153-391E-685F-C2212A06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of 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4AD4-A252-0B2C-9266-8DAA5182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 contains fuzzy IF-THEN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 defines the membership functions of fuzzy sets used in fuzzy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 performs operation on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 Interface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 converts the crisp quantities into fuzzy quantities.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Defuzzification Interface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 converts the fuzzy quantities into crisp quantities. Following is a block diagram of fuzzy interference system.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Fuzzy Inference Systems - Mamdani and Sugeno types.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 System (FIS) is a process to interpret the values of the input vector and, on the basis of some sets of fuzzy rules, it assigns corresponding values to the output vector. This is a method to map an input to an output using fuzzy logic. Based on this mapping process, the system takes decisions and distinguishes patterns.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fuzzy inference systems: Mamdani FIS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Mamdani FIS –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Mamdani fuzzy inference system was proposed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Ebhasim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Mamdani.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it was designed to control a steam engine and boiler combination by a set of linguistic control rules obtained from the experienced human operators. In Mamdani inference system, the output of each rule to be a fuzzy logic set.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06C0-34C6-F5C3-E5E0-270E55D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Computing the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35B8-F8E8-F5A2-5907-FE211779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 set of fuzzy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input using input membership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fuzzified inputs according to the fuzzy rules for establishing a rule strength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consequent of the rule by combining the rule strength and the output membership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all the consequents to get an output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defuzzified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distribution is obtained</a:t>
            </a:r>
          </a:p>
        </p:txBody>
      </p:sp>
    </p:spTree>
    <p:extLst>
      <p:ext uri="{BB962C8B-B14F-4D97-AF65-F5344CB8AC3E}">
        <p14:creationId xmlns:p14="http://schemas.microsoft.com/office/powerpoint/2010/main" val="26632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E223F-EE8F-F532-851F-F7C73A76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673768"/>
            <a:ext cx="7631493" cy="5185160"/>
          </a:xfrm>
        </p:spPr>
      </p:pic>
    </p:spTree>
    <p:extLst>
      <p:ext uri="{BB962C8B-B14F-4D97-AF65-F5344CB8AC3E}">
        <p14:creationId xmlns:p14="http://schemas.microsoft.com/office/powerpoint/2010/main" val="16238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FIS 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fuzzy inference system was proposed by Takagi,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Kang to develop a systematic approach for generating fuzzy rules from a given input-output dataset. A typical fuzzy rule in a first-order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model has the form: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is A and y is B THEN z = f(x, y)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are fuzzy sets in the antecedent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f(x, y) is a crisp function in the consequent.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fuzzy models are also possible, but while designing, those introduce significant complexity.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MODULE 4 -Fuzzy Inference Systems</vt:lpstr>
      <vt:lpstr>Fuzzy Inference Systems(FIS)</vt:lpstr>
      <vt:lpstr>Fuzzy Inference Systems(FIS)</vt:lpstr>
      <vt:lpstr>Functional block of FIS</vt:lpstr>
      <vt:lpstr>Fuzzy Inference Systems - Mamdani and Sugeno types. </vt:lpstr>
      <vt:lpstr>Mamdani FIS –</vt:lpstr>
      <vt:lpstr>Steps for Computing the Output</vt:lpstr>
      <vt:lpstr>PowerPoint Presentation</vt:lpstr>
      <vt:lpstr>Sugeno FIS –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jisna</dc:creator>
  <cp:lastModifiedBy>Reshma K V</cp:lastModifiedBy>
  <cp:revision>9</cp:revision>
  <dcterms:created xsi:type="dcterms:W3CDTF">2024-03-21T16:25:14Z</dcterms:created>
  <dcterms:modified xsi:type="dcterms:W3CDTF">2025-03-07T09:19:00Z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31576C56058A43C982757FFED8F5545E_12</vt:lpwstr>
  </property>
  <property fmtid="{D5CDD505-2E9C-101B-9397-08002B2CF9AE}" pid="3" name="KSOProductBuildVer">
    <vt:lpwstr>1033-12.2.0.13489</vt:lpwstr>
  </property>
</Properties>
</file>