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0099-AF66-D65C-C5A0-2382CD3F2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97EC-2630-8ED8-395C-A4B20051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A4E9-0097-863A-8E0F-9DB71D83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620C-2757-2BDA-68A0-D25E3C9B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3150-1C10-A9F8-EA99-04A45F03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2841-84C3-DC96-FBCA-90E90F78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C71B-4B68-DC92-BEC1-0638C7E7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046-E0B2-D5B7-368A-07EF3E0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AE62-28F9-6768-5D50-2B2B9C50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9443-2C67-D5D8-A4DF-226ECF92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042A1-C14D-F423-89F0-357281CFE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58704-012E-3EAC-9D06-7F454B13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FA90-9582-3735-F756-3C89917A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4531-A61B-2D72-2ECC-D71536C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287D-87AF-A6E1-BF58-84DB0159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3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A24-5806-28DD-5D27-FFBF943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A97E-642E-0FFC-5BD2-155C4A8A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7442-ECBC-AC00-D52C-24B9F395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2C1F-9BBB-A9D9-2E42-534C0677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CF8-6F54-9283-5636-4A74EB08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A3DC-442D-4F89-92B5-8A38A79F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28C2-DA86-24A1-EEE6-60C01FE1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C0CF-7DBE-9C41-22C2-05AC4AC5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BEA0-26C1-CC08-5AC0-3F8BA08D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63F9-1A5F-D48D-E9D5-B1EA67FF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5C27-A4A3-AB3C-CE8B-C0DDD262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644C-8DE0-D3ED-E8F2-CC5FBA9E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BAFF-074D-12BE-4F81-99976D6F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0E76-2FD4-771F-1601-73445D72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2099-BF08-47D6-8118-7055A1C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F8C-7677-DBE1-3C56-FAF3D7A3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0C6-CE81-CF90-956B-0B78C2A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BAEA2-03EF-D169-16B1-EC001489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2609-8055-8A74-016F-D0CFE44B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4CB1-E978-044B-C537-AE6A11DFC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25879-F08D-F82B-50BD-1A56964FE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46C9D-C7F1-4B76-8D1C-65C51F98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8ABF3-7505-34EA-C14A-DC1B179B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3245C-1DB0-6D3E-962D-B163C2C6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3EEA-B3CD-6116-3A3A-AA80F2CA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00A92-D8DB-29FE-7189-81267AD4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89457-87C4-79E0-E6B8-4CC74ABC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AC85C-80EF-620D-1C37-D41E0A8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8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494F-4C34-265D-5B06-B63A9D65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7C5A9-C9EF-925B-E2FE-EF0EEF6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81B3A-0C54-EC5B-176F-184D83A1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A63E-9B54-5029-4616-FE4B65D0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1804-0B93-F122-D2B7-48B8E909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182C-8118-B597-942A-7DEE28A7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2AEB5-E8F2-CCE0-0A90-349C57DA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360A-F673-BA76-1B95-4D07D16A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5654-6A66-38C0-98DE-2B8897A9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5621-13C8-CB23-AA64-3DAA7031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353B-BB0D-CEE6-8C46-DA4DBB4D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6FFC8-9089-A4C7-74BA-26A39842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E96A0-BAE9-0F8A-33F4-0AC9FA13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37AD-093F-75D7-F3A8-80ACC3D4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1C4F9-1C4E-12D7-31D0-E765BD48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E32E8-C5D7-AC20-00F0-E6A98914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2670-5F34-E54B-0A3E-CCF3346C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74BE-9AD0-0F45-FB8D-9E0673D05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094A-DB38-4762-8604-5491385E55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8A1F-5610-6A87-8F0B-68D43607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DAD0-A363-C82D-5E7F-0DF8D3AD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7239-0EBF-4454-B107-D808F579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2281-6AF8-5114-C187-22F8E9AAA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Resnet</a:t>
            </a:r>
          </a:p>
        </p:txBody>
      </p:sp>
    </p:spTree>
    <p:extLst>
      <p:ext uri="{BB962C8B-B14F-4D97-AF65-F5344CB8AC3E}">
        <p14:creationId xmlns:p14="http://schemas.microsoft.com/office/powerpoint/2010/main" val="150641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7A-BC65-BF16-59FC-1BD361D4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398E-1FFC-05B5-8BE0-5186244C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(Residual Network) is a deep learning architecture introduced by Microsoft in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won the ImageNet competition with an error rate of 3.6%.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addresses the problem of training very deep networks using residual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5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F6D7-FD96-9F0F-F51B-D2104358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3B67-6D00-7EF8-A1F4-286D4E0D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in Deep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9F47-A614-2049-699A-87A8CB22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networks suffer from vanishing/exploding gradients.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deep networks becomes difficult as layers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degrades due to ineffective weight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8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AB70-6BC6-6984-867B-5598D6C6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 - Residual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6308-FF1F-BD80-2ED9-023AA071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introduces shortcut (skip)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connections allow gradient flow directly to earlier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learning direct mappings, </a:t>
            </a:r>
            <a:r>
              <a:rPr lang="en-US" dirty="0" err="1"/>
              <a:t>ResNet</a:t>
            </a:r>
            <a:r>
              <a:rPr lang="en-US" dirty="0"/>
              <a:t> learns residuals:</a:t>
            </a:r>
            <a:br>
              <a:rPr lang="en-US" dirty="0"/>
            </a:br>
            <a:r>
              <a:rPr lang="en-US" b="1" dirty="0"/>
              <a:t>F(x) = H(x) - x → H(x) = F(x) + x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0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FF1E-3690-96CB-4D2D-AB747523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ResNet</a:t>
            </a:r>
            <a:r>
              <a:rPr lang="en-IN" b="1" dirty="0"/>
              <a:t>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EDFF-5852-1383-4D91-CBC4B90F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ResNet</a:t>
            </a:r>
            <a:r>
              <a:rPr lang="en-IN" dirty="0"/>
              <a:t> is composed of residual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residual block: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Contains identity (skip) 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Allows efficient backpropagation.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Prevents vanishing gradients.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Variants: ResNet-18, ResNet-34, ResNet-50, ResNet-101, ResNet-152.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Each number represent number of 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3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B8E788-61B2-1D2A-3B2D-AEAE23BD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455" y="2207173"/>
            <a:ext cx="11235559" cy="39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BBF43-9C0B-CF30-3490-B424B25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ResNet</a:t>
            </a:r>
            <a:r>
              <a:rPr lang="en-IN" b="1" dirty="0"/>
              <a:t> Architecture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5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3075-47AB-BB66-EB7E-BF3F8BBD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</a:t>
            </a:r>
            <a:r>
              <a:rPr lang="en-IN" b="1" dirty="0" err="1"/>
              <a:t>ResNet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89B1-B57A-C435-97A2-7977EF8F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training of very deep networks (over 100 layers).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accuracy without increasing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image classification, object detection, and segmentation.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04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4CDF-5444-265B-B01C-C2065A0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C283-EC2C-DABE-7F33-CBBA0E61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0465-C310-B32F-CACC-E6D8BD7C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Image recognition (e.g., ImageNet, CIFAR-10, CIFAR-100)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Medical image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Autonomous 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Object detection (YOLO, Faster R-CNN)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4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91F2-15AD-DD2C-6101-DA8F0A1DE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2D5-9310-93A9-4300-4547E6AD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10F5-7E42-16E6-48BA-F4719BE2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revolutionized deep learning by solving the vanishing gradient problem.</a:t>
            </a:r>
          </a:p>
          <a:p>
            <a:r>
              <a:rPr lang="en-US" dirty="0"/>
              <a:t>It remains a widely used architecture in computer vision.</a:t>
            </a:r>
          </a:p>
          <a:p>
            <a:r>
              <a:rPr lang="en-US" dirty="0"/>
              <a:t>Future advancements continue to refine residual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04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Resnet</vt:lpstr>
      <vt:lpstr>Introduction </vt:lpstr>
      <vt:lpstr>Problem in Deep Networks</vt:lpstr>
      <vt:lpstr>Solution - Residual Learning </vt:lpstr>
      <vt:lpstr>ResNet Architecture </vt:lpstr>
      <vt:lpstr>ResNet Architecture </vt:lpstr>
      <vt:lpstr>Advantages of ResNet 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johnson k</dc:creator>
  <cp:lastModifiedBy>jacob johnson k</cp:lastModifiedBy>
  <cp:revision>1</cp:revision>
  <dcterms:created xsi:type="dcterms:W3CDTF">2025-02-19T14:54:35Z</dcterms:created>
  <dcterms:modified xsi:type="dcterms:W3CDTF">2025-02-19T15:21:24Z</dcterms:modified>
</cp:coreProperties>
</file>