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3"/>
  </p:normalViewPr>
  <p:slideViewPr>
    <p:cSldViewPr snapToGrid="0" snapToObjects="1">
      <p:cViewPr varScale="1">
        <p:scale>
          <a:sx n="120" d="100"/>
          <a:sy n="120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4DAB-059E-204F-980A-F463C4548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Fitness Guru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CDFFB-C173-B249-AAB4-9283C5C18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Fitness Assistant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A5C67-9015-DA49-9475-CEF50DC9A6EA}"/>
              </a:ext>
            </a:extLst>
          </p:cNvPr>
          <p:cNvSpPr txBox="1"/>
          <p:nvPr/>
        </p:nvSpPr>
        <p:spPr>
          <a:xfrm>
            <a:off x="9633098" y="5975498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Vishnu Prabhakaran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16570-D976-4B4A-8ACC-DABB0977554A}"/>
              </a:ext>
            </a:extLst>
          </p:cNvPr>
          <p:cNvSpPr txBox="1"/>
          <p:nvPr/>
        </p:nvSpPr>
        <p:spPr>
          <a:xfrm>
            <a:off x="10755119" y="62351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215293431</a:t>
            </a:r>
          </a:p>
        </p:txBody>
      </p:sp>
    </p:spTree>
    <p:extLst>
      <p:ext uri="{BB962C8B-B14F-4D97-AF65-F5344CB8AC3E}">
        <p14:creationId xmlns:p14="http://schemas.microsoft.com/office/powerpoint/2010/main" val="286046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3F64-B1AE-BF42-9E9D-4DD2D2C6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Workout Level Screen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0CEB1A-808D-5745-A88F-86DC8B1D5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954" y="2222501"/>
            <a:ext cx="2045790" cy="363696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F6CD4A-DEF5-6F46-AD66-FEF02EA5474F}"/>
              </a:ext>
            </a:extLst>
          </p:cNvPr>
          <p:cNvSpPr txBox="1">
            <a:spLocks/>
          </p:cNvSpPr>
          <p:nvPr/>
        </p:nvSpPr>
        <p:spPr>
          <a:xfrm>
            <a:off x="6528397" y="2222286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E7A3E7-FA6C-DE4F-A767-A4411F47C1E7}"/>
              </a:ext>
            </a:extLst>
          </p:cNvPr>
          <p:cNvSpPr txBox="1">
            <a:spLocks/>
          </p:cNvSpPr>
          <p:nvPr/>
        </p:nvSpPr>
        <p:spPr>
          <a:xfrm>
            <a:off x="3880890" y="2222287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38B9CB-EFD9-B145-96F6-4BFB94FB91D0}"/>
              </a:ext>
            </a:extLst>
          </p:cNvPr>
          <p:cNvSpPr txBox="1">
            <a:spLocks/>
          </p:cNvSpPr>
          <p:nvPr/>
        </p:nvSpPr>
        <p:spPr>
          <a:xfrm>
            <a:off x="5720322" y="2222287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 is where you set out your work out level,</a:t>
            </a:r>
          </a:p>
          <a:p>
            <a:r>
              <a:rPr lang="en-US" dirty="0"/>
              <a:t>And your reps and counts change as you progress.</a:t>
            </a:r>
          </a:p>
        </p:txBody>
      </p:sp>
    </p:spTree>
    <p:extLst>
      <p:ext uri="{BB962C8B-B14F-4D97-AF65-F5344CB8AC3E}">
        <p14:creationId xmlns:p14="http://schemas.microsoft.com/office/powerpoint/2010/main" val="23713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3F64-B1AE-BF42-9E9D-4DD2D2C6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Eating Habits Screen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0CEB1A-808D-5745-A88F-86DC8B1D5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954" y="2222501"/>
            <a:ext cx="2045790" cy="363696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F6CD4A-DEF5-6F46-AD66-FEF02EA5474F}"/>
              </a:ext>
            </a:extLst>
          </p:cNvPr>
          <p:cNvSpPr txBox="1">
            <a:spLocks/>
          </p:cNvSpPr>
          <p:nvPr/>
        </p:nvSpPr>
        <p:spPr>
          <a:xfrm>
            <a:off x="6528397" y="2222286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E7A3E7-FA6C-DE4F-A767-A4411F47C1E7}"/>
              </a:ext>
            </a:extLst>
          </p:cNvPr>
          <p:cNvSpPr txBox="1">
            <a:spLocks/>
          </p:cNvSpPr>
          <p:nvPr/>
        </p:nvSpPr>
        <p:spPr>
          <a:xfrm>
            <a:off x="3880890" y="2222287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38B9CB-EFD9-B145-96F6-4BFB94FB91D0}"/>
              </a:ext>
            </a:extLst>
          </p:cNvPr>
          <p:cNvSpPr txBox="1">
            <a:spLocks/>
          </p:cNvSpPr>
          <p:nvPr/>
        </p:nvSpPr>
        <p:spPr>
          <a:xfrm>
            <a:off x="5720322" y="2222287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 is where you set your eating habits</a:t>
            </a:r>
          </a:p>
          <a:p>
            <a:r>
              <a:rPr lang="en-US" dirty="0"/>
              <a:t>The home screen should show the images and tips based on your eating habits.</a:t>
            </a:r>
          </a:p>
        </p:txBody>
      </p:sp>
    </p:spTree>
    <p:extLst>
      <p:ext uri="{BB962C8B-B14F-4D97-AF65-F5344CB8AC3E}">
        <p14:creationId xmlns:p14="http://schemas.microsoft.com/office/powerpoint/2010/main" val="296179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3F64-B1AE-BF42-9E9D-4DD2D2C6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Workout </a:t>
            </a:r>
            <a:r>
              <a:rPr lang="en-US" dirty="0" err="1"/>
              <a:t>Availabity</a:t>
            </a:r>
            <a:r>
              <a:rPr lang="en-US" dirty="0"/>
              <a:t> Screen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0CEB1A-808D-5745-A88F-86DC8B1D5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954" y="2222501"/>
            <a:ext cx="2045790" cy="363696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F6CD4A-DEF5-6F46-AD66-FEF02EA5474F}"/>
              </a:ext>
            </a:extLst>
          </p:cNvPr>
          <p:cNvSpPr txBox="1">
            <a:spLocks/>
          </p:cNvSpPr>
          <p:nvPr/>
        </p:nvSpPr>
        <p:spPr>
          <a:xfrm>
            <a:off x="6528397" y="2222286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E7A3E7-FA6C-DE4F-A767-A4411F47C1E7}"/>
              </a:ext>
            </a:extLst>
          </p:cNvPr>
          <p:cNvSpPr txBox="1">
            <a:spLocks/>
          </p:cNvSpPr>
          <p:nvPr/>
        </p:nvSpPr>
        <p:spPr>
          <a:xfrm>
            <a:off x="3880890" y="2222287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38B9CB-EFD9-B145-96F6-4BFB94FB91D0}"/>
              </a:ext>
            </a:extLst>
          </p:cNvPr>
          <p:cNvSpPr txBox="1">
            <a:spLocks/>
          </p:cNvSpPr>
          <p:nvPr/>
        </p:nvSpPr>
        <p:spPr>
          <a:xfrm>
            <a:off x="5720322" y="2222287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 is where you set your workout availability</a:t>
            </a:r>
          </a:p>
          <a:p>
            <a:r>
              <a:rPr lang="en-US" dirty="0"/>
              <a:t>And it should reflect the profile page </a:t>
            </a:r>
          </a:p>
        </p:txBody>
      </p:sp>
    </p:spTree>
    <p:extLst>
      <p:ext uri="{BB962C8B-B14F-4D97-AF65-F5344CB8AC3E}">
        <p14:creationId xmlns:p14="http://schemas.microsoft.com/office/powerpoint/2010/main" val="204424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3F64-B1AE-BF42-9E9D-4DD2D2C6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0CEB1A-808D-5745-A88F-86DC8B1D5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954" y="2222500"/>
            <a:ext cx="2045791" cy="363696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F6CD4A-DEF5-6F46-AD66-FEF02EA5474F}"/>
              </a:ext>
            </a:extLst>
          </p:cNvPr>
          <p:cNvSpPr txBox="1">
            <a:spLocks/>
          </p:cNvSpPr>
          <p:nvPr/>
        </p:nvSpPr>
        <p:spPr>
          <a:xfrm>
            <a:off x="6528397" y="2222286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E7A3E7-FA6C-DE4F-A767-A4411F47C1E7}"/>
              </a:ext>
            </a:extLst>
          </p:cNvPr>
          <p:cNvSpPr txBox="1">
            <a:spLocks/>
          </p:cNvSpPr>
          <p:nvPr/>
        </p:nvSpPr>
        <p:spPr>
          <a:xfrm>
            <a:off x="3880890" y="2222287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38B9CB-EFD9-B145-96F6-4BFB94FB91D0}"/>
              </a:ext>
            </a:extLst>
          </p:cNvPr>
          <p:cNvSpPr txBox="1">
            <a:spLocks/>
          </p:cNvSpPr>
          <p:nvPr/>
        </p:nvSpPr>
        <p:spPr>
          <a:xfrm>
            <a:off x="5720322" y="2222287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Login Screen with Login Details, Reset password, Register, and Skip to Main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4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3F64-B1AE-BF42-9E9D-4DD2D2C6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Screen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0CEB1A-808D-5745-A88F-86DC8B1D5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954" y="2222501"/>
            <a:ext cx="2045791" cy="363696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F6CD4A-DEF5-6F46-AD66-FEF02EA5474F}"/>
              </a:ext>
            </a:extLst>
          </p:cNvPr>
          <p:cNvSpPr txBox="1">
            <a:spLocks/>
          </p:cNvSpPr>
          <p:nvPr/>
        </p:nvSpPr>
        <p:spPr>
          <a:xfrm>
            <a:off x="6528397" y="2222286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E7A3E7-FA6C-DE4F-A767-A4411F47C1E7}"/>
              </a:ext>
            </a:extLst>
          </p:cNvPr>
          <p:cNvSpPr txBox="1">
            <a:spLocks/>
          </p:cNvSpPr>
          <p:nvPr/>
        </p:nvSpPr>
        <p:spPr>
          <a:xfrm>
            <a:off x="3880890" y="2222287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38B9CB-EFD9-B145-96F6-4BFB94FB91D0}"/>
              </a:ext>
            </a:extLst>
          </p:cNvPr>
          <p:cNvSpPr txBox="1">
            <a:spLocks/>
          </p:cNvSpPr>
          <p:nvPr/>
        </p:nvSpPr>
        <p:spPr>
          <a:xfrm>
            <a:off x="5720322" y="2222287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 Screen with registration details and skip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6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3F64-B1AE-BF42-9E9D-4DD2D2C6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password Screen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0CEB1A-808D-5745-A88F-86DC8B1D5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954" y="2222501"/>
            <a:ext cx="2045790" cy="363696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F6CD4A-DEF5-6F46-AD66-FEF02EA5474F}"/>
              </a:ext>
            </a:extLst>
          </p:cNvPr>
          <p:cNvSpPr txBox="1">
            <a:spLocks/>
          </p:cNvSpPr>
          <p:nvPr/>
        </p:nvSpPr>
        <p:spPr>
          <a:xfrm>
            <a:off x="6528397" y="2222286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E7A3E7-FA6C-DE4F-A767-A4411F47C1E7}"/>
              </a:ext>
            </a:extLst>
          </p:cNvPr>
          <p:cNvSpPr txBox="1">
            <a:spLocks/>
          </p:cNvSpPr>
          <p:nvPr/>
        </p:nvSpPr>
        <p:spPr>
          <a:xfrm>
            <a:off x="3880890" y="2222287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38B9CB-EFD9-B145-96F6-4BFB94FB91D0}"/>
              </a:ext>
            </a:extLst>
          </p:cNvPr>
          <p:cNvSpPr txBox="1">
            <a:spLocks/>
          </p:cNvSpPr>
          <p:nvPr/>
        </p:nvSpPr>
        <p:spPr>
          <a:xfrm>
            <a:off x="5720322" y="2222287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Reset password screen to retrieve the lost password.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1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3F64-B1AE-BF42-9E9D-4DD2D2C6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Screen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0CEB1A-808D-5745-A88F-86DC8B1D5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954" y="2222501"/>
            <a:ext cx="2045790" cy="363696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F6CD4A-DEF5-6F46-AD66-FEF02EA5474F}"/>
              </a:ext>
            </a:extLst>
          </p:cNvPr>
          <p:cNvSpPr txBox="1">
            <a:spLocks/>
          </p:cNvSpPr>
          <p:nvPr/>
        </p:nvSpPr>
        <p:spPr>
          <a:xfrm>
            <a:off x="6528397" y="2222286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E7A3E7-FA6C-DE4F-A767-A4411F47C1E7}"/>
              </a:ext>
            </a:extLst>
          </p:cNvPr>
          <p:cNvSpPr txBox="1">
            <a:spLocks/>
          </p:cNvSpPr>
          <p:nvPr/>
        </p:nvSpPr>
        <p:spPr>
          <a:xfrm>
            <a:off x="3880890" y="2222287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38B9CB-EFD9-B145-96F6-4BFB94FB91D0}"/>
              </a:ext>
            </a:extLst>
          </p:cNvPr>
          <p:cNvSpPr txBox="1">
            <a:spLocks/>
          </p:cNvSpPr>
          <p:nvPr/>
        </p:nvSpPr>
        <p:spPr>
          <a:xfrm>
            <a:off x="5720322" y="2222287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landing Screen with tab bar containing Home page, Profile page, Workout page, Progress page, Menu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2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3F64-B1AE-BF42-9E9D-4DD2D2C6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Screen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0CEB1A-808D-5745-A88F-86DC8B1D5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954" y="2222501"/>
            <a:ext cx="2045790" cy="363696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F6CD4A-DEF5-6F46-AD66-FEF02EA5474F}"/>
              </a:ext>
            </a:extLst>
          </p:cNvPr>
          <p:cNvSpPr txBox="1">
            <a:spLocks/>
          </p:cNvSpPr>
          <p:nvPr/>
        </p:nvSpPr>
        <p:spPr>
          <a:xfrm>
            <a:off x="6528397" y="2222286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E7A3E7-FA6C-DE4F-A767-A4411F47C1E7}"/>
              </a:ext>
            </a:extLst>
          </p:cNvPr>
          <p:cNvSpPr txBox="1">
            <a:spLocks/>
          </p:cNvSpPr>
          <p:nvPr/>
        </p:nvSpPr>
        <p:spPr>
          <a:xfrm>
            <a:off x="3880890" y="2222287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38B9CB-EFD9-B145-96F6-4BFB94FB91D0}"/>
              </a:ext>
            </a:extLst>
          </p:cNvPr>
          <p:cNvSpPr txBox="1">
            <a:spLocks/>
          </p:cNvSpPr>
          <p:nvPr/>
        </p:nvSpPr>
        <p:spPr>
          <a:xfrm>
            <a:off x="5720322" y="2222287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Profile page containing your weekly workout routine.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4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3F64-B1AE-BF42-9E9D-4DD2D2C6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Workout Screen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0CEB1A-808D-5745-A88F-86DC8B1D5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954" y="2222501"/>
            <a:ext cx="2045790" cy="363696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F6CD4A-DEF5-6F46-AD66-FEF02EA5474F}"/>
              </a:ext>
            </a:extLst>
          </p:cNvPr>
          <p:cNvSpPr txBox="1">
            <a:spLocks/>
          </p:cNvSpPr>
          <p:nvPr/>
        </p:nvSpPr>
        <p:spPr>
          <a:xfrm>
            <a:off x="6528397" y="2222286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E7A3E7-FA6C-DE4F-A767-A4411F47C1E7}"/>
              </a:ext>
            </a:extLst>
          </p:cNvPr>
          <p:cNvSpPr txBox="1">
            <a:spLocks/>
          </p:cNvSpPr>
          <p:nvPr/>
        </p:nvSpPr>
        <p:spPr>
          <a:xfrm>
            <a:off x="3880890" y="2222287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38B9CB-EFD9-B145-96F6-4BFB94FB91D0}"/>
              </a:ext>
            </a:extLst>
          </p:cNvPr>
          <p:cNvSpPr txBox="1">
            <a:spLocks/>
          </p:cNvSpPr>
          <p:nvPr/>
        </p:nvSpPr>
        <p:spPr>
          <a:xfrm>
            <a:off x="5720322" y="2222287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Workout screen where the data is loaded from the external </a:t>
            </a:r>
            <a:r>
              <a:rPr lang="en-US" dirty="0" err="1"/>
              <a:t>Api</a:t>
            </a:r>
            <a:r>
              <a:rPr lang="en-US" dirty="0"/>
              <a:t>.</a:t>
            </a:r>
          </a:p>
          <a:p>
            <a:r>
              <a:rPr lang="en-US" dirty="0"/>
              <a:t>You can then mark it as completed as you workout.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1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3F64-B1AE-BF42-9E9D-4DD2D2C6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Screen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0CEB1A-808D-5745-A88F-86DC8B1D5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954" y="2222501"/>
            <a:ext cx="2045790" cy="363696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F6CD4A-DEF5-6F46-AD66-FEF02EA5474F}"/>
              </a:ext>
            </a:extLst>
          </p:cNvPr>
          <p:cNvSpPr txBox="1">
            <a:spLocks/>
          </p:cNvSpPr>
          <p:nvPr/>
        </p:nvSpPr>
        <p:spPr>
          <a:xfrm>
            <a:off x="6528397" y="2222286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E7A3E7-FA6C-DE4F-A767-A4411F47C1E7}"/>
              </a:ext>
            </a:extLst>
          </p:cNvPr>
          <p:cNvSpPr txBox="1">
            <a:spLocks/>
          </p:cNvSpPr>
          <p:nvPr/>
        </p:nvSpPr>
        <p:spPr>
          <a:xfrm>
            <a:off x="3880890" y="2222287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38B9CB-EFD9-B145-96F6-4BFB94FB91D0}"/>
              </a:ext>
            </a:extLst>
          </p:cNvPr>
          <p:cNvSpPr txBox="1">
            <a:spLocks/>
          </p:cNvSpPr>
          <p:nvPr/>
        </p:nvSpPr>
        <p:spPr>
          <a:xfrm>
            <a:off x="5720322" y="2222287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Progress screen help you take your pictures from week1 when you start the workout</a:t>
            </a:r>
          </a:p>
          <a:p>
            <a:r>
              <a:rPr lang="en-US" dirty="0"/>
              <a:t>The Screen also lists the images that you took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0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3F64-B1AE-BF42-9E9D-4DD2D2C6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Screen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0CEB1A-808D-5745-A88F-86DC8B1D5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954" y="2222501"/>
            <a:ext cx="2045790" cy="363696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F6CD4A-DEF5-6F46-AD66-FEF02EA5474F}"/>
              </a:ext>
            </a:extLst>
          </p:cNvPr>
          <p:cNvSpPr txBox="1">
            <a:spLocks/>
          </p:cNvSpPr>
          <p:nvPr/>
        </p:nvSpPr>
        <p:spPr>
          <a:xfrm>
            <a:off x="6528397" y="2222286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E7A3E7-FA6C-DE4F-A767-A4411F47C1E7}"/>
              </a:ext>
            </a:extLst>
          </p:cNvPr>
          <p:cNvSpPr txBox="1">
            <a:spLocks/>
          </p:cNvSpPr>
          <p:nvPr/>
        </p:nvSpPr>
        <p:spPr>
          <a:xfrm>
            <a:off x="3880890" y="2222287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38B9CB-EFD9-B145-96F6-4BFB94FB91D0}"/>
              </a:ext>
            </a:extLst>
          </p:cNvPr>
          <p:cNvSpPr txBox="1">
            <a:spLocks/>
          </p:cNvSpPr>
          <p:nvPr/>
        </p:nvSpPr>
        <p:spPr>
          <a:xfrm>
            <a:off x="5720322" y="2222287"/>
            <a:ext cx="42423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Menu page contains extra additional menus</a:t>
            </a:r>
          </a:p>
          <a:p>
            <a:r>
              <a:rPr lang="en-US" dirty="0"/>
              <a:t>Other than the Login and reset it has </a:t>
            </a:r>
          </a:p>
          <a:p>
            <a:r>
              <a:rPr lang="en-US" dirty="0"/>
              <a:t>Workout level, Eating Habits, Set workout days and Logout</a:t>
            </a:r>
          </a:p>
        </p:txBody>
      </p:sp>
    </p:spTree>
    <p:extLst>
      <p:ext uri="{BB962C8B-B14F-4D97-AF65-F5344CB8AC3E}">
        <p14:creationId xmlns:p14="http://schemas.microsoft.com/office/powerpoint/2010/main" val="3674184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17</TotalTime>
  <Words>226</Words>
  <Application>Microsoft Macintosh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Fitness Guru</vt:lpstr>
      <vt:lpstr>Login Screen</vt:lpstr>
      <vt:lpstr>Register Screen</vt:lpstr>
      <vt:lpstr>Reset password Screen</vt:lpstr>
      <vt:lpstr>Main Screen</vt:lpstr>
      <vt:lpstr>Profile Screen</vt:lpstr>
      <vt:lpstr>Workout Screen</vt:lpstr>
      <vt:lpstr>Progress Screen</vt:lpstr>
      <vt:lpstr>Menu Screen</vt:lpstr>
      <vt:lpstr>Workout Level Screen</vt:lpstr>
      <vt:lpstr>Eating Habits Screen</vt:lpstr>
      <vt:lpstr>Workout Availabity Screen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Guru</dc:title>
  <dc:creator>Microsoft Office User</dc:creator>
  <cp:lastModifiedBy>Microsoft Office User</cp:lastModifiedBy>
  <cp:revision>2</cp:revision>
  <dcterms:created xsi:type="dcterms:W3CDTF">2018-08-12T13:14:27Z</dcterms:created>
  <dcterms:modified xsi:type="dcterms:W3CDTF">2018-08-12T13:32:23Z</dcterms:modified>
</cp:coreProperties>
</file>