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86" r:id="rId5"/>
    <p:sldId id="284" r:id="rId6"/>
    <p:sldId id="282" r:id="rId7"/>
    <p:sldId id="285" r:id="rId8"/>
    <p:sldId id="260" r:id="rId9"/>
    <p:sldId id="261" r:id="rId10"/>
    <p:sldId id="262" r:id="rId11"/>
    <p:sldId id="278" r:id="rId12"/>
    <p:sldId id="277" r:id="rId13"/>
    <p:sldId id="279" r:id="rId14"/>
    <p:sldId id="280" r:id="rId15"/>
    <p:sldId id="269" r:id="rId16"/>
    <p:sldId id="287" r:id="rId17"/>
    <p:sldId id="288" r:id="rId18"/>
    <p:sldId id="271" r:id="rId19"/>
    <p:sldId id="289" r:id="rId20"/>
    <p:sldId id="272" r:id="rId21"/>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01" y="62"/>
      </p:cViewPr>
      <p:guideLst>
        <p:guide orient="horz" pos="2160"/>
        <p:guide pos="403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6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BB42-FF36-4F64-93B5-2059FF197C41}" type="datetimeFigureOut">
              <a:rPr lang="en-US" smtClean="0"/>
              <a:pPr/>
              <a:t>5/20/2024</a:t>
            </a:fld>
            <a:endParaRPr lang="en-IN"/>
          </a:p>
        </p:txBody>
      </p:sp>
      <p:sp>
        <p:nvSpPr>
          <p:cNvPr id="1048766"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6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6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AFC09-6425-4277-8996-48A00FB64C7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endParaRPr lang="en-US" dirty="0"/>
          </a:p>
        </p:txBody>
      </p:sp>
      <p:sp>
        <p:nvSpPr>
          <p:cNvPr id="1048615" name="Slide Number Placeholder 3"/>
          <p:cNvSpPr>
            <a:spLocks noGrp="1"/>
          </p:cNvSpPr>
          <p:nvPr>
            <p:ph type="sldNum" sz="quarter" idx="5"/>
          </p:nvPr>
        </p:nvSpPr>
        <p:spPr/>
        <p:txBody>
          <a:bodyPr/>
          <a:lstStyle/>
          <a:p>
            <a:fld id="{A1DAFC09-6425-4277-8996-48A00FB64C7B}"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normAutofit/>
          </a:bodyPr>
          <a:lstStyle/>
          <a:p>
            <a:endParaRPr lang="en-US" dirty="0"/>
          </a:p>
        </p:txBody>
      </p:sp>
      <p:sp>
        <p:nvSpPr>
          <p:cNvPr id="1048642" name="Slide Number Placeholder 3"/>
          <p:cNvSpPr>
            <a:spLocks noGrp="1"/>
          </p:cNvSpPr>
          <p:nvPr>
            <p:ph type="sldNum" sz="quarter" idx="10"/>
          </p:nvPr>
        </p:nvSpPr>
        <p:spPr/>
        <p:txBody>
          <a:bodyPr/>
          <a:lstStyle/>
          <a:p>
            <a:fld id="{A1DAFC09-6425-4277-8996-48A00FB64C7B}"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DAFC09-6425-4277-8996-48A00FB64C7B}" type="slidenum">
              <a:rPr lang="en-IN" smtClean="0"/>
              <a:pPr/>
              <a:t>15</a:t>
            </a:fld>
            <a:endParaRPr lang="en-IN"/>
          </a:p>
        </p:txBody>
      </p:sp>
    </p:spTree>
    <p:extLst>
      <p:ext uri="{BB962C8B-B14F-4D97-AF65-F5344CB8AC3E}">
        <p14:creationId xmlns:p14="http://schemas.microsoft.com/office/powerpoint/2010/main" val="22704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87" name="Title 7"/>
          <p:cNvSpPr>
            <a:spLocks noGrp="1"/>
          </p:cNvSpPr>
          <p:nvPr>
            <p:ph type="ctrTitle"/>
          </p:nvPr>
        </p:nvSpPr>
        <p:spPr>
          <a:xfrm>
            <a:off x="3200400" y="3124200"/>
            <a:ext cx="8641080" cy="1894362"/>
          </a:xfrm>
        </p:spPr>
        <p:txBody>
          <a:bodyPr/>
          <a:lstStyle>
            <a:lvl1pPr>
              <a:defRPr b="1"/>
            </a:lvl1pPr>
          </a:lstStyle>
          <a:p>
            <a:r>
              <a:rPr kumimoji="0" lang="en-US"/>
              <a:t>Click to edit Master title style</a:t>
            </a:r>
          </a:p>
        </p:txBody>
      </p:sp>
      <p:sp>
        <p:nvSpPr>
          <p:cNvPr id="1048588" name="Subtitle 8"/>
          <p:cNvSpPr>
            <a:spLocks noGrp="1"/>
          </p:cNvSpPr>
          <p:nvPr>
            <p:ph type="subTitle" idx="1"/>
          </p:nvPr>
        </p:nvSpPr>
        <p:spPr>
          <a:xfrm>
            <a:off x="3200400" y="5003322"/>
            <a:ext cx="864108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bwMode="auto">
          <a:xfrm rot="5400000">
            <a:off x="11327669" y="1097897"/>
            <a:ext cx="2286000" cy="533400"/>
          </a:xfrm>
        </p:spPr>
        <p:txBody>
          <a:bodyPr/>
          <a:lstStyle/>
          <a:p>
            <a:fld id="{9723C7CD-03C5-4902-B188-600364FA8255}" type="datetime1">
              <a:rPr lang="en-US" smtClean="0"/>
              <a:pPr/>
              <a:t>5/20/2024</a:t>
            </a:fld>
            <a:endParaRPr lang="en-IN"/>
          </a:p>
        </p:txBody>
      </p:sp>
      <p:sp>
        <p:nvSpPr>
          <p:cNvPr id="1048590" name="Footer Placeholder 16"/>
          <p:cNvSpPr>
            <a:spLocks noGrp="1"/>
          </p:cNvSpPr>
          <p:nvPr>
            <p:ph type="ftr" sz="quarter" idx="11"/>
          </p:nvPr>
        </p:nvSpPr>
        <p:spPr bwMode="auto">
          <a:xfrm rot="5400000">
            <a:off x="10639697" y="4104860"/>
            <a:ext cx="3657600" cy="537667"/>
          </a:xfrm>
        </p:spPr>
        <p:txBody>
          <a:bodyPr/>
          <a:lstStyle/>
          <a:p>
            <a:r>
              <a:rPr lang="en-IN"/>
              <a:t>1</a:t>
            </a:r>
          </a:p>
        </p:txBody>
      </p:sp>
      <p:sp>
        <p:nvSpPr>
          <p:cNvPr id="1048591" name="Rectangle 9"/>
          <p:cNvSpPr/>
          <p:nvPr/>
        </p:nvSpPr>
        <p:spPr bwMode="auto">
          <a:xfrm>
            <a:off x="533400" y="0"/>
            <a:ext cx="85344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Rectangle 11"/>
          <p:cNvSpPr/>
          <p:nvPr/>
        </p:nvSpPr>
        <p:spPr bwMode="auto">
          <a:xfrm>
            <a:off x="386870" y="0"/>
            <a:ext cx="14653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3" name="Rectangle 13"/>
          <p:cNvSpPr/>
          <p:nvPr/>
        </p:nvSpPr>
        <p:spPr bwMode="auto">
          <a:xfrm>
            <a:off x="1386840" y="0"/>
            <a:ext cx="254621"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18"/>
          <p:cNvSpPr/>
          <p:nvPr/>
        </p:nvSpPr>
        <p:spPr bwMode="auto">
          <a:xfrm>
            <a:off x="1597848" y="0"/>
            <a:ext cx="322392"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Straight Connector 10"/>
          <p:cNvSpPr>
            <a:spLocks noChangeShapeType="1"/>
          </p:cNvSpPr>
          <p:nvPr/>
        </p:nvSpPr>
        <p:spPr bwMode="auto">
          <a:xfrm>
            <a:off x="14888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6" name="Straight Connector 17"/>
          <p:cNvSpPr>
            <a:spLocks noChangeShapeType="1"/>
          </p:cNvSpPr>
          <p:nvPr/>
        </p:nvSpPr>
        <p:spPr bwMode="auto">
          <a:xfrm>
            <a:off x="128016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7" name="Straight Connector 19"/>
          <p:cNvSpPr>
            <a:spLocks noChangeShapeType="1"/>
          </p:cNvSpPr>
          <p:nvPr/>
        </p:nvSpPr>
        <p:spPr bwMode="auto">
          <a:xfrm>
            <a:off x="119575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8" name="Straight Connector 15"/>
          <p:cNvSpPr>
            <a:spLocks noChangeShapeType="1"/>
          </p:cNvSpPr>
          <p:nvPr/>
        </p:nvSpPr>
        <p:spPr bwMode="auto">
          <a:xfrm>
            <a:off x="2417296"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4"/>
          <p:cNvSpPr>
            <a:spLocks noChangeShapeType="1"/>
          </p:cNvSpPr>
          <p:nvPr/>
        </p:nvSpPr>
        <p:spPr bwMode="auto">
          <a:xfrm>
            <a:off x="149352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21"/>
          <p:cNvSpPr>
            <a:spLocks noChangeShapeType="1"/>
          </p:cNvSpPr>
          <p:nvPr/>
        </p:nvSpPr>
        <p:spPr bwMode="auto">
          <a:xfrm>
            <a:off x="1275939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Rectangle 26"/>
          <p:cNvSpPr/>
          <p:nvPr/>
        </p:nvSpPr>
        <p:spPr bwMode="auto">
          <a:xfrm>
            <a:off x="1706880" y="0"/>
            <a:ext cx="10668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2" name="Oval 20"/>
          <p:cNvSpPr/>
          <p:nvPr/>
        </p:nvSpPr>
        <p:spPr bwMode="auto">
          <a:xfrm>
            <a:off x="853440" y="3429000"/>
            <a:ext cx="181356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3" name="Oval 22"/>
          <p:cNvSpPr/>
          <p:nvPr/>
        </p:nvSpPr>
        <p:spPr bwMode="auto">
          <a:xfrm>
            <a:off x="1833485" y="4866752"/>
            <a:ext cx="89799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4" name="Oval 23"/>
          <p:cNvSpPr/>
          <p:nvPr/>
        </p:nvSpPr>
        <p:spPr bwMode="auto">
          <a:xfrm>
            <a:off x="1527512" y="5500632"/>
            <a:ext cx="192024"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5"/>
          <p:cNvSpPr/>
          <p:nvPr/>
        </p:nvSpPr>
        <p:spPr bwMode="auto">
          <a:xfrm>
            <a:off x="2329891" y="5788152"/>
            <a:ext cx="384048"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4"/>
          <p:cNvSpPr/>
          <p:nvPr/>
        </p:nvSpPr>
        <p:spPr>
          <a:xfrm>
            <a:off x="2667000" y="4495800"/>
            <a:ext cx="51206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Slide Number Placeholder 28"/>
          <p:cNvSpPr>
            <a:spLocks noGrp="1"/>
          </p:cNvSpPr>
          <p:nvPr>
            <p:ph type="sldNum" sz="quarter" idx="12"/>
          </p:nvPr>
        </p:nvSpPr>
        <p:spPr bwMode="auto">
          <a:xfrm>
            <a:off x="1855762" y="4928702"/>
            <a:ext cx="853440" cy="517524"/>
          </a:xfrm>
        </p:spPr>
        <p:txBody>
          <a:bodyPr/>
          <a:lstStyle/>
          <a:p>
            <a:fld id="{EC9DDD76-570C-42CA-920F-D1C4619DB66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kumimoji="0" lang="en-US"/>
              <a:t>Click to edit Master title style</a:t>
            </a:r>
          </a:p>
        </p:txBody>
      </p:sp>
      <p:sp>
        <p:nvSpPr>
          <p:cNvPr id="1048712"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Date Placeholder 3"/>
          <p:cNvSpPr>
            <a:spLocks noGrp="1"/>
          </p:cNvSpPr>
          <p:nvPr>
            <p:ph type="dt" sz="half" idx="10"/>
          </p:nvPr>
        </p:nvSpPr>
        <p:spPr/>
        <p:txBody>
          <a:bodyPr/>
          <a:lstStyle/>
          <a:p>
            <a:fld id="{BF8B68E6-2377-4E82-AEF4-0F73CC1466B9}" type="datetime1">
              <a:rPr lang="en-US" smtClean="0"/>
              <a:pPr/>
              <a:t>5/20/2024</a:t>
            </a:fld>
            <a:endParaRPr lang="en-IN"/>
          </a:p>
        </p:txBody>
      </p:sp>
      <p:sp>
        <p:nvSpPr>
          <p:cNvPr id="1048714" name="Footer Placeholder 4"/>
          <p:cNvSpPr>
            <a:spLocks noGrp="1"/>
          </p:cNvSpPr>
          <p:nvPr>
            <p:ph type="ftr" sz="quarter" idx="11"/>
          </p:nvPr>
        </p:nvSpPr>
        <p:spPr/>
        <p:txBody>
          <a:bodyPr/>
          <a:lstStyle/>
          <a:p>
            <a:r>
              <a:rPr lang="en-IN"/>
              <a:t>1</a:t>
            </a:r>
          </a:p>
        </p:txBody>
      </p:sp>
      <p:sp>
        <p:nvSpPr>
          <p:cNvPr id="1048715" name="Slide Number Placeholder 5"/>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9281160" y="274640"/>
            <a:ext cx="2346960" cy="5851525"/>
          </a:xfrm>
        </p:spPr>
        <p:txBody>
          <a:bodyPr vert="eaVert"/>
          <a:lstStyle/>
          <a:p>
            <a:r>
              <a:rPr kumimoji="0" lang="en-US"/>
              <a:t>Click to edit Master title style</a:t>
            </a:r>
          </a:p>
        </p:txBody>
      </p:sp>
      <p:sp>
        <p:nvSpPr>
          <p:cNvPr id="1048694" name="Vertical Text Placeholder 2"/>
          <p:cNvSpPr>
            <a:spLocks noGrp="1"/>
          </p:cNvSpPr>
          <p:nvPr>
            <p:ph type="body" orient="vert" idx="1"/>
          </p:nvPr>
        </p:nvSpPr>
        <p:spPr>
          <a:xfrm>
            <a:off x="640080" y="274639"/>
            <a:ext cx="842772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5" name="Date Placeholder 3"/>
          <p:cNvSpPr>
            <a:spLocks noGrp="1"/>
          </p:cNvSpPr>
          <p:nvPr>
            <p:ph type="dt" sz="half" idx="10"/>
          </p:nvPr>
        </p:nvSpPr>
        <p:spPr/>
        <p:txBody>
          <a:bodyPr/>
          <a:lstStyle/>
          <a:p>
            <a:fld id="{DD9E7432-8299-42EB-849A-29BB8190B4A4}" type="datetime1">
              <a:rPr lang="en-US" smtClean="0"/>
              <a:pPr/>
              <a:t>5/20/2024</a:t>
            </a:fld>
            <a:endParaRPr lang="en-IN"/>
          </a:p>
        </p:txBody>
      </p:sp>
      <p:sp>
        <p:nvSpPr>
          <p:cNvPr id="1048696" name="Footer Placeholder 4"/>
          <p:cNvSpPr>
            <a:spLocks noGrp="1"/>
          </p:cNvSpPr>
          <p:nvPr>
            <p:ph type="ftr" sz="quarter" idx="11"/>
          </p:nvPr>
        </p:nvSpPr>
        <p:spPr/>
        <p:txBody>
          <a:bodyPr/>
          <a:lstStyle/>
          <a:p>
            <a:r>
              <a:rPr lang="en-IN"/>
              <a:t>1</a:t>
            </a:r>
          </a:p>
        </p:txBody>
      </p:sp>
      <p:sp>
        <p:nvSpPr>
          <p:cNvPr id="1048697" name="Slide Number Placeholder 5"/>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kumimoji="0" lang="en-US"/>
              <a:t>Click to edit Master title style</a:t>
            </a:r>
          </a:p>
        </p:txBody>
      </p:sp>
      <p:sp>
        <p:nvSpPr>
          <p:cNvPr id="1048617" name="Content Placeholder 7"/>
          <p:cNvSpPr>
            <a:spLocks noGrp="1"/>
          </p:cNvSpPr>
          <p:nvPr>
            <p:ph sz="quarter" idx="1"/>
          </p:nvPr>
        </p:nvSpPr>
        <p:spPr>
          <a:xfrm>
            <a:off x="640080" y="1600200"/>
            <a:ext cx="1045464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8" name="Date Placeholder 6"/>
          <p:cNvSpPr>
            <a:spLocks noGrp="1"/>
          </p:cNvSpPr>
          <p:nvPr>
            <p:ph type="dt" sz="half" idx="14"/>
          </p:nvPr>
        </p:nvSpPr>
        <p:spPr/>
        <p:txBody>
          <a:bodyPr rtlCol="0"/>
          <a:lstStyle/>
          <a:p>
            <a:fld id="{23B4DD18-2E8D-4744-813D-A59D72F4A302}" type="datetime1">
              <a:rPr lang="en-US" smtClean="0"/>
              <a:pPr/>
              <a:t>5/20/2024</a:t>
            </a:fld>
            <a:endParaRPr lang="en-IN"/>
          </a:p>
        </p:txBody>
      </p:sp>
      <p:sp>
        <p:nvSpPr>
          <p:cNvPr id="1048619" name="Slide Number Placeholder 8"/>
          <p:cNvSpPr>
            <a:spLocks noGrp="1"/>
          </p:cNvSpPr>
          <p:nvPr>
            <p:ph type="sldNum" sz="quarter" idx="15"/>
          </p:nvPr>
        </p:nvSpPr>
        <p:spPr/>
        <p:txBody>
          <a:bodyPr rtlCol="0"/>
          <a:lstStyle/>
          <a:p>
            <a:fld id="{EC9DDD76-570C-42CA-920F-D1C4619DB66E}" type="slidenum">
              <a:rPr lang="en-IN" smtClean="0"/>
              <a:pPr/>
              <a:t>‹#›</a:t>
            </a:fld>
            <a:endParaRPr lang="en-IN"/>
          </a:p>
        </p:txBody>
      </p:sp>
      <p:sp>
        <p:nvSpPr>
          <p:cNvPr id="1048620" name="Footer Placeholder 9"/>
          <p:cNvSpPr>
            <a:spLocks noGrp="1"/>
          </p:cNvSpPr>
          <p:nvPr>
            <p:ph type="ftr" sz="quarter" idx="16"/>
          </p:nvPr>
        </p:nvSpPr>
        <p:spPr/>
        <p:txBody>
          <a:bodyPr rtlCol="0"/>
          <a:lstStyle/>
          <a:p>
            <a:r>
              <a:rPr lang="en-IN"/>
              <a:t>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716" name="Title 1"/>
          <p:cNvSpPr>
            <a:spLocks noGrp="1"/>
          </p:cNvSpPr>
          <p:nvPr>
            <p:ph type="title"/>
          </p:nvPr>
        </p:nvSpPr>
        <p:spPr>
          <a:xfrm>
            <a:off x="3200400" y="2895600"/>
            <a:ext cx="8641080" cy="2053590"/>
          </a:xfrm>
        </p:spPr>
        <p:txBody>
          <a:bodyPr/>
          <a:lstStyle>
            <a:lvl1pPr algn="l">
              <a:buNone/>
              <a:defRPr sz="3000" b="1" cap="small" baseline="0"/>
            </a:lvl1pPr>
          </a:lstStyle>
          <a:p>
            <a:r>
              <a:rPr kumimoji="0" lang="en-US"/>
              <a:t>Click to edit Master title style</a:t>
            </a:r>
          </a:p>
        </p:txBody>
      </p:sp>
      <p:sp>
        <p:nvSpPr>
          <p:cNvPr id="1048717" name="Text Placeholder 2"/>
          <p:cNvSpPr>
            <a:spLocks noGrp="1"/>
          </p:cNvSpPr>
          <p:nvPr>
            <p:ph type="body" idx="1"/>
          </p:nvPr>
        </p:nvSpPr>
        <p:spPr>
          <a:xfrm>
            <a:off x="3200400" y="5010150"/>
            <a:ext cx="864108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18" name="Date Placeholder 3"/>
          <p:cNvSpPr>
            <a:spLocks noGrp="1"/>
          </p:cNvSpPr>
          <p:nvPr>
            <p:ph type="dt" sz="half" idx="10"/>
          </p:nvPr>
        </p:nvSpPr>
        <p:spPr bwMode="auto">
          <a:xfrm rot="5400000">
            <a:off x="11325758" y="1094232"/>
            <a:ext cx="2286000" cy="533400"/>
          </a:xfrm>
        </p:spPr>
        <p:txBody>
          <a:bodyPr/>
          <a:lstStyle/>
          <a:p>
            <a:fld id="{431E011B-C8DF-49C0-9780-8B3F1F5A1387}" type="datetime1">
              <a:rPr lang="en-US" smtClean="0"/>
              <a:pPr/>
              <a:t>5/20/2024</a:t>
            </a:fld>
            <a:endParaRPr lang="en-IN"/>
          </a:p>
        </p:txBody>
      </p:sp>
      <p:sp>
        <p:nvSpPr>
          <p:cNvPr id="1048719" name="Footer Placeholder 4"/>
          <p:cNvSpPr>
            <a:spLocks noGrp="1"/>
          </p:cNvSpPr>
          <p:nvPr>
            <p:ph type="ftr" sz="quarter" idx="11"/>
          </p:nvPr>
        </p:nvSpPr>
        <p:spPr bwMode="auto">
          <a:xfrm rot="5400000">
            <a:off x="10639958" y="4101999"/>
            <a:ext cx="3657600" cy="537667"/>
          </a:xfrm>
        </p:spPr>
        <p:txBody>
          <a:bodyPr/>
          <a:lstStyle/>
          <a:p>
            <a:r>
              <a:rPr lang="en-IN"/>
              <a:t>1</a:t>
            </a:r>
          </a:p>
        </p:txBody>
      </p:sp>
      <p:sp>
        <p:nvSpPr>
          <p:cNvPr id="1048720" name="Rectangle 8"/>
          <p:cNvSpPr/>
          <p:nvPr/>
        </p:nvSpPr>
        <p:spPr bwMode="auto">
          <a:xfrm>
            <a:off x="533400" y="0"/>
            <a:ext cx="85344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1" name="Rectangle 9"/>
          <p:cNvSpPr/>
          <p:nvPr/>
        </p:nvSpPr>
        <p:spPr bwMode="auto">
          <a:xfrm>
            <a:off x="386870" y="0"/>
            <a:ext cx="14653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2" name="Rectangle 10"/>
          <p:cNvSpPr/>
          <p:nvPr/>
        </p:nvSpPr>
        <p:spPr bwMode="auto">
          <a:xfrm>
            <a:off x="1386840" y="0"/>
            <a:ext cx="254621"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3" name="Rectangle 11"/>
          <p:cNvSpPr/>
          <p:nvPr/>
        </p:nvSpPr>
        <p:spPr bwMode="auto">
          <a:xfrm>
            <a:off x="1597848" y="0"/>
            <a:ext cx="322392"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4" name="Straight Connector 12"/>
          <p:cNvSpPr>
            <a:spLocks noChangeShapeType="1"/>
          </p:cNvSpPr>
          <p:nvPr/>
        </p:nvSpPr>
        <p:spPr bwMode="auto">
          <a:xfrm>
            <a:off x="14888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5" name="Straight Connector 13"/>
          <p:cNvSpPr>
            <a:spLocks noChangeShapeType="1"/>
          </p:cNvSpPr>
          <p:nvPr/>
        </p:nvSpPr>
        <p:spPr bwMode="auto">
          <a:xfrm>
            <a:off x="128016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6" name="Straight Connector 14"/>
          <p:cNvSpPr>
            <a:spLocks noChangeShapeType="1"/>
          </p:cNvSpPr>
          <p:nvPr/>
        </p:nvSpPr>
        <p:spPr bwMode="auto">
          <a:xfrm>
            <a:off x="119575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7" name="Straight Connector 15"/>
          <p:cNvSpPr>
            <a:spLocks noChangeShapeType="1"/>
          </p:cNvSpPr>
          <p:nvPr/>
        </p:nvSpPr>
        <p:spPr bwMode="auto">
          <a:xfrm>
            <a:off x="2417296"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8" name="Straight Connector 16"/>
          <p:cNvSpPr>
            <a:spLocks noChangeShapeType="1"/>
          </p:cNvSpPr>
          <p:nvPr/>
        </p:nvSpPr>
        <p:spPr bwMode="auto">
          <a:xfrm>
            <a:off x="149352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9" name="Rectangle 17"/>
          <p:cNvSpPr/>
          <p:nvPr/>
        </p:nvSpPr>
        <p:spPr bwMode="auto">
          <a:xfrm>
            <a:off x="1706880" y="0"/>
            <a:ext cx="10668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0" name="Oval 18"/>
          <p:cNvSpPr/>
          <p:nvPr/>
        </p:nvSpPr>
        <p:spPr bwMode="auto">
          <a:xfrm>
            <a:off x="853440" y="3429000"/>
            <a:ext cx="181356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1" name="Oval 19"/>
          <p:cNvSpPr/>
          <p:nvPr/>
        </p:nvSpPr>
        <p:spPr bwMode="auto">
          <a:xfrm>
            <a:off x="1854585" y="4866752"/>
            <a:ext cx="89799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2" name="Oval 20"/>
          <p:cNvSpPr/>
          <p:nvPr/>
        </p:nvSpPr>
        <p:spPr bwMode="auto">
          <a:xfrm>
            <a:off x="1527512" y="5500632"/>
            <a:ext cx="192024"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3" name="Oval 21"/>
          <p:cNvSpPr/>
          <p:nvPr/>
        </p:nvSpPr>
        <p:spPr bwMode="auto">
          <a:xfrm>
            <a:off x="2329891" y="5791200"/>
            <a:ext cx="384048"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4" name="Oval 22"/>
          <p:cNvSpPr/>
          <p:nvPr/>
        </p:nvSpPr>
        <p:spPr bwMode="auto">
          <a:xfrm>
            <a:off x="2630656" y="4479888"/>
            <a:ext cx="51206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5" name="Straight Connector 25"/>
          <p:cNvSpPr>
            <a:spLocks noChangeShapeType="1"/>
          </p:cNvSpPr>
          <p:nvPr/>
        </p:nvSpPr>
        <p:spPr bwMode="auto">
          <a:xfrm>
            <a:off x="1273712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36" name="Slide Number Placeholder 5"/>
          <p:cNvSpPr>
            <a:spLocks noGrp="1"/>
          </p:cNvSpPr>
          <p:nvPr>
            <p:ph type="sldNum" sz="quarter" idx="12"/>
          </p:nvPr>
        </p:nvSpPr>
        <p:spPr bwMode="auto">
          <a:xfrm>
            <a:off x="1876862" y="4928702"/>
            <a:ext cx="853440" cy="517524"/>
          </a:xfrm>
        </p:spPr>
        <p:txBody>
          <a:bodyPr/>
          <a:lstStyle/>
          <a:p>
            <a:fld id="{EC9DDD76-570C-42CA-920F-D1C4619DB66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7" name="Title 1"/>
          <p:cNvSpPr>
            <a:spLocks noGrp="1"/>
          </p:cNvSpPr>
          <p:nvPr>
            <p:ph type="title"/>
          </p:nvPr>
        </p:nvSpPr>
        <p:spPr/>
        <p:txBody>
          <a:bodyPr/>
          <a:lstStyle/>
          <a:p>
            <a:r>
              <a:rPr kumimoji="0" lang="en-US"/>
              <a:t>Click to edit Master title style</a:t>
            </a:r>
          </a:p>
        </p:txBody>
      </p:sp>
      <p:sp>
        <p:nvSpPr>
          <p:cNvPr id="1048738" name="Date Placeholder 4"/>
          <p:cNvSpPr>
            <a:spLocks noGrp="1"/>
          </p:cNvSpPr>
          <p:nvPr>
            <p:ph type="dt" sz="half" idx="10"/>
          </p:nvPr>
        </p:nvSpPr>
        <p:spPr/>
        <p:txBody>
          <a:bodyPr/>
          <a:lstStyle/>
          <a:p>
            <a:fld id="{C208E7CD-8E87-4BBC-AE6C-E127078EBB8E}" type="datetime1">
              <a:rPr lang="en-US" smtClean="0"/>
              <a:pPr/>
              <a:t>5/20/2024</a:t>
            </a:fld>
            <a:endParaRPr lang="en-IN"/>
          </a:p>
        </p:txBody>
      </p:sp>
      <p:sp>
        <p:nvSpPr>
          <p:cNvPr id="1048739" name="Footer Placeholder 5"/>
          <p:cNvSpPr>
            <a:spLocks noGrp="1"/>
          </p:cNvSpPr>
          <p:nvPr>
            <p:ph type="ftr" sz="quarter" idx="11"/>
          </p:nvPr>
        </p:nvSpPr>
        <p:spPr/>
        <p:txBody>
          <a:bodyPr/>
          <a:lstStyle/>
          <a:p>
            <a:r>
              <a:rPr lang="en-IN"/>
              <a:t>1</a:t>
            </a:r>
          </a:p>
        </p:txBody>
      </p:sp>
      <p:sp>
        <p:nvSpPr>
          <p:cNvPr id="1048740" name="Slide Number Placeholder 6"/>
          <p:cNvSpPr>
            <a:spLocks noGrp="1"/>
          </p:cNvSpPr>
          <p:nvPr>
            <p:ph type="sldNum" sz="quarter" idx="12"/>
          </p:nvPr>
        </p:nvSpPr>
        <p:spPr/>
        <p:txBody>
          <a:bodyPr/>
          <a:lstStyle/>
          <a:p>
            <a:fld id="{EC9DDD76-570C-42CA-920F-D1C4619DB66E}" type="slidenum">
              <a:rPr lang="en-IN" smtClean="0"/>
              <a:pPr/>
              <a:t>‹#›</a:t>
            </a:fld>
            <a:endParaRPr lang="en-IN"/>
          </a:p>
        </p:txBody>
      </p:sp>
      <p:sp>
        <p:nvSpPr>
          <p:cNvPr id="1048741" name="Content Placeholder 8"/>
          <p:cNvSpPr>
            <a:spLocks noGrp="1"/>
          </p:cNvSpPr>
          <p:nvPr>
            <p:ph sz="quarter" idx="1"/>
          </p:nvPr>
        </p:nvSpPr>
        <p:spPr>
          <a:xfrm>
            <a:off x="640080" y="1600200"/>
            <a:ext cx="512064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2" name="Content Placeholder 10"/>
          <p:cNvSpPr>
            <a:spLocks noGrp="1"/>
          </p:cNvSpPr>
          <p:nvPr>
            <p:ph sz="quarter" idx="2"/>
          </p:nvPr>
        </p:nvSpPr>
        <p:spPr>
          <a:xfrm>
            <a:off x="5978347" y="1600200"/>
            <a:ext cx="512064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3" name="Title 1"/>
          <p:cNvSpPr>
            <a:spLocks noGrp="1"/>
          </p:cNvSpPr>
          <p:nvPr>
            <p:ph type="title"/>
          </p:nvPr>
        </p:nvSpPr>
        <p:spPr>
          <a:xfrm>
            <a:off x="640080" y="273050"/>
            <a:ext cx="10561320" cy="1143000"/>
          </a:xfrm>
        </p:spPr>
        <p:txBody>
          <a:bodyPr anchor="b"/>
          <a:lstStyle/>
          <a:p>
            <a:r>
              <a:rPr kumimoji="0" lang="en-US"/>
              <a:t>Click to edit Master title style</a:t>
            </a:r>
          </a:p>
        </p:txBody>
      </p:sp>
      <p:sp>
        <p:nvSpPr>
          <p:cNvPr id="1048744" name="Date Placeholder 6"/>
          <p:cNvSpPr>
            <a:spLocks noGrp="1"/>
          </p:cNvSpPr>
          <p:nvPr>
            <p:ph type="dt" sz="half" idx="10"/>
          </p:nvPr>
        </p:nvSpPr>
        <p:spPr/>
        <p:txBody>
          <a:bodyPr/>
          <a:lstStyle/>
          <a:p>
            <a:fld id="{7DD754DF-6399-489D-B5A0-99610E59095B}" type="datetime1">
              <a:rPr lang="en-US" smtClean="0"/>
              <a:pPr/>
              <a:t>5/20/2024</a:t>
            </a:fld>
            <a:endParaRPr lang="en-IN"/>
          </a:p>
        </p:txBody>
      </p:sp>
      <p:sp>
        <p:nvSpPr>
          <p:cNvPr id="1048745" name="Footer Placeholder 7"/>
          <p:cNvSpPr>
            <a:spLocks noGrp="1"/>
          </p:cNvSpPr>
          <p:nvPr>
            <p:ph type="ftr" sz="quarter" idx="11"/>
          </p:nvPr>
        </p:nvSpPr>
        <p:spPr/>
        <p:txBody>
          <a:bodyPr/>
          <a:lstStyle/>
          <a:p>
            <a:r>
              <a:rPr lang="en-IN"/>
              <a:t>1</a:t>
            </a:r>
          </a:p>
        </p:txBody>
      </p:sp>
      <p:sp>
        <p:nvSpPr>
          <p:cNvPr id="1048746" name="Slide Number Placeholder 8"/>
          <p:cNvSpPr>
            <a:spLocks noGrp="1"/>
          </p:cNvSpPr>
          <p:nvPr>
            <p:ph type="sldNum" sz="quarter" idx="12"/>
          </p:nvPr>
        </p:nvSpPr>
        <p:spPr/>
        <p:txBody>
          <a:bodyPr/>
          <a:lstStyle/>
          <a:p>
            <a:fld id="{EC9DDD76-570C-42CA-920F-D1C4619DB66E}" type="slidenum">
              <a:rPr lang="en-IN" smtClean="0"/>
              <a:pPr/>
              <a:t>‹#›</a:t>
            </a:fld>
            <a:endParaRPr lang="en-IN"/>
          </a:p>
        </p:txBody>
      </p:sp>
      <p:sp>
        <p:nvSpPr>
          <p:cNvPr id="1048747" name="Content Placeholder 10"/>
          <p:cNvSpPr>
            <a:spLocks noGrp="1"/>
          </p:cNvSpPr>
          <p:nvPr>
            <p:ph sz="quarter" idx="2"/>
          </p:nvPr>
        </p:nvSpPr>
        <p:spPr>
          <a:xfrm>
            <a:off x="640080" y="2362200"/>
            <a:ext cx="512064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8" name="Content Placeholder 12"/>
          <p:cNvSpPr>
            <a:spLocks noGrp="1"/>
          </p:cNvSpPr>
          <p:nvPr>
            <p:ph sz="quarter" idx="4"/>
          </p:nvPr>
        </p:nvSpPr>
        <p:spPr>
          <a:xfrm>
            <a:off x="6120765" y="2362200"/>
            <a:ext cx="512064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9" name="Text Placeholder 11"/>
          <p:cNvSpPr>
            <a:spLocks noGrp="1"/>
          </p:cNvSpPr>
          <p:nvPr>
            <p:ph type="body" sz="quarter" idx="1"/>
          </p:nvPr>
        </p:nvSpPr>
        <p:spPr>
          <a:xfrm>
            <a:off x="640080" y="1569720"/>
            <a:ext cx="51206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50" name="Text Placeholder 13"/>
          <p:cNvSpPr>
            <a:spLocks noGrp="1"/>
          </p:cNvSpPr>
          <p:nvPr>
            <p:ph type="body" sz="quarter" idx="3"/>
          </p:nvPr>
        </p:nvSpPr>
        <p:spPr>
          <a:xfrm>
            <a:off x="6080760" y="1569720"/>
            <a:ext cx="51206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kumimoji="0" lang="en-US"/>
              <a:t>Click to edit Master title style</a:t>
            </a:r>
          </a:p>
        </p:txBody>
      </p:sp>
      <p:sp>
        <p:nvSpPr>
          <p:cNvPr id="1048690" name="Date Placeholder 5"/>
          <p:cNvSpPr>
            <a:spLocks noGrp="1"/>
          </p:cNvSpPr>
          <p:nvPr>
            <p:ph type="dt" sz="half" idx="10"/>
          </p:nvPr>
        </p:nvSpPr>
        <p:spPr/>
        <p:txBody>
          <a:bodyPr rtlCol="0"/>
          <a:lstStyle/>
          <a:p>
            <a:fld id="{62F8E0A4-975C-4615-AA3B-9361788735CE}" type="datetime1">
              <a:rPr lang="en-US" smtClean="0"/>
              <a:pPr/>
              <a:t>5/20/2024</a:t>
            </a:fld>
            <a:endParaRPr lang="en-IN"/>
          </a:p>
        </p:txBody>
      </p:sp>
      <p:sp>
        <p:nvSpPr>
          <p:cNvPr id="1048691" name="Slide Number Placeholder 6"/>
          <p:cNvSpPr>
            <a:spLocks noGrp="1"/>
          </p:cNvSpPr>
          <p:nvPr>
            <p:ph type="sldNum" sz="quarter" idx="11"/>
          </p:nvPr>
        </p:nvSpPr>
        <p:spPr/>
        <p:txBody>
          <a:bodyPr rtlCol="0"/>
          <a:lstStyle/>
          <a:p>
            <a:fld id="{EC9DDD76-570C-42CA-920F-D1C4619DB66E}" type="slidenum">
              <a:rPr lang="en-IN" smtClean="0"/>
              <a:pPr/>
              <a:t>‹#›</a:t>
            </a:fld>
            <a:endParaRPr lang="en-IN"/>
          </a:p>
        </p:txBody>
      </p:sp>
      <p:sp>
        <p:nvSpPr>
          <p:cNvPr id="1048692" name="Footer Placeholder 7"/>
          <p:cNvSpPr>
            <a:spLocks noGrp="1"/>
          </p:cNvSpPr>
          <p:nvPr>
            <p:ph type="ftr" sz="quarter" idx="12"/>
          </p:nvPr>
        </p:nvSpPr>
        <p:spPr/>
        <p:txBody>
          <a:bodyPr rtlCol="0"/>
          <a:lstStyle/>
          <a:p>
            <a:r>
              <a:rPr lang="en-IN"/>
              <a:t>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605CB48B-562D-4BDE-95C5-4EEA87DA4FD7}" type="datetime1">
              <a:rPr lang="en-US" smtClean="0"/>
              <a:pPr/>
              <a:t>5/20/2024</a:t>
            </a:fld>
            <a:endParaRPr lang="en-IN"/>
          </a:p>
        </p:txBody>
      </p:sp>
      <p:sp>
        <p:nvSpPr>
          <p:cNvPr id="1048674" name="Footer Placeholder 2"/>
          <p:cNvSpPr>
            <a:spLocks noGrp="1"/>
          </p:cNvSpPr>
          <p:nvPr>
            <p:ph type="ftr" sz="quarter" idx="11"/>
          </p:nvPr>
        </p:nvSpPr>
        <p:spPr/>
        <p:txBody>
          <a:bodyPr/>
          <a:lstStyle/>
          <a:p>
            <a:r>
              <a:rPr lang="en-IN"/>
              <a:t>1</a:t>
            </a:r>
          </a:p>
        </p:txBody>
      </p:sp>
      <p:sp>
        <p:nvSpPr>
          <p:cNvPr id="1048675" name="Slide Number Placeholder 3"/>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51" name="Straight Connector 9"/>
          <p:cNvSpPr>
            <a:spLocks noChangeShapeType="1"/>
          </p:cNvSpPr>
          <p:nvPr/>
        </p:nvSpPr>
        <p:spPr bwMode="auto">
          <a:xfrm>
            <a:off x="122682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2" name="Title 1"/>
          <p:cNvSpPr>
            <a:spLocks noGrp="1"/>
          </p:cNvSpPr>
          <p:nvPr>
            <p:ph type="title"/>
          </p:nvPr>
        </p:nvSpPr>
        <p:spPr>
          <a:xfrm rot="5400000">
            <a:off x="5982462" y="3108960"/>
            <a:ext cx="6309360" cy="640080"/>
          </a:xfrm>
        </p:spPr>
        <p:txBody>
          <a:bodyPr anchor="b"/>
          <a:lstStyle>
            <a:lvl1pPr algn="l">
              <a:buNone/>
              <a:defRPr sz="2000" b="1" cap="small" baseline="0"/>
            </a:lvl1pPr>
          </a:lstStyle>
          <a:p>
            <a:r>
              <a:rPr kumimoji="0" lang="en-US"/>
              <a:t>Click to edit Master title style</a:t>
            </a:r>
          </a:p>
        </p:txBody>
      </p:sp>
      <p:sp>
        <p:nvSpPr>
          <p:cNvPr id="1048753" name="Text Placeholder 2"/>
          <p:cNvSpPr>
            <a:spLocks noGrp="1"/>
          </p:cNvSpPr>
          <p:nvPr>
            <p:ph type="body" idx="2"/>
          </p:nvPr>
        </p:nvSpPr>
        <p:spPr>
          <a:xfrm>
            <a:off x="9537192" y="274320"/>
            <a:ext cx="2137867"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54" name="Straight Connector 7"/>
          <p:cNvSpPr>
            <a:spLocks noChangeShapeType="1"/>
          </p:cNvSpPr>
          <p:nvPr/>
        </p:nvSpPr>
        <p:spPr bwMode="auto">
          <a:xfrm>
            <a:off x="874776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5" name="Straight Connector 8"/>
          <p:cNvSpPr>
            <a:spLocks noChangeShapeType="1"/>
          </p:cNvSpPr>
          <p:nvPr/>
        </p:nvSpPr>
        <p:spPr bwMode="auto">
          <a:xfrm>
            <a:off x="8669214"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6" name="Straight Connector 10"/>
          <p:cNvSpPr>
            <a:spLocks noChangeShapeType="1"/>
          </p:cNvSpPr>
          <p:nvPr/>
        </p:nvSpPr>
        <p:spPr bwMode="auto">
          <a:xfrm>
            <a:off x="1258824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57" name="Rectangle 11"/>
          <p:cNvSpPr/>
          <p:nvPr/>
        </p:nvSpPr>
        <p:spPr bwMode="auto">
          <a:xfrm>
            <a:off x="12374880" y="0"/>
            <a:ext cx="42672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58" name="Straight Connector 12"/>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59" name="Oval 13"/>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60" name="Content Placeholder 17"/>
          <p:cNvSpPr>
            <a:spLocks noGrp="1"/>
          </p:cNvSpPr>
          <p:nvPr>
            <p:ph sz="quarter" idx="1"/>
          </p:nvPr>
        </p:nvSpPr>
        <p:spPr>
          <a:xfrm>
            <a:off x="426720" y="274320"/>
            <a:ext cx="789432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1" name="Date Placeholder 20"/>
          <p:cNvSpPr>
            <a:spLocks noGrp="1"/>
          </p:cNvSpPr>
          <p:nvPr>
            <p:ph type="dt" sz="half" idx="14"/>
          </p:nvPr>
        </p:nvSpPr>
        <p:spPr/>
        <p:txBody>
          <a:bodyPr rtlCol="0"/>
          <a:lstStyle/>
          <a:p>
            <a:fld id="{24D30842-8814-47F1-8A4D-346ECCE59B03}" type="datetime1">
              <a:rPr lang="en-US" smtClean="0"/>
              <a:pPr/>
              <a:t>5/20/2024</a:t>
            </a:fld>
            <a:endParaRPr lang="en-IN"/>
          </a:p>
        </p:txBody>
      </p:sp>
      <p:sp>
        <p:nvSpPr>
          <p:cNvPr id="1048762" name="Slide Number Placeholder 21"/>
          <p:cNvSpPr>
            <a:spLocks noGrp="1"/>
          </p:cNvSpPr>
          <p:nvPr>
            <p:ph type="sldNum" sz="quarter" idx="15"/>
          </p:nvPr>
        </p:nvSpPr>
        <p:spPr/>
        <p:txBody>
          <a:bodyPr rtlCol="0"/>
          <a:lstStyle/>
          <a:p>
            <a:fld id="{EC9DDD76-570C-42CA-920F-D1C4619DB66E}" type="slidenum">
              <a:rPr lang="en-IN" smtClean="0"/>
              <a:pPr/>
              <a:t>‹#›</a:t>
            </a:fld>
            <a:endParaRPr lang="en-IN"/>
          </a:p>
        </p:txBody>
      </p:sp>
      <p:sp>
        <p:nvSpPr>
          <p:cNvPr id="1048763" name="Footer Placeholder 22"/>
          <p:cNvSpPr>
            <a:spLocks noGrp="1"/>
          </p:cNvSpPr>
          <p:nvPr>
            <p:ph type="ftr" sz="quarter" idx="16"/>
          </p:nvPr>
        </p:nvSpPr>
        <p:spPr/>
        <p:txBody>
          <a:bodyPr rtlCol="0"/>
          <a:lstStyle/>
          <a:p>
            <a:r>
              <a:rPr lang="en-IN"/>
              <a:t>1</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8" name="Straight Connector 8"/>
          <p:cNvSpPr>
            <a:spLocks noChangeShapeType="1"/>
          </p:cNvSpPr>
          <p:nvPr/>
        </p:nvSpPr>
        <p:spPr bwMode="auto">
          <a:xfrm>
            <a:off x="12268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9" name="Oval 12"/>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0" name="Title 1"/>
          <p:cNvSpPr>
            <a:spLocks noGrp="1"/>
          </p:cNvSpPr>
          <p:nvPr>
            <p:ph type="title"/>
          </p:nvPr>
        </p:nvSpPr>
        <p:spPr>
          <a:xfrm rot="5400000">
            <a:off x="5952058" y="3108960"/>
            <a:ext cx="6309360" cy="640080"/>
          </a:xfrm>
        </p:spPr>
        <p:txBody>
          <a:bodyPr anchor="b"/>
          <a:lstStyle>
            <a:lvl1pPr algn="l">
              <a:buNone/>
              <a:defRPr sz="2000" b="1"/>
            </a:lvl1pPr>
          </a:lstStyle>
          <a:p>
            <a:r>
              <a:rPr kumimoji="0" lang="en-US"/>
              <a:t>Click to edit Master title style</a:t>
            </a:r>
          </a:p>
        </p:txBody>
      </p:sp>
      <p:sp>
        <p:nvSpPr>
          <p:cNvPr id="1048701" name="Picture Placeholder 2"/>
          <p:cNvSpPr>
            <a:spLocks noGrp="1"/>
          </p:cNvSpPr>
          <p:nvPr>
            <p:ph type="pic" idx="1"/>
          </p:nvPr>
        </p:nvSpPr>
        <p:spPr>
          <a:xfrm>
            <a:off x="0" y="0"/>
            <a:ext cx="864108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702" name="Text Placeholder 3"/>
          <p:cNvSpPr>
            <a:spLocks noGrp="1"/>
          </p:cNvSpPr>
          <p:nvPr>
            <p:ph type="body" sz="half" idx="2"/>
          </p:nvPr>
        </p:nvSpPr>
        <p:spPr>
          <a:xfrm>
            <a:off x="9472117" y="264795"/>
            <a:ext cx="21336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703" name="Straight Connector 9"/>
          <p:cNvSpPr>
            <a:spLocks noChangeShapeType="1"/>
          </p:cNvSpPr>
          <p:nvPr/>
        </p:nvSpPr>
        <p:spPr bwMode="auto">
          <a:xfrm>
            <a:off x="1258824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4" name="Rectangle 10"/>
          <p:cNvSpPr/>
          <p:nvPr/>
        </p:nvSpPr>
        <p:spPr bwMode="auto">
          <a:xfrm>
            <a:off x="12374880" y="0"/>
            <a:ext cx="42672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5" name="Straight Connector 11"/>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6" name="Straight Connector 18"/>
          <p:cNvSpPr>
            <a:spLocks noChangeShapeType="1"/>
          </p:cNvSpPr>
          <p:nvPr/>
        </p:nvSpPr>
        <p:spPr bwMode="auto">
          <a:xfrm>
            <a:off x="874776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7" name="Straight Connector 19"/>
          <p:cNvSpPr>
            <a:spLocks noChangeShapeType="1"/>
          </p:cNvSpPr>
          <p:nvPr/>
        </p:nvSpPr>
        <p:spPr bwMode="auto">
          <a:xfrm>
            <a:off x="8669214"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8" name="Date Placeholder 16"/>
          <p:cNvSpPr>
            <a:spLocks noGrp="1"/>
          </p:cNvSpPr>
          <p:nvPr>
            <p:ph type="dt" sz="half" idx="10"/>
          </p:nvPr>
        </p:nvSpPr>
        <p:spPr/>
        <p:txBody>
          <a:bodyPr rtlCol="0"/>
          <a:lstStyle/>
          <a:p>
            <a:fld id="{92C3B7C9-D04F-4FD2-9721-A650856C781F}" type="datetime1">
              <a:rPr lang="en-US" smtClean="0"/>
              <a:pPr/>
              <a:t>5/20/2024</a:t>
            </a:fld>
            <a:endParaRPr lang="en-IN"/>
          </a:p>
        </p:txBody>
      </p:sp>
      <p:sp>
        <p:nvSpPr>
          <p:cNvPr id="1048709" name="Slide Number Placeholder 17"/>
          <p:cNvSpPr>
            <a:spLocks noGrp="1"/>
          </p:cNvSpPr>
          <p:nvPr>
            <p:ph type="sldNum" sz="quarter" idx="11"/>
          </p:nvPr>
        </p:nvSpPr>
        <p:spPr/>
        <p:txBody>
          <a:bodyPr rtlCol="0"/>
          <a:lstStyle/>
          <a:p>
            <a:fld id="{EC9DDD76-570C-42CA-920F-D1C4619DB66E}" type="slidenum">
              <a:rPr lang="en-IN" smtClean="0"/>
              <a:pPr/>
              <a:t>‹#›</a:t>
            </a:fld>
            <a:endParaRPr lang="en-IN"/>
          </a:p>
        </p:txBody>
      </p:sp>
      <p:sp>
        <p:nvSpPr>
          <p:cNvPr id="1048710" name="Footer Placeholder 20"/>
          <p:cNvSpPr>
            <a:spLocks noGrp="1"/>
          </p:cNvSpPr>
          <p:nvPr>
            <p:ph type="ftr" sz="quarter" idx="12"/>
          </p:nvPr>
        </p:nvSpPr>
        <p:spPr/>
        <p:txBody>
          <a:bodyPr rtlCol="0"/>
          <a:lstStyle/>
          <a:p>
            <a:r>
              <a:rPr lang="en-IN"/>
              <a:t>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122682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640080" y="274638"/>
            <a:ext cx="1045464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640080" y="1600200"/>
            <a:ext cx="1045464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11027664" y="1005042"/>
            <a:ext cx="2011680" cy="537667"/>
          </a:xfrm>
          <a:prstGeom prst="rect">
            <a:avLst/>
          </a:prstGeom>
        </p:spPr>
        <p:txBody>
          <a:bodyPr vert="horz" anchor="ctr" anchorCtr="0"/>
          <a:lstStyle>
            <a:lvl1pPr algn="r" eaLnBrk="1" latinLnBrk="0" hangingPunct="1">
              <a:defRPr kumimoji="0" sz="1200">
                <a:solidFill>
                  <a:schemeClr val="tx2"/>
                </a:solidFill>
              </a:defRPr>
            </a:lvl1pPr>
          </a:lstStyle>
          <a:p>
            <a:fld id="{07C08B4C-5ACB-4A02-8FBA-F9F032FF7754}" type="datetime1">
              <a:rPr lang="en-US" smtClean="0"/>
              <a:pPr/>
              <a:t>5/20/2024</a:t>
            </a:fld>
            <a:endParaRPr lang="en-IN"/>
          </a:p>
        </p:txBody>
      </p:sp>
      <p:sp>
        <p:nvSpPr>
          <p:cNvPr id="1048580" name="Footer Placeholder 2"/>
          <p:cNvSpPr>
            <a:spLocks noGrp="1"/>
          </p:cNvSpPr>
          <p:nvPr>
            <p:ph type="ftr" sz="quarter" idx="3"/>
          </p:nvPr>
        </p:nvSpPr>
        <p:spPr>
          <a:xfrm rot="5400000">
            <a:off x="10426340" y="3664088"/>
            <a:ext cx="3200400" cy="512064"/>
          </a:xfrm>
          <a:prstGeom prst="rect">
            <a:avLst/>
          </a:prstGeom>
        </p:spPr>
        <p:txBody>
          <a:bodyPr vert="horz" anchor="ctr" anchorCtr="0"/>
          <a:lstStyle>
            <a:lvl1pPr algn="l" eaLnBrk="1" latinLnBrk="0" hangingPunct="1">
              <a:defRPr kumimoji="0" sz="1200">
                <a:solidFill>
                  <a:schemeClr val="tx2"/>
                </a:solidFill>
              </a:defRPr>
            </a:lvl1pPr>
          </a:lstStyle>
          <a:p>
            <a:r>
              <a:rPr lang="en-IN"/>
              <a:t>1</a:t>
            </a:r>
          </a:p>
        </p:txBody>
      </p:sp>
      <p:sp>
        <p:nvSpPr>
          <p:cNvPr id="1048581" name="Straight Connector 6"/>
          <p:cNvSpPr>
            <a:spLocks noChangeShapeType="1"/>
          </p:cNvSpPr>
          <p:nvPr/>
        </p:nvSpPr>
        <p:spPr bwMode="auto">
          <a:xfrm>
            <a:off x="10668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1258824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12374880" y="0"/>
            <a:ext cx="42672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11380622" y="5734050"/>
            <a:ext cx="853440" cy="521208"/>
          </a:xfrm>
          <a:prstGeom prst="rect">
            <a:avLst/>
          </a:prstGeom>
        </p:spPr>
        <p:txBody>
          <a:bodyPr vert="horz" anchor="ctr"/>
          <a:lstStyle>
            <a:lvl1pPr algn="ctr" eaLnBrk="1" latinLnBrk="0" hangingPunct="1">
              <a:defRPr kumimoji="0" sz="1400" b="1">
                <a:solidFill>
                  <a:srgbClr val="FFFFFF"/>
                </a:solidFill>
              </a:defRPr>
            </a:lvl1pPr>
          </a:lstStyle>
          <a:p>
            <a:fld id="{EC9DDD76-570C-42CA-920F-D1C4619DB66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2133600" y="228600"/>
            <a:ext cx="10363200" cy="1752600"/>
          </a:xfrm>
        </p:spPr>
        <p:txBody>
          <a:bodyPr>
            <a:normAutofit fontScale="90000"/>
          </a:bodyPr>
          <a:lstStyle/>
          <a:p>
            <a:pPr lvl="0" algn="ctr" eaLnBrk="0" fontAlgn="base" hangingPunct="0">
              <a:spcAft>
                <a:spcPct val="0"/>
              </a:spcAft>
            </a:pPr>
            <a:r>
              <a:rPr lang="en-US" altLang="en-US" cap="none" dirty="0">
                <a:solidFill>
                  <a:schemeClr val="tx1"/>
                </a:solidFill>
              </a:rPr>
              <a:t> </a:t>
            </a:r>
            <a:r>
              <a:rPr lang="en-US" altLang="en-US" cap="none" dirty="0">
                <a:solidFill>
                  <a:schemeClr val="tx1">
                    <a:lumMod val="50000"/>
                    <a:lumOff val="50000"/>
                  </a:schemeClr>
                </a:solidFill>
                <a:latin typeface="Times New Roman" panose="02020603050405020304" pitchFamily="18" charset="0"/>
                <a:cs typeface="Times New Roman" panose="02020603050405020304" pitchFamily="18" charset="0"/>
              </a:rPr>
              <a:t>VELALAR COLLEGE OF ENGINEERING AND TECHNOLOGY</a:t>
            </a:r>
            <a:br>
              <a:rPr lang="en-US" altLang="en-US" sz="280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1800" b="0" cap="none" dirty="0">
                <a:solidFill>
                  <a:schemeClr val="tx1">
                    <a:lumMod val="50000"/>
                    <a:lumOff val="50000"/>
                  </a:schemeClr>
                </a:solidFill>
                <a:latin typeface="Times New Roman" panose="02020603050405020304" pitchFamily="18" charset="0"/>
                <a:cs typeface="Times New Roman" panose="02020603050405020304" pitchFamily="18" charset="0"/>
              </a:rPr>
              <a:t>(Autonomous)</a:t>
            </a:r>
            <a:br>
              <a:rPr lang="en-US" altLang="en-US" sz="1800" b="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1800" b="0" cap="none" dirty="0">
                <a:solidFill>
                  <a:schemeClr val="tx1">
                    <a:lumMod val="50000"/>
                    <a:lumOff val="50000"/>
                  </a:schemeClr>
                </a:solidFill>
                <a:latin typeface="Times New Roman" panose="02020603050405020304" pitchFamily="18" charset="0"/>
                <a:cs typeface="Times New Roman" panose="02020603050405020304" pitchFamily="18" charset="0"/>
              </a:rPr>
              <a:t>  (Approved by AICTE, New Delhi &amp; Affiliated to Anna University, Chennai)</a:t>
            </a:r>
            <a:br>
              <a:rPr lang="en-US" altLang="en-US" sz="1800" b="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1800" b="0" cap="none" dirty="0">
                <a:solidFill>
                  <a:schemeClr val="tx1">
                    <a:lumMod val="50000"/>
                    <a:lumOff val="50000"/>
                  </a:schemeClr>
                </a:solidFill>
                <a:latin typeface="Times New Roman" panose="02020603050405020304" pitchFamily="18" charset="0"/>
                <a:cs typeface="Times New Roman" panose="02020603050405020304" pitchFamily="18" charset="0"/>
              </a:rPr>
              <a:t>Accredited by NAAC with 'A+' Grade</a:t>
            </a:r>
            <a:br>
              <a:rPr lang="en-US" altLang="en-US" sz="2400" b="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2000" cap="none" dirty="0">
                <a:solidFill>
                  <a:schemeClr val="tx1">
                    <a:lumMod val="50000"/>
                    <a:lumOff val="50000"/>
                  </a:schemeClr>
                </a:solidFill>
                <a:latin typeface="Times New Roman" panose="02020603050405020304" pitchFamily="18" charset="0"/>
                <a:cs typeface="Times New Roman" panose="02020603050405020304" pitchFamily="18" charset="0"/>
              </a:rPr>
              <a:t>Department of Electronics and Communication Engineering</a:t>
            </a:r>
            <a:endParaRPr lang="en-IN" sz="2000" dirty="0">
              <a:solidFill>
                <a:schemeClr val="tx1">
                  <a:lumMod val="50000"/>
                  <a:lumOff val="50000"/>
                </a:schemeClr>
              </a:solidFill>
            </a:endParaRPr>
          </a:p>
        </p:txBody>
      </p:sp>
      <p:sp>
        <p:nvSpPr>
          <p:cNvPr id="1048609" name="Subtitle 2"/>
          <p:cNvSpPr>
            <a:spLocks noGrp="1"/>
          </p:cNvSpPr>
          <p:nvPr>
            <p:ph type="subTitle" idx="1"/>
          </p:nvPr>
        </p:nvSpPr>
        <p:spPr>
          <a:xfrm>
            <a:off x="2590800" y="2362200"/>
            <a:ext cx="8641080" cy="1048472"/>
          </a:xfrm>
        </p:spPr>
        <p:txBody>
          <a:bodyPr>
            <a:normAutofit/>
          </a:bodyPr>
          <a:lstStyle/>
          <a:p>
            <a:pPr algn="ctr"/>
            <a:r>
              <a:rPr lang="en-IN" sz="2200" dirty="0">
                <a:latin typeface="Times New Roman" pitchFamily="18" charset="0"/>
                <a:cs typeface="Times New Roman" pitchFamily="18" charset="0"/>
              </a:rPr>
              <a:t>SEMESTER VIVA-VOCE  </a:t>
            </a:r>
          </a:p>
          <a:p>
            <a:pPr algn="ctr"/>
            <a:r>
              <a:rPr lang="en-US" sz="2800" dirty="0">
                <a:solidFill>
                  <a:srgbClr val="FF0000"/>
                </a:solidFill>
                <a:latin typeface="Times New Roman" panose="02020603050405020304" pitchFamily="18" charset="0"/>
                <a:cs typeface="Times New Roman" panose="02020603050405020304" pitchFamily="18" charset="0"/>
              </a:rPr>
              <a:t> SMART HELMET USING ESP-NOW</a:t>
            </a:r>
            <a:endParaRPr lang="en-IN" sz="2800" dirty="0">
              <a:solidFill>
                <a:schemeClr val="tx1"/>
              </a:solidFill>
            </a:endParaRPr>
          </a:p>
        </p:txBody>
      </p:sp>
      <p:pic>
        <p:nvPicPr>
          <p:cNvPr id="2097152" name="Picture 3"/>
          <p:cNvPicPr>
            <a:picLocks noChangeAspect="1"/>
          </p:cNvPicPr>
          <p:nvPr/>
        </p:nvPicPr>
        <p:blipFill>
          <a:blip r:embed="rId3" cstate="print"/>
          <a:stretch>
            <a:fillRect/>
          </a:stretch>
        </p:blipFill>
        <p:spPr>
          <a:xfrm>
            <a:off x="533400" y="457200"/>
            <a:ext cx="1586204" cy="1538884"/>
          </a:xfrm>
          <a:prstGeom prst="rect">
            <a:avLst/>
          </a:prstGeom>
        </p:spPr>
      </p:pic>
      <p:sp>
        <p:nvSpPr>
          <p:cNvPr id="1048610" name="TextBox 5"/>
          <p:cNvSpPr txBox="1"/>
          <p:nvPr/>
        </p:nvSpPr>
        <p:spPr>
          <a:xfrm>
            <a:off x="4200149" y="3429000"/>
            <a:ext cx="8534400" cy="2885441"/>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                 TEAM MEMBERS</a:t>
            </a:r>
          </a:p>
          <a:p>
            <a:r>
              <a:rPr lang="en-IN" sz="2400" b="1" dirty="0">
                <a:solidFill>
                  <a:schemeClr val="tx2"/>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KAVIPRIYA B                   (21ECR072)</a:t>
            </a:r>
          </a:p>
          <a:p>
            <a:r>
              <a:rPr lang="en-IN" sz="2400" dirty="0">
                <a:latin typeface="Times New Roman" panose="02020603050405020304" pitchFamily="18" charset="0"/>
                <a:cs typeface="Times New Roman" panose="02020603050405020304" pitchFamily="18" charset="0"/>
              </a:rPr>
              <a:t>            MICHAEL RICHARD D   (21ECR095)</a:t>
            </a:r>
          </a:p>
          <a:p>
            <a:r>
              <a:rPr lang="en-IN" sz="2400" dirty="0">
                <a:latin typeface="Times New Roman" panose="02020603050405020304" pitchFamily="18" charset="0"/>
                <a:cs typeface="Times New Roman" panose="02020603050405020304" pitchFamily="18" charset="0"/>
              </a:rPr>
              <a:t>            MUKESH P                        (21ECR108)</a:t>
            </a:r>
          </a:p>
          <a:p>
            <a:r>
              <a:rPr lang="en-IN" sz="2400" dirty="0">
                <a:latin typeface="Times New Roman" panose="02020603050405020304" pitchFamily="18" charset="0"/>
                <a:cs typeface="Times New Roman" panose="02020603050405020304" pitchFamily="18" charset="0"/>
              </a:rPr>
              <a:t>            NANDHAKISHORE K      (21ECR110)</a:t>
            </a:r>
          </a:p>
          <a:p>
            <a:r>
              <a:rPr lang="en-IN" sz="2400" b="1" dirty="0">
                <a:solidFill>
                  <a:schemeClr val="tx2"/>
                </a:solidFill>
                <a:latin typeface="Times New Roman" pitchFamily="18" charset="0"/>
                <a:cs typeface="Times New Roman" pitchFamily="18" charset="0"/>
              </a:rPr>
              <a:t>                     SUPERVISOR</a:t>
            </a:r>
          </a:p>
          <a:p>
            <a:r>
              <a:rPr lang="en-IN" sz="2400" dirty="0">
                <a:solidFill>
                  <a:schemeClr val="tx2"/>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C.SANTHINI M.E.,</a:t>
            </a:r>
          </a:p>
          <a:p>
            <a:r>
              <a:rPr lang="en-IN" sz="2000" dirty="0">
                <a:latin typeface="Times New Roman" panose="02020603050405020304" pitchFamily="18" charset="0"/>
                <a:cs typeface="Times New Roman" panose="02020603050405020304" pitchFamily="18" charset="0"/>
              </a:rPr>
              <a:t>              ASSISTANT PROFESSOR/ECE    </a:t>
            </a:r>
          </a:p>
        </p:txBody>
      </p:sp>
      <p:sp>
        <p:nvSpPr>
          <p:cNvPr id="1048611" name="Slide Number Placeholder 6"/>
          <p:cNvSpPr>
            <a:spLocks noGrp="1"/>
          </p:cNvSpPr>
          <p:nvPr>
            <p:ph type="sldNum" sz="quarter" idx="12"/>
          </p:nvPr>
        </p:nvSpPr>
        <p:spPr/>
        <p:txBody>
          <a:bodyPr/>
          <a:lstStyle/>
          <a:p>
            <a:fld id="{EC9DDD76-570C-42CA-920F-D1C4619DB66E}" type="slidenum">
              <a:rPr lang="en-IN" sz="1200" smtClean="0">
                <a:latin typeface="Times New Roman" pitchFamily="18" charset="0"/>
                <a:cs typeface="Times New Roman" pitchFamily="18" charset="0"/>
              </a:rPr>
              <a:pPr/>
              <a:t>1</a:t>
            </a:fld>
            <a:endParaRPr lang="en-IN" sz="1200" dirty="0">
              <a:latin typeface="Times New Roman" pitchFamily="18" charset="0"/>
              <a:cs typeface="Times New Roman" pitchFamily="18" charset="0"/>
            </a:endParaRPr>
          </a:p>
        </p:txBody>
      </p:sp>
      <p:sp>
        <p:nvSpPr>
          <p:cNvPr id="1048612" name="TextBox 4"/>
          <p:cNvSpPr txBox="1"/>
          <p:nvPr/>
        </p:nvSpPr>
        <p:spPr>
          <a:xfrm>
            <a:off x="4494885" y="6427113"/>
            <a:ext cx="4569905" cy="276999"/>
          </a:xfrm>
          <a:prstGeom prst="rect">
            <a:avLst/>
          </a:prstGeom>
          <a:noFill/>
        </p:spPr>
        <p:txBody>
          <a:bodyPr wrap="none" rtlCol="0">
            <a:spAutoFit/>
          </a:bodyPr>
          <a:lstStyle/>
          <a:p>
            <a:pPr algn="ctr"/>
            <a:r>
              <a:rPr lang="en-IN" sz="1200" dirty="0">
                <a:solidFill>
                  <a:schemeClr val="bg1">
                    <a:lumMod val="65000"/>
                  </a:schemeClr>
                </a:solidFill>
                <a:latin typeface="Times New Roman" panose="02020603050405020304" pitchFamily="18" charset="0"/>
                <a:cs typeface="Times New Roman" panose="02020603050405020304" pitchFamily="18" charset="0"/>
              </a:rPr>
              <a:t>2021-25 / 2024-25 / 21EC6B//VIVA-VOCE/20.05.2024 / Page 1 of  20</a:t>
            </a:r>
            <a:endParaRPr lang="en-IN" sz="1200"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51"/>
          <p:cNvSpPr>
            <a:spLocks noGrp="1"/>
          </p:cNvSpPr>
          <p:nvPr>
            <p:ph type="title"/>
          </p:nvPr>
        </p:nvSpPr>
        <p:spPr>
          <a:xfrm>
            <a:off x="838200" y="-174186"/>
            <a:ext cx="10420384" cy="1317169"/>
          </a:xfrm>
        </p:spPr>
        <p:txBody>
          <a:bodyPr>
            <a:normAutofit/>
          </a:bodyPr>
          <a:lstStyle/>
          <a:p>
            <a:pPr algn="ctr"/>
            <a:r>
              <a:rPr lang="en-IN" b="1" dirty="0">
                <a:latin typeface="Times New Roman" pitchFamily="18" charset="0"/>
                <a:cs typeface="Times New Roman" pitchFamily="18" charset="0"/>
              </a:rPr>
              <a:t>BLOCK DIAGRAM-TRANSMITER(HELMET) &amp; RECEIVER(BIKE)</a:t>
            </a:r>
          </a:p>
        </p:txBody>
      </p:sp>
      <p:sp>
        <p:nvSpPr>
          <p:cNvPr id="1048644" name="Slide Number Placeholder 24"/>
          <p:cNvSpPr>
            <a:spLocks noGrp="1"/>
          </p:cNvSpPr>
          <p:nvPr>
            <p:ph type="sldNum" sz="quarter" idx="15"/>
          </p:nvPr>
        </p:nvSpPr>
        <p:spPr>
          <a:xfrm>
            <a:off x="11430000" y="5704459"/>
            <a:ext cx="853440" cy="521208"/>
          </a:xfrm>
        </p:spPr>
        <p:txBody>
          <a:bodyPr/>
          <a:lstStyle/>
          <a:p>
            <a:fld id="{EC9DDD76-570C-42CA-920F-D1C4619DB66E}" type="slidenum">
              <a:rPr lang="en-IN" sz="1200" smtClean="0">
                <a:latin typeface="Times New Roman" pitchFamily="18" charset="0"/>
                <a:cs typeface="Times New Roman" pitchFamily="18" charset="0"/>
              </a:rPr>
              <a:pPr/>
              <a:t>10</a:t>
            </a:fld>
            <a:endParaRPr lang="en-IN" sz="1200" dirty="0">
              <a:latin typeface="Times New Roman" pitchFamily="18" charset="0"/>
              <a:cs typeface="Times New Roman" pitchFamily="18" charset="0"/>
            </a:endParaRPr>
          </a:p>
        </p:txBody>
      </p:sp>
      <p:sp>
        <p:nvSpPr>
          <p:cNvPr id="1048645" name="TextBox 11"/>
          <p:cNvSpPr txBox="1"/>
          <p:nvPr/>
        </p:nvSpPr>
        <p:spPr>
          <a:xfrm>
            <a:off x="4724400" y="6539830"/>
            <a:ext cx="4716227" cy="461665"/>
          </a:xfrm>
          <a:prstGeom prst="rect">
            <a:avLst/>
          </a:prstGeom>
          <a:noFill/>
        </p:spPr>
        <p:txBody>
          <a:bodyPr wrap="none" rtlCol="0">
            <a:spAutoFit/>
          </a:bodyPr>
          <a:lstStyle/>
          <a:p>
            <a:r>
              <a:rPr lang="en-IN" sz="1200" dirty="0">
                <a:solidFill>
                  <a:schemeClr val="bg1">
                    <a:lumMod val="65000"/>
                  </a:schemeClr>
                </a:solidFill>
                <a:latin typeface="Times New Roman" panose="02020603050405020304" pitchFamily="18" charset="0"/>
                <a:cs typeface="Times New Roman" panose="02020603050405020304" pitchFamily="18" charset="0"/>
              </a:rPr>
              <a:t>2021-25 / 2024-25 / 21EC6B / VIVA-VOCE/ </a:t>
            </a:r>
            <a:r>
              <a:rPr lang="en-GB" sz="1200" dirty="0">
                <a:solidFill>
                  <a:schemeClr val="bg1">
                    <a:lumMod val="65000"/>
                  </a:schemeClr>
                </a:solidFill>
                <a:latin typeface="Times New Roman" panose="02020603050405020304" pitchFamily="18" charset="0"/>
                <a:cs typeface="Times New Roman" panose="02020603050405020304" pitchFamily="18" charset="0"/>
              </a:rPr>
              <a:t>20.05.2024</a:t>
            </a:r>
            <a:r>
              <a:rPr lang="en-IN" sz="1200" dirty="0">
                <a:solidFill>
                  <a:schemeClr val="bg1">
                    <a:lumMod val="65000"/>
                  </a:schemeClr>
                </a:solidFill>
                <a:latin typeface="Times New Roman" panose="02020603050405020304" pitchFamily="18" charset="0"/>
                <a:cs typeface="Times New Roman" panose="02020603050405020304" pitchFamily="18" charset="0"/>
              </a:rPr>
              <a:t> / Page 10 of  20</a:t>
            </a:r>
          </a:p>
          <a:p>
            <a:endParaRPr lang="en-IN" sz="1200" dirty="0">
              <a:solidFill>
                <a:schemeClr val="bg1">
                  <a:lumMod val="65000"/>
                </a:schemeClr>
              </a:solidFill>
            </a:endParaRPr>
          </a:p>
        </p:txBody>
      </p:sp>
      <p:sp>
        <p:nvSpPr>
          <p:cNvPr id="1048646" name="Rounded Rectangle 12"/>
          <p:cNvSpPr/>
          <p:nvPr/>
        </p:nvSpPr>
        <p:spPr>
          <a:xfrm>
            <a:off x="900074" y="2643182"/>
            <a:ext cx="2328338" cy="255288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itchFamily="18" charset="0"/>
                <a:cs typeface="Times New Roman" pitchFamily="18" charset="0"/>
              </a:rPr>
              <a:t> ESP-</a:t>
            </a:r>
            <a:r>
              <a:rPr lang="en-US" b="1" dirty="0">
                <a:solidFill>
                  <a:schemeClr val="tx1"/>
                </a:solidFill>
                <a:latin typeface="Times New Roman" pitchFamily="18" charset="0"/>
                <a:cs typeface="Times New Roman" pitchFamily="18" charset="0"/>
              </a:rPr>
              <a:t>8266</a:t>
            </a:r>
            <a:endParaRPr lang="zh-CN" altLang="en-US"/>
          </a:p>
        </p:txBody>
      </p:sp>
      <p:sp>
        <p:nvSpPr>
          <p:cNvPr id="1048647" name="Rectangle: Rounded Corners 151"/>
          <p:cNvSpPr/>
          <p:nvPr/>
        </p:nvSpPr>
        <p:spPr>
          <a:xfrm>
            <a:off x="1185826" y="1785926"/>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POWER SUPPLY</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48" name="Rectangle: Rounded Corners 151"/>
          <p:cNvSpPr/>
          <p:nvPr/>
        </p:nvSpPr>
        <p:spPr>
          <a:xfrm>
            <a:off x="4186222" y="1785926"/>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MOMENTARY SWITCH</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49" name="Rounded Rectangle 22"/>
          <p:cNvSpPr/>
          <p:nvPr/>
        </p:nvSpPr>
        <p:spPr>
          <a:xfrm>
            <a:off x="6615114" y="2214554"/>
            <a:ext cx="2328338" cy="255288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itchFamily="18" charset="0"/>
                <a:cs typeface="Times New Roman" pitchFamily="18" charset="0"/>
              </a:rPr>
              <a:t> ESP-</a:t>
            </a:r>
            <a:r>
              <a:rPr lang="en-US" b="1" dirty="0">
                <a:solidFill>
                  <a:schemeClr val="tx1"/>
                </a:solidFill>
                <a:latin typeface="Times New Roman" pitchFamily="18" charset="0"/>
                <a:cs typeface="Times New Roman" pitchFamily="18" charset="0"/>
              </a:rPr>
              <a:t>-8266</a:t>
            </a:r>
            <a:endParaRPr lang="zh-CN" altLang="en-US"/>
          </a:p>
        </p:txBody>
      </p:sp>
      <p:sp>
        <p:nvSpPr>
          <p:cNvPr id="1048650" name="Rounded Rectangle 23"/>
          <p:cNvSpPr/>
          <p:nvPr/>
        </p:nvSpPr>
        <p:spPr>
          <a:xfrm>
            <a:off x="6968511" y="5155068"/>
            <a:ext cx="18288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latin typeface="Times New Roman" pitchFamily="18" charset="0"/>
                <a:cs typeface="Times New Roman" pitchFamily="18" charset="0"/>
              </a:rPr>
              <a:t>RELAY MODULE</a:t>
            </a:r>
            <a:endParaRPr lang="en-IN" sz="1400" b="1" dirty="0">
              <a:solidFill>
                <a:schemeClr val="tx1">
                  <a:lumMod val="95000"/>
                  <a:lumOff val="5000"/>
                </a:schemeClr>
              </a:solidFill>
              <a:latin typeface="Times New Roman" pitchFamily="18" charset="0"/>
              <a:cs typeface="Times New Roman" pitchFamily="18" charset="0"/>
            </a:endParaRPr>
          </a:p>
        </p:txBody>
      </p:sp>
      <p:sp>
        <p:nvSpPr>
          <p:cNvPr id="1048651" name="Rectangle: Rounded Corners 151"/>
          <p:cNvSpPr/>
          <p:nvPr/>
        </p:nvSpPr>
        <p:spPr>
          <a:xfrm>
            <a:off x="6865618" y="1351795"/>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POWER SUPPLY</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3145728" name="Straight Arrow Connector 26"/>
          <p:cNvCxnSpPr>
            <a:cxnSpLocks/>
            <a:endCxn id="1048649" idx="0"/>
          </p:cNvCxnSpPr>
          <p:nvPr/>
        </p:nvCxnSpPr>
        <p:spPr>
          <a:xfrm>
            <a:off x="7779283" y="1856447"/>
            <a:ext cx="0" cy="3581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7"/>
          <p:cNvCxnSpPr>
            <a:cxnSpLocks/>
          </p:cNvCxnSpPr>
          <p:nvPr/>
        </p:nvCxnSpPr>
        <p:spPr>
          <a:xfrm>
            <a:off x="7760117" y="4767435"/>
            <a:ext cx="0" cy="3661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28"/>
          <p:cNvCxnSpPr>
            <a:cxnSpLocks/>
          </p:cNvCxnSpPr>
          <p:nvPr/>
        </p:nvCxnSpPr>
        <p:spPr>
          <a:xfrm rot="10800000">
            <a:off x="7900998" y="4929198"/>
            <a:ext cx="1857388" cy="1588"/>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cxnSp>
        <p:nvCxnSpPr>
          <p:cNvPr id="3145731" name="Straight Connector 31"/>
          <p:cNvCxnSpPr>
            <a:cxnSpLocks/>
          </p:cNvCxnSpPr>
          <p:nvPr/>
        </p:nvCxnSpPr>
        <p:spPr>
          <a:xfrm rot="5400000">
            <a:off x="8258982" y="3499644"/>
            <a:ext cx="2857520" cy="1588"/>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3145732" name="Straight Connector 33"/>
          <p:cNvCxnSpPr>
            <a:cxnSpLocks/>
            <a:stCxn id="1048650" idx="2"/>
          </p:cNvCxnSpPr>
          <p:nvPr/>
        </p:nvCxnSpPr>
        <p:spPr>
          <a:xfrm rot="16200000" flipH="1">
            <a:off x="7664366" y="5907012"/>
            <a:ext cx="455176" cy="18087"/>
          </a:xfrm>
          <a:prstGeom prst="line">
            <a:avLst/>
          </a:prstGeom>
          <a:ln w="107950"/>
        </p:spPr>
        <p:style>
          <a:lnRef idx="1">
            <a:schemeClr val="accent1"/>
          </a:lnRef>
          <a:fillRef idx="0">
            <a:schemeClr val="accent1"/>
          </a:fillRef>
          <a:effectRef idx="0">
            <a:schemeClr val="accent1"/>
          </a:effectRef>
          <a:fontRef idx="minor">
            <a:schemeClr val="tx1"/>
          </a:fontRef>
        </p:style>
      </p:cxnSp>
      <p:cxnSp>
        <p:nvCxnSpPr>
          <p:cNvPr id="3145733" name="Straight Arrow Connector 34"/>
          <p:cNvCxnSpPr>
            <a:cxnSpLocks/>
          </p:cNvCxnSpPr>
          <p:nvPr/>
        </p:nvCxnSpPr>
        <p:spPr>
          <a:xfrm>
            <a:off x="7900998" y="6143644"/>
            <a:ext cx="1928826" cy="1588"/>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sp>
        <p:nvSpPr>
          <p:cNvPr id="1048652" name="Rectangle: Rounded Corners 151"/>
          <p:cNvSpPr/>
          <p:nvPr/>
        </p:nvSpPr>
        <p:spPr>
          <a:xfrm>
            <a:off x="9829824" y="5786454"/>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IGNITION SET</a:t>
            </a:r>
          </a:p>
        </p:txBody>
      </p:sp>
      <p:cxnSp>
        <p:nvCxnSpPr>
          <p:cNvPr id="3145734" name="Straight Arrow Connector 36"/>
          <p:cNvCxnSpPr>
            <a:cxnSpLocks/>
          </p:cNvCxnSpPr>
          <p:nvPr/>
        </p:nvCxnSpPr>
        <p:spPr>
          <a:xfrm rot="10800000">
            <a:off x="7829560" y="2071678"/>
            <a:ext cx="1857388"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145735" name="Straight Arrow Connector 42"/>
          <p:cNvCxnSpPr>
            <a:cxnSpLocks/>
          </p:cNvCxnSpPr>
          <p:nvPr/>
        </p:nvCxnSpPr>
        <p:spPr>
          <a:xfrm rot="10800000">
            <a:off x="2900338" y="2071678"/>
            <a:ext cx="1285884"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145736" name="Straight Arrow Connector 44"/>
          <p:cNvCxnSpPr>
            <a:cxnSpLocks/>
          </p:cNvCxnSpPr>
          <p:nvPr/>
        </p:nvCxnSpPr>
        <p:spPr>
          <a:xfrm>
            <a:off x="2043082" y="2285992"/>
            <a:ext cx="0" cy="3581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Connector 48"/>
          <p:cNvCxnSpPr>
            <a:cxnSpLocks/>
          </p:cNvCxnSpPr>
          <p:nvPr/>
        </p:nvCxnSpPr>
        <p:spPr>
          <a:xfrm rot="5400000">
            <a:off x="3686156" y="3714752"/>
            <a:ext cx="500066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sz="quarter" idx="1"/>
          </p:nvPr>
        </p:nvSpPr>
        <p:spPr/>
        <p:txBody>
          <a:bodyPr>
            <a:normAutofit/>
          </a:bodyPr>
          <a:lstStyle/>
          <a:p>
            <a:pPr algn="just">
              <a:buNone/>
            </a:pPr>
            <a:r>
              <a:rPr lang="en-US" dirty="0"/>
              <a:t> ESP-NOW: </a:t>
            </a:r>
          </a:p>
          <a:p>
            <a:pPr algn="just">
              <a:buNone/>
            </a:pPr>
            <a:r>
              <a:rPr lang="en-US" dirty="0"/>
              <a:t>    ESP-NOW is a connectionless communication protocol for ESP8266 and ESP32 devices, enabling low-power, low-latency wireless data exchange.</a:t>
            </a:r>
          </a:p>
          <a:p>
            <a:pPr algn="just">
              <a:buNone/>
            </a:pPr>
            <a:endParaRPr lang="en-US" dirty="0"/>
          </a:p>
          <a:p>
            <a:pPr algn="just">
              <a:buNone/>
            </a:pPr>
            <a:r>
              <a:rPr lang="en-US" dirty="0"/>
              <a:t>Device Pairing: </a:t>
            </a:r>
          </a:p>
          <a:p>
            <a:pPr algn="just">
              <a:buNone/>
            </a:pPr>
            <a:r>
              <a:rPr lang="en-US" dirty="0"/>
              <a:t>   When the transmitter module wants to communicate with a specific receiver module, it includes the MAC address of that receiver module in the data packet it sends out. This ensures that the data packet is only received by the intended recipient</a:t>
            </a:r>
          </a:p>
          <a:p>
            <a:pPr algn="just">
              <a:buNone/>
            </a:pPr>
            <a:endParaRPr lang="en-IN" sz="1400" dirty="0">
              <a:solidFill>
                <a:schemeClr val="bg1">
                  <a:lumMod val="65000"/>
                </a:schemeClr>
              </a:solidFill>
              <a:latin typeface="Times New Roman" panose="02020603050405020304" pitchFamily="18" charset="0"/>
              <a:cs typeface="Times New Roman" panose="02020603050405020304" pitchFamily="18" charset="0"/>
            </a:endParaRPr>
          </a:p>
          <a:p>
            <a:pPr algn="just">
              <a:buNone/>
            </a:pPr>
            <a:r>
              <a:rPr lang="en-IN" sz="1400" dirty="0">
                <a:solidFill>
                  <a:schemeClr val="bg1">
                    <a:lumMod val="65000"/>
                  </a:schemeClr>
                </a:solidFill>
                <a:latin typeface="Times New Roman" panose="02020603050405020304" pitchFamily="18" charset="0"/>
                <a:cs typeface="Times New Roman" panose="02020603050405020304" pitchFamily="18" charset="0"/>
              </a:rPr>
              <a:t>                                                2021-25 / 2024-25 / 21EC6B / VIVA-VOCE/ 20.05.2024 / Page 11of  20</a:t>
            </a:r>
            <a:endParaRPr lang="en-IN" sz="1400" dirty="0">
              <a:solidFill>
                <a:schemeClr val="bg1">
                  <a:lumMod val="65000"/>
                </a:schemeClr>
              </a:solidFill>
            </a:endParaRPr>
          </a:p>
          <a:p>
            <a:pPr algn="just">
              <a:buNone/>
            </a:pPr>
            <a:endParaRPr lang="en-US" dirty="0"/>
          </a:p>
        </p:txBody>
      </p:sp>
      <p:sp>
        <p:nvSpPr>
          <p:cNvPr id="4" name="Slide Number Placeholder 3"/>
          <p:cNvSpPr>
            <a:spLocks noGrp="1"/>
          </p:cNvSpPr>
          <p:nvPr>
            <p:ph type="sldNum" sz="quarter" idx="15"/>
          </p:nvPr>
        </p:nvSpPr>
        <p:spPr/>
        <p:txBody>
          <a:bodyPr/>
          <a:lstStyle/>
          <a:p>
            <a:fld id="{EC9DDD76-570C-42CA-920F-D1C4619DB66E}" type="slidenum">
              <a:rPr lang="en-IN" smtClean="0"/>
              <a:pPr/>
              <a:t>11</a:t>
            </a:fld>
            <a:endParaRPr lang="en-IN"/>
          </a:p>
        </p:txBody>
      </p:sp>
      <p:sp>
        <p:nvSpPr>
          <p:cNvPr id="5" name="Footer Placeholder 4"/>
          <p:cNvSpPr>
            <a:spLocks noGrp="1"/>
          </p:cNvSpPr>
          <p:nvPr>
            <p:ph type="ftr" sz="quarter" idx="16"/>
          </p:nvPr>
        </p:nvSpPr>
        <p:spPr/>
        <p:txBody>
          <a:bodyPr/>
          <a:lstStyle/>
          <a:p>
            <a:r>
              <a:rPr lang="en-IN"/>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ESP-COMMUNICATION:</a:t>
            </a:r>
          </a:p>
        </p:txBody>
      </p:sp>
      <p:pic>
        <p:nvPicPr>
          <p:cNvPr id="6" name="Content Placeholder 5" descr="WhatsApp Image 2024-05-19 at 11.12.21 PM.jpeg"/>
          <p:cNvPicPr>
            <a:picLocks noGrp="1" noChangeAspect="1"/>
          </p:cNvPicPr>
          <p:nvPr>
            <p:ph sz="quarter" idx="1"/>
          </p:nvPr>
        </p:nvPicPr>
        <p:blipFill>
          <a:blip r:embed="rId2"/>
          <a:stretch>
            <a:fillRect/>
          </a:stretch>
        </p:blipFill>
        <p:spPr>
          <a:xfrm>
            <a:off x="1685892" y="1428736"/>
            <a:ext cx="8305800" cy="4143375"/>
          </a:xfrm>
        </p:spPr>
      </p:pic>
      <p:sp>
        <p:nvSpPr>
          <p:cNvPr id="4" name="Slide Number Placeholder 3"/>
          <p:cNvSpPr>
            <a:spLocks noGrp="1"/>
          </p:cNvSpPr>
          <p:nvPr>
            <p:ph type="sldNum" sz="quarter" idx="15"/>
          </p:nvPr>
        </p:nvSpPr>
        <p:spPr/>
        <p:txBody>
          <a:bodyPr/>
          <a:lstStyle/>
          <a:p>
            <a:fld id="{EC9DDD76-570C-42CA-920F-D1C4619DB66E}" type="slidenum">
              <a:rPr lang="en-IN" smtClean="0"/>
              <a:pPr/>
              <a:t>12</a:t>
            </a:fld>
            <a:endParaRPr lang="en-IN"/>
          </a:p>
        </p:txBody>
      </p:sp>
      <p:sp>
        <p:nvSpPr>
          <p:cNvPr id="5" name="Footer Placeholder 4"/>
          <p:cNvSpPr>
            <a:spLocks noGrp="1"/>
          </p:cNvSpPr>
          <p:nvPr>
            <p:ph type="ftr" sz="quarter" idx="16"/>
          </p:nvPr>
        </p:nvSpPr>
        <p:spPr/>
        <p:txBody>
          <a:bodyPr/>
          <a:lstStyle/>
          <a:p>
            <a:endParaRPr lang="en-IN" dirty="0"/>
          </a:p>
        </p:txBody>
      </p:sp>
      <p:sp>
        <p:nvSpPr>
          <p:cNvPr id="7" name="Rectangle 6"/>
          <p:cNvSpPr/>
          <p:nvPr/>
        </p:nvSpPr>
        <p:spPr>
          <a:xfrm>
            <a:off x="2900338" y="6211669"/>
            <a:ext cx="6400800" cy="307777"/>
          </a:xfrm>
          <a:prstGeom prst="rect">
            <a:avLst/>
          </a:prstGeom>
        </p:spPr>
        <p:txBody>
          <a:bodyPr>
            <a:spAutoFit/>
          </a:bodyPr>
          <a:lstStyle/>
          <a:p>
            <a:r>
              <a:rPr lang="en-IN" sz="1400" dirty="0">
                <a:solidFill>
                  <a:schemeClr val="bg1">
                    <a:lumMod val="65000"/>
                  </a:schemeClr>
                </a:solidFill>
                <a:latin typeface="Times New Roman" panose="02020603050405020304" pitchFamily="18" charset="0"/>
                <a:cs typeface="Times New Roman" panose="02020603050405020304" pitchFamily="18" charset="0"/>
              </a:rPr>
              <a:t>2021-25 / 2024-25 / 21EC6B / VIVA-VOCE/ 20.05.2024 / Page 12 of  20</a:t>
            </a:r>
            <a:endParaRPr lang="en-IN" sz="1400" dirty="0">
              <a:solidFill>
                <a:schemeClr val="bg1">
                  <a:lumMod val="6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43408"/>
            <a:ext cx="72088" cy="144016"/>
          </a:xfrm>
        </p:spPr>
        <p:txBody>
          <a:bodyPr>
            <a:normAutofit fontScale="90000"/>
          </a:bodyPr>
          <a:lstStyle/>
          <a:p>
            <a:endParaRPr lang="en-US" sz="1400" dirty="0"/>
          </a:p>
        </p:txBody>
      </p:sp>
      <p:sp>
        <p:nvSpPr>
          <p:cNvPr id="3" name="Content Placeholder 2"/>
          <p:cNvSpPr>
            <a:spLocks noGrp="1"/>
          </p:cNvSpPr>
          <p:nvPr>
            <p:ph sz="quarter" idx="1"/>
          </p:nvPr>
        </p:nvSpPr>
        <p:spPr>
          <a:xfrm>
            <a:off x="640080" y="1124744"/>
            <a:ext cx="10454640" cy="5349208"/>
          </a:xfrm>
        </p:spPr>
        <p:txBody>
          <a:bodyPr>
            <a:normAutofit/>
          </a:bodyPr>
          <a:lstStyle/>
          <a:p>
            <a:pPr>
              <a:buNone/>
            </a:pPr>
            <a:r>
              <a:rPr lang="en-US" dirty="0"/>
              <a:t>Data Transmission</a:t>
            </a:r>
          </a:p>
          <a:p>
            <a:pPr>
              <a:buNone/>
            </a:pPr>
            <a:r>
              <a:rPr lang="en-US" dirty="0"/>
              <a:t>   It supports sending small packets (up to 250 bytes) directly between peers, with encryption options available for secure communication.</a:t>
            </a:r>
          </a:p>
          <a:p>
            <a:endParaRPr lang="en-US" dirty="0"/>
          </a:p>
          <a:p>
            <a:pPr>
              <a:buNone/>
            </a:pPr>
            <a:r>
              <a:rPr lang="en-US" dirty="0"/>
              <a:t>Low Power</a:t>
            </a:r>
          </a:p>
          <a:p>
            <a:pPr>
              <a:buNone/>
            </a:pPr>
            <a:r>
              <a:rPr lang="en-US" dirty="0"/>
              <a:t>   Optimized for low power consumption, making it suitable for battery-powered applications and IOT devices.</a:t>
            </a:r>
          </a:p>
          <a:p>
            <a:pPr>
              <a:buNone/>
            </a:pPr>
            <a:endParaRPr lang="en-US" dirty="0"/>
          </a:p>
          <a:p>
            <a:pPr>
              <a:buNone/>
            </a:pPr>
            <a:r>
              <a:rPr lang="en-US" dirty="0"/>
              <a:t>Mesh Networking </a:t>
            </a:r>
          </a:p>
          <a:p>
            <a:pPr>
              <a:buNone/>
            </a:pPr>
            <a:r>
              <a:rPr lang="en-US" dirty="0"/>
              <a:t>    Supports simple mesh networking, allowing multiple devices to relay messages across a network.</a:t>
            </a:r>
          </a:p>
          <a:p>
            <a:pPr>
              <a:buNone/>
            </a:pPr>
            <a:r>
              <a:rPr lang="en-IN" sz="1400" dirty="0">
                <a:solidFill>
                  <a:schemeClr val="bg1">
                    <a:lumMod val="65000"/>
                  </a:schemeClr>
                </a:solidFill>
                <a:latin typeface="Times New Roman" panose="02020603050405020304" pitchFamily="18" charset="0"/>
                <a:cs typeface="Times New Roman" panose="02020603050405020304" pitchFamily="18" charset="0"/>
              </a:rPr>
              <a:t>                                            </a:t>
            </a:r>
          </a:p>
          <a:p>
            <a:pPr>
              <a:buNone/>
            </a:pPr>
            <a:r>
              <a:rPr lang="en-IN" sz="1400" dirty="0">
                <a:solidFill>
                  <a:schemeClr val="bg1">
                    <a:lumMod val="65000"/>
                  </a:schemeClr>
                </a:solidFill>
                <a:latin typeface="Times New Roman" panose="02020603050405020304" pitchFamily="18" charset="0"/>
                <a:cs typeface="Times New Roman" panose="02020603050405020304" pitchFamily="18" charset="0"/>
              </a:rPr>
              <a:t>                                                          2021-25 / 2024-25 / 21EC6B / VIVA-VOCE/ 20.05.2024 / Page 13 of  20</a:t>
            </a:r>
            <a:endParaRPr lang="en-IN" sz="1400" dirty="0">
              <a:solidFill>
                <a:schemeClr val="bg1">
                  <a:lumMod val="65000"/>
                </a:schemeClr>
              </a:solidFill>
            </a:endParaRPr>
          </a:p>
          <a:p>
            <a:pPr>
              <a:buNone/>
            </a:pPr>
            <a:endParaRPr lang="en-US" dirty="0"/>
          </a:p>
        </p:txBody>
      </p:sp>
      <p:sp>
        <p:nvSpPr>
          <p:cNvPr id="4" name="Slide Number Placeholder 3"/>
          <p:cNvSpPr>
            <a:spLocks noGrp="1"/>
          </p:cNvSpPr>
          <p:nvPr>
            <p:ph type="sldNum" sz="quarter" idx="15"/>
          </p:nvPr>
        </p:nvSpPr>
        <p:spPr/>
        <p:txBody>
          <a:bodyPr/>
          <a:lstStyle/>
          <a:p>
            <a:fld id="{EC9DDD76-570C-42CA-920F-D1C4619DB66E}" type="slidenum">
              <a:rPr lang="en-IN" smtClean="0"/>
              <a:pPr/>
              <a:t>13</a:t>
            </a:fld>
            <a:endParaRPr lang="en-IN"/>
          </a:p>
        </p:txBody>
      </p:sp>
      <p:sp>
        <p:nvSpPr>
          <p:cNvPr id="5" name="Footer Placeholder 4"/>
          <p:cNvSpPr>
            <a:spLocks noGrp="1"/>
          </p:cNvSpPr>
          <p:nvPr>
            <p:ph type="ftr" sz="quarter" idx="16"/>
          </p:nvPr>
        </p:nvSpPr>
        <p:spPr/>
        <p:txBody>
          <a:bodyPr/>
          <a:lstStyle/>
          <a:p>
            <a:r>
              <a:rPr lang="en-IN"/>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MODULE:</a:t>
            </a:r>
          </a:p>
        </p:txBody>
      </p:sp>
      <p:pic>
        <p:nvPicPr>
          <p:cNvPr id="6" name="Content Placeholder 5" descr="IMG20240516161429.jpg"/>
          <p:cNvPicPr>
            <a:picLocks noGrp="1" noChangeAspect="1"/>
          </p:cNvPicPr>
          <p:nvPr>
            <p:ph sz="quarter" idx="1"/>
          </p:nvPr>
        </p:nvPicPr>
        <p:blipFill>
          <a:blip r:embed="rId2" cstate="print"/>
          <a:stretch>
            <a:fillRect/>
          </a:stretch>
        </p:blipFill>
        <p:spPr>
          <a:xfrm>
            <a:off x="685761" y="1643051"/>
            <a:ext cx="4685930" cy="3929089"/>
          </a:xfrm>
        </p:spPr>
      </p:pic>
      <p:sp>
        <p:nvSpPr>
          <p:cNvPr id="4" name="Slide Number Placeholder 3"/>
          <p:cNvSpPr>
            <a:spLocks noGrp="1"/>
          </p:cNvSpPr>
          <p:nvPr>
            <p:ph type="sldNum" sz="quarter" idx="15"/>
          </p:nvPr>
        </p:nvSpPr>
        <p:spPr/>
        <p:txBody>
          <a:bodyPr/>
          <a:lstStyle/>
          <a:p>
            <a:fld id="{EC9DDD76-570C-42CA-920F-D1C4619DB66E}" type="slidenum">
              <a:rPr lang="en-IN" smtClean="0"/>
              <a:pPr/>
              <a:t>14</a:t>
            </a:fld>
            <a:endParaRPr lang="en-IN" dirty="0"/>
          </a:p>
        </p:txBody>
      </p:sp>
      <p:sp>
        <p:nvSpPr>
          <p:cNvPr id="5" name="Footer Placeholder 4"/>
          <p:cNvSpPr>
            <a:spLocks noGrp="1"/>
          </p:cNvSpPr>
          <p:nvPr>
            <p:ph type="ftr" sz="quarter" idx="16"/>
          </p:nvPr>
        </p:nvSpPr>
        <p:spPr/>
        <p:txBody>
          <a:bodyPr/>
          <a:lstStyle/>
          <a:p>
            <a:r>
              <a:rPr lang="en-IN"/>
              <a:t>1</a:t>
            </a:r>
          </a:p>
        </p:txBody>
      </p:sp>
      <p:pic>
        <p:nvPicPr>
          <p:cNvPr id="7" name="Picture 6" descr="IMG20240516161359.jpg"/>
          <p:cNvPicPr>
            <a:picLocks noChangeAspect="1"/>
          </p:cNvPicPr>
          <p:nvPr/>
        </p:nvPicPr>
        <p:blipFill>
          <a:blip r:embed="rId3"/>
          <a:stretch>
            <a:fillRect/>
          </a:stretch>
        </p:blipFill>
        <p:spPr>
          <a:xfrm>
            <a:off x="6494914" y="1571612"/>
            <a:ext cx="5217968" cy="3929090"/>
          </a:xfrm>
          <a:prstGeom prst="rect">
            <a:avLst/>
          </a:prstGeom>
        </p:spPr>
      </p:pic>
      <p:sp>
        <p:nvSpPr>
          <p:cNvPr id="8" name="TextBox 7">
            <a:extLst>
              <a:ext uri="{FF2B5EF4-FFF2-40B4-BE49-F238E27FC236}">
                <a16:creationId xmlns:a16="http://schemas.microsoft.com/office/drawing/2014/main" id="{803822B8-2263-802B-8DCF-6E5631F2D768}"/>
              </a:ext>
            </a:extLst>
          </p:cNvPr>
          <p:cNvSpPr txBox="1"/>
          <p:nvPr/>
        </p:nvSpPr>
        <p:spPr>
          <a:xfrm>
            <a:off x="2667000" y="6211669"/>
            <a:ext cx="6400800" cy="369332"/>
          </a:xfrm>
          <a:prstGeom prst="rect">
            <a:avLst/>
          </a:prstGeom>
          <a:noFill/>
        </p:spPr>
        <p:txBody>
          <a:bodyPr wrap="square">
            <a:spAutoFit/>
          </a:bodyPr>
          <a:lstStyle/>
          <a:p>
            <a:r>
              <a:rPr lang="en-IN" sz="1800" dirty="0">
                <a:solidFill>
                  <a:schemeClr val="bg1">
                    <a:lumMod val="65000"/>
                  </a:schemeClr>
                </a:solidFill>
                <a:latin typeface="Times New Roman" panose="02020603050405020304" pitchFamily="18" charset="0"/>
                <a:cs typeface="Times New Roman" panose="02020603050405020304" pitchFamily="18" charset="0"/>
              </a:rPr>
              <a:t> </a:t>
            </a:r>
            <a:r>
              <a:rPr lang="en-IN" sz="1600" dirty="0">
                <a:solidFill>
                  <a:schemeClr val="bg1">
                    <a:lumMod val="65000"/>
                  </a:schemeClr>
                </a:solidFill>
                <a:latin typeface="Times New Roman" panose="02020603050405020304" pitchFamily="18" charset="0"/>
                <a:cs typeface="Times New Roman" panose="02020603050405020304" pitchFamily="18" charset="0"/>
              </a:rPr>
              <a:t>2021-25 / 2024-25 / 21EC6B / VIVA-VOCE/ 20.05.2024 / Page 14 of  20</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Footer Placeholder 1"/>
          <p:cNvSpPr>
            <a:spLocks noGrp="1"/>
          </p:cNvSpPr>
          <p:nvPr>
            <p:ph type="ftr" sz="quarter" idx="11"/>
          </p:nvPr>
        </p:nvSpPr>
        <p:spPr>
          <a:xfrm>
            <a:off x="4495800" y="6117335"/>
            <a:ext cx="4953000" cy="512064"/>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a:t>
            </a:r>
            <a:r>
              <a:rPr lang="en-IN" sz="1200" dirty="0">
                <a:solidFill>
                  <a:schemeClr val="bg1">
                    <a:lumMod val="65000"/>
                  </a:schemeClr>
                </a:solidFill>
                <a:latin typeface="Times New Roman" panose="02020603050405020304" pitchFamily="18" charset="0"/>
                <a:cs typeface="Times New Roman" panose="02020603050405020304" pitchFamily="18" charset="0"/>
              </a:rPr>
              <a:t>Page 15 of  </a:t>
            </a:r>
            <a:r>
              <a:rPr lang="en-IN" dirty="0">
                <a:solidFill>
                  <a:schemeClr val="bg1">
                    <a:lumMod val="65000"/>
                  </a:schemeClr>
                </a:solidFill>
                <a:latin typeface="Times New Roman" panose="02020603050405020304" pitchFamily="18" charset="0"/>
                <a:cs typeface="Times New Roman" panose="02020603050405020304" pitchFamily="18" charset="0"/>
              </a:rPr>
              <a:t>20</a:t>
            </a:r>
            <a:endParaRPr lang="en-IN"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048677" name="Slide Number Placeholder 3"/>
          <p:cNvSpPr>
            <a:spLocks noGrp="1"/>
          </p:cNvSpPr>
          <p:nvPr>
            <p:ph type="sldNum" sz="quarter" idx="12"/>
          </p:nvPr>
        </p:nvSpPr>
        <p:spPr/>
        <p:txBody>
          <a:bodyPr/>
          <a:lstStyle/>
          <a:p>
            <a:r>
              <a:rPr lang="en-US" sz="1200" dirty="0">
                <a:latin typeface="Times New Roman" pitchFamily="18" charset="0"/>
                <a:cs typeface="Times New Roman" pitchFamily="18" charset="0"/>
              </a:rPr>
              <a:t>15</a:t>
            </a:r>
            <a:endParaRPr lang="en-IN" sz="1200" dirty="0">
              <a:latin typeface="Times New Roman" pitchFamily="18" charset="0"/>
              <a:cs typeface="Times New Roman" pitchFamily="18" charset="0"/>
            </a:endParaRPr>
          </a:p>
        </p:txBody>
      </p:sp>
      <p:sp>
        <p:nvSpPr>
          <p:cNvPr id="1048678" name="Content Placeholder 2"/>
          <p:cNvSpPr>
            <a:spLocks noGrp="1"/>
          </p:cNvSpPr>
          <p:nvPr>
            <p:ph sz="quarter" idx="4294967295"/>
          </p:nvPr>
        </p:nvSpPr>
        <p:spPr>
          <a:xfrm>
            <a:off x="533400" y="228601"/>
            <a:ext cx="10725184" cy="5772167"/>
          </a:xfrm>
        </p:spPr>
        <p:txBody>
          <a:bodyPr>
            <a:normAutofit lnSpcReduction="10000"/>
          </a:bodyPr>
          <a:lstStyle/>
          <a:p>
            <a:pPr marL="0" indent="0" algn="just">
              <a:lnSpc>
                <a:spcPct val="150000"/>
              </a:lnSpc>
              <a:buNone/>
            </a:pPr>
            <a:r>
              <a:rPr lang="en-US" sz="2800" b="1" dirty="0">
                <a:latin typeface="Times New Roman" pitchFamily="18" charset="0"/>
                <a:cs typeface="Times New Roman" pitchFamily="18" charset="0"/>
              </a:rPr>
              <a:t>ADVANTAGES</a:t>
            </a:r>
          </a:p>
          <a:p>
            <a:pPr algn="just">
              <a:lnSpc>
                <a:spcPct val="150000"/>
              </a:lnSpc>
            </a:pPr>
            <a:r>
              <a:rPr lang="en-IN" sz="2200" i="0" dirty="0">
                <a:effectLst/>
                <a:latin typeface="+mj-lt"/>
                <a:cs typeface="Times New Roman" panose="02020603050405020304" pitchFamily="18" charset="0"/>
              </a:rPr>
              <a:t>Low power consumption</a:t>
            </a:r>
          </a:p>
          <a:p>
            <a:pPr algn="just">
              <a:lnSpc>
                <a:spcPct val="150000"/>
              </a:lnSpc>
            </a:pPr>
            <a:r>
              <a:rPr lang="en-IN" sz="2200" i="0" dirty="0">
                <a:effectLst/>
                <a:latin typeface="+mj-lt"/>
                <a:cs typeface="Times New Roman" panose="02020603050405020304" pitchFamily="18" charset="0"/>
              </a:rPr>
              <a:t>Fast and reliable communication</a:t>
            </a:r>
          </a:p>
          <a:p>
            <a:pPr algn="just">
              <a:lnSpc>
                <a:spcPct val="150000"/>
              </a:lnSpc>
            </a:pPr>
            <a:r>
              <a:rPr lang="en-IN" sz="2200" dirty="0">
                <a:latin typeface="+mj-lt"/>
                <a:cs typeface="Times New Roman" panose="02020603050405020304" pitchFamily="18" charset="0"/>
              </a:rPr>
              <a:t>Peer-to-peer connectivity</a:t>
            </a:r>
          </a:p>
          <a:p>
            <a:pPr algn="just">
              <a:lnSpc>
                <a:spcPct val="150000"/>
              </a:lnSpc>
            </a:pPr>
            <a:r>
              <a:rPr lang="en-IN" sz="2200" i="0" dirty="0">
                <a:effectLst/>
                <a:latin typeface="+mj-lt"/>
                <a:cs typeface="Times New Roman" panose="02020603050405020304" pitchFamily="18" charset="0"/>
              </a:rPr>
              <a:t>Reduced latency</a:t>
            </a:r>
          </a:p>
          <a:p>
            <a:pPr algn="just">
              <a:lnSpc>
                <a:spcPct val="150000"/>
              </a:lnSpc>
            </a:pPr>
            <a:r>
              <a:rPr lang="en-IN" sz="2200" dirty="0">
                <a:latin typeface="+mj-lt"/>
                <a:cs typeface="Times New Roman" panose="02020603050405020304" pitchFamily="18" charset="0"/>
              </a:rPr>
              <a:t>Simplicity and cost-effectiveness</a:t>
            </a:r>
            <a:endParaRPr lang="en-IN" sz="220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sz="2800" b="1" dirty="0">
                <a:latin typeface="Times New Roman" panose="02020603050405020304" pitchFamily="18" charset="0"/>
                <a:cs typeface="Times New Roman" panose="02020603050405020304" pitchFamily="18" charset="0"/>
              </a:rPr>
              <a:t>APPLICATIONS</a:t>
            </a:r>
          </a:p>
          <a:p>
            <a:pPr algn="just">
              <a:lnSpc>
                <a:spcPct val="150000"/>
              </a:lnSpc>
            </a:pPr>
            <a:r>
              <a:rPr lang="en-IN" sz="2200" dirty="0">
                <a:latin typeface="Times New Roman" panose="02020603050405020304" pitchFamily="18" charset="0"/>
                <a:cs typeface="Times New Roman" panose="02020603050405020304" pitchFamily="18" charset="0"/>
              </a:rPr>
              <a:t>It can implement whole circuit into small VLSI chip that can be embedded into the helmet and bike unit</a:t>
            </a:r>
            <a:endParaRPr lang="en-IN" sz="2200" i="0" dirty="0">
              <a:effectLst/>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It will reduce the probability of accidents </a:t>
            </a:r>
          </a:p>
          <a:p>
            <a:pPr algn="just">
              <a:lnSpc>
                <a:spcPct val="150000"/>
              </a:lnSpc>
              <a:buNone/>
            </a:pPr>
            <a:endParaRPr lang="en-US" sz="2800" dirty="0">
              <a:latin typeface="Times New Roman" panose="02020603050405020304"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782B8B-3B42-C239-FA64-636FD71F8BB3}"/>
              </a:ext>
            </a:extLst>
          </p:cNvPr>
          <p:cNvSpPr>
            <a:spLocks noGrp="1"/>
          </p:cNvSpPr>
          <p:nvPr>
            <p:ph type="ftr" sz="quarter" idx="11"/>
          </p:nvPr>
        </p:nvSpPr>
        <p:spPr/>
        <p:txBody>
          <a:bodyPr/>
          <a:lstStyle/>
          <a:p>
            <a:endParaRPr lang="en-IN" dirty="0"/>
          </a:p>
          <a:p>
            <a:endParaRPr lang="en-IN" dirty="0"/>
          </a:p>
        </p:txBody>
      </p:sp>
      <p:sp>
        <p:nvSpPr>
          <p:cNvPr id="3" name="Slide Number Placeholder 2">
            <a:extLst>
              <a:ext uri="{FF2B5EF4-FFF2-40B4-BE49-F238E27FC236}">
                <a16:creationId xmlns:a16="http://schemas.microsoft.com/office/drawing/2014/main" id="{35BB1AF2-0C1C-D84B-BEB2-66F4D45A28B8}"/>
              </a:ext>
            </a:extLst>
          </p:cNvPr>
          <p:cNvSpPr>
            <a:spLocks noGrp="1"/>
          </p:cNvSpPr>
          <p:nvPr>
            <p:ph type="sldNum" sz="quarter" idx="12"/>
          </p:nvPr>
        </p:nvSpPr>
        <p:spPr/>
        <p:txBody>
          <a:bodyPr/>
          <a:lstStyle/>
          <a:p>
            <a:fld id="{EC9DDD76-570C-42CA-920F-D1C4619DB66E}" type="slidenum">
              <a:rPr lang="en-IN" smtClean="0"/>
              <a:pPr/>
              <a:t>16</a:t>
            </a:fld>
            <a:endParaRPr lang="en-IN"/>
          </a:p>
        </p:txBody>
      </p:sp>
      <p:sp>
        <p:nvSpPr>
          <p:cNvPr id="5" name="TextBox 4">
            <a:extLst>
              <a:ext uri="{FF2B5EF4-FFF2-40B4-BE49-F238E27FC236}">
                <a16:creationId xmlns:a16="http://schemas.microsoft.com/office/drawing/2014/main" id="{AFC9867B-F296-B417-6EB6-6440340936A2}"/>
              </a:ext>
            </a:extLst>
          </p:cNvPr>
          <p:cNvSpPr txBox="1"/>
          <p:nvPr/>
        </p:nvSpPr>
        <p:spPr>
          <a:xfrm>
            <a:off x="519028" y="332656"/>
            <a:ext cx="9082172" cy="3877985"/>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CONCLUSION</a:t>
            </a:r>
          </a:p>
          <a:p>
            <a:endParaRPr lang="en-IN" dirty="0"/>
          </a:p>
          <a:p>
            <a:r>
              <a:rPr lang="en-IN" sz="2000" dirty="0"/>
              <a:t>The development of a smart helmet utilizing the ESP-NOW protocol represents a significant advancement in motorcycle safety and security. </a:t>
            </a:r>
          </a:p>
          <a:p>
            <a:r>
              <a:rPr lang="en-IN" sz="2000" dirty="0"/>
              <a:t>By integrating an ESP8266 board into the helmet, we have successfully implemented a system where the motorcycle only starts when the rider is wearing the </a:t>
            </a:r>
            <a:r>
              <a:rPr lang="en-IN" sz="2000" dirty="0" err="1"/>
              <a:t>helmet.It</a:t>
            </a:r>
            <a:r>
              <a:rPr lang="en-IN" sz="2000" dirty="0"/>
              <a:t> enhances the overall safety of the rider.</a:t>
            </a:r>
          </a:p>
          <a:p>
            <a:r>
              <a:rPr lang="en-IN" sz="2000" dirty="0"/>
              <a:t>This innovative approach ensures that riders prioritize their safety by wearing a helmet before operating the motorcycle, thereby reducing the risk of accidents and potential </a:t>
            </a:r>
            <a:r>
              <a:rPr lang="en-IN" sz="2000" dirty="0" err="1"/>
              <a:t>injuries.Overall</a:t>
            </a:r>
            <a:r>
              <a:rPr lang="en-IN" sz="2000" dirty="0"/>
              <a:t>, the implementation of the smart helmet using the ESP-NOW protocol underscores the significance of innovation in the realm of motorcycle safety.</a:t>
            </a:r>
          </a:p>
        </p:txBody>
      </p:sp>
      <p:sp>
        <p:nvSpPr>
          <p:cNvPr id="6" name="Footer Placeholder 1">
            <a:extLst>
              <a:ext uri="{FF2B5EF4-FFF2-40B4-BE49-F238E27FC236}">
                <a16:creationId xmlns:a16="http://schemas.microsoft.com/office/drawing/2014/main" id="{E3633ACD-BEF1-CD2E-F4BE-952DC64EE876}"/>
              </a:ext>
            </a:extLst>
          </p:cNvPr>
          <p:cNvSpPr txBox="1">
            <a:spLocks/>
          </p:cNvSpPr>
          <p:nvPr/>
        </p:nvSpPr>
        <p:spPr>
          <a:xfrm>
            <a:off x="3924300" y="6255258"/>
            <a:ext cx="4953000" cy="512064"/>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Page 16 of  20</a:t>
            </a:r>
          </a:p>
        </p:txBody>
      </p:sp>
    </p:spTree>
    <p:extLst>
      <p:ext uri="{BB962C8B-B14F-4D97-AF65-F5344CB8AC3E}">
        <p14:creationId xmlns:p14="http://schemas.microsoft.com/office/powerpoint/2010/main" val="250881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014B59-F7B8-67BA-5CA3-E2DE91334C8A}"/>
              </a:ext>
            </a:extLst>
          </p:cNvPr>
          <p:cNvSpPr>
            <a:spLocks noGrp="1"/>
          </p:cNvSpPr>
          <p:nvPr>
            <p:ph type="ftr" sz="quarter" idx="11"/>
          </p:nvPr>
        </p:nvSpPr>
        <p:spPr/>
        <p:txBody>
          <a:bodyPr/>
          <a:lstStyle/>
          <a:p>
            <a:r>
              <a:rPr lang="en-IN"/>
              <a:t>1</a:t>
            </a:r>
          </a:p>
        </p:txBody>
      </p:sp>
      <p:sp>
        <p:nvSpPr>
          <p:cNvPr id="3" name="Slide Number Placeholder 2">
            <a:extLst>
              <a:ext uri="{FF2B5EF4-FFF2-40B4-BE49-F238E27FC236}">
                <a16:creationId xmlns:a16="http://schemas.microsoft.com/office/drawing/2014/main" id="{E2D2BE78-8D62-1FB9-B9FC-85C40DEB19C6}"/>
              </a:ext>
            </a:extLst>
          </p:cNvPr>
          <p:cNvSpPr>
            <a:spLocks noGrp="1"/>
          </p:cNvSpPr>
          <p:nvPr>
            <p:ph type="sldNum" sz="quarter" idx="12"/>
          </p:nvPr>
        </p:nvSpPr>
        <p:spPr/>
        <p:txBody>
          <a:bodyPr/>
          <a:lstStyle/>
          <a:p>
            <a:fld id="{EC9DDD76-570C-42CA-920F-D1C4619DB66E}" type="slidenum">
              <a:rPr lang="en-IN" smtClean="0"/>
              <a:pPr/>
              <a:t>17</a:t>
            </a:fld>
            <a:endParaRPr lang="en-IN"/>
          </a:p>
        </p:txBody>
      </p:sp>
      <p:sp>
        <p:nvSpPr>
          <p:cNvPr id="5" name="TextBox 4">
            <a:extLst>
              <a:ext uri="{FF2B5EF4-FFF2-40B4-BE49-F238E27FC236}">
                <a16:creationId xmlns:a16="http://schemas.microsoft.com/office/drawing/2014/main" id="{B3DC07EC-8FBA-EBA4-4612-63757C1F7950}"/>
              </a:ext>
            </a:extLst>
          </p:cNvPr>
          <p:cNvSpPr txBox="1"/>
          <p:nvPr/>
        </p:nvSpPr>
        <p:spPr>
          <a:xfrm>
            <a:off x="567538" y="116632"/>
            <a:ext cx="9033662" cy="4832092"/>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FUTURE SCOPE</a:t>
            </a:r>
          </a:p>
          <a:p>
            <a:pPr algn="just"/>
            <a:r>
              <a:rPr lang="en-IN" sz="2000" dirty="0"/>
              <a:t>Future scope for the smart helmet project includes exploring advanced communication protocols like Bluetooth Low Energy and LoRa, integrating additional sensors for enhanced safety features, developing a companion mobile application for added functionality, implementing cloud connectivity for remote monitoring and management, collaborating with motorcycle manufacturers for widespread adoption, optimizing power efficiency for prolonged usage, incorporating machine learning algorithms for intelligent analysis of rider </a:t>
            </a:r>
            <a:r>
              <a:rPr lang="en-IN" sz="2000" dirty="0" err="1"/>
              <a:t>behavior</a:t>
            </a:r>
            <a:r>
              <a:rPr lang="en-IN" sz="2000" dirty="0"/>
              <a:t>, exploring augmented reality (AR) integration for heads-up display (HUD) features, conducting rigorous testing for reliability and durability, integrating voice control for hands-free operation, exploring the potential for blockchain technology in ensuring data security and authenticity, and continuously updating the system to adapt to evolving safety standards and technological advancements.</a:t>
            </a:r>
          </a:p>
        </p:txBody>
      </p:sp>
      <p:sp>
        <p:nvSpPr>
          <p:cNvPr id="6" name="Footer Placeholder 1">
            <a:extLst>
              <a:ext uri="{FF2B5EF4-FFF2-40B4-BE49-F238E27FC236}">
                <a16:creationId xmlns:a16="http://schemas.microsoft.com/office/drawing/2014/main" id="{4B833885-3A39-BA71-F50E-58BEFD217921}"/>
              </a:ext>
            </a:extLst>
          </p:cNvPr>
          <p:cNvSpPr txBox="1">
            <a:spLocks/>
          </p:cNvSpPr>
          <p:nvPr/>
        </p:nvSpPr>
        <p:spPr>
          <a:xfrm>
            <a:off x="4240560" y="6226600"/>
            <a:ext cx="4953000" cy="512064"/>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Page 17 of  20</a:t>
            </a:r>
          </a:p>
        </p:txBody>
      </p:sp>
    </p:spTree>
    <p:extLst>
      <p:ext uri="{BB962C8B-B14F-4D97-AF65-F5344CB8AC3E}">
        <p14:creationId xmlns:p14="http://schemas.microsoft.com/office/powerpoint/2010/main" val="389727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609600" y="0"/>
            <a:ext cx="10454640" cy="1143000"/>
          </a:xfrm>
        </p:spPr>
        <p:txBody>
          <a:bodyPr>
            <a:normAutofit/>
          </a:bodyPr>
          <a:lstStyle/>
          <a:p>
            <a:pPr algn="ctr">
              <a:lnSpc>
                <a:spcPct val="150000"/>
              </a:lnSpc>
            </a:pPr>
            <a:r>
              <a:rPr lang="en-IN" sz="2800" dirty="0">
                <a:latin typeface="Times New Roman" panose="02020603050405020304" pitchFamily="18" charset="0"/>
                <a:cs typeface="Times New Roman" panose="02020603050405020304" pitchFamily="18" charset="0"/>
              </a:rPr>
              <a:t>REFERENCES</a:t>
            </a:r>
          </a:p>
        </p:txBody>
      </p:sp>
      <p:sp>
        <p:nvSpPr>
          <p:cNvPr id="1048683" name="Content Placeholder 2"/>
          <p:cNvSpPr>
            <a:spLocks noGrp="1"/>
          </p:cNvSpPr>
          <p:nvPr>
            <p:ph sz="quarter" idx="1"/>
          </p:nvPr>
        </p:nvSpPr>
        <p:spPr>
          <a:xfrm>
            <a:off x="762000" y="1219200"/>
            <a:ext cx="10454640" cy="4873752"/>
          </a:xfrm>
        </p:spPr>
        <p:txBody>
          <a:bodyPr>
            <a:noAutofit/>
          </a:bodyPr>
          <a:lstStyle/>
          <a:p>
            <a:pPr>
              <a:lnSpc>
                <a:spcPct val="150000"/>
              </a:lnSpc>
              <a:buNone/>
            </a:pPr>
            <a:r>
              <a:rPr lang="en-IN" sz="1400" dirty="0"/>
              <a:t>1. Abhinav Anand, "Alcoholic detection", Department of Electronics and Telecommunications, International Journal of Electrical and Electronic Engineering &amp; Telecommunication (IJEETC),2020.</a:t>
            </a:r>
          </a:p>
          <a:p>
            <a:pPr>
              <a:lnSpc>
                <a:spcPct val="150000"/>
              </a:lnSpc>
              <a:buNone/>
            </a:pPr>
            <a:r>
              <a:rPr lang="en-IN" sz="1400" dirty="0"/>
              <a:t> 2. </a:t>
            </a:r>
            <a:r>
              <a:rPr lang="en-IN" sz="1400" dirty="0" err="1"/>
              <a:t>Deekshitha</a:t>
            </a:r>
            <a:r>
              <a:rPr lang="en-IN" sz="1400" dirty="0"/>
              <a:t> K J, </a:t>
            </a:r>
            <a:r>
              <a:rPr lang="en-IN" sz="1400" dirty="0" err="1"/>
              <a:t>Pushpalatha</a:t>
            </a:r>
            <a:r>
              <a:rPr lang="en-IN" sz="1400" dirty="0"/>
              <a:t> S2, Implementation of "Smart Helmet", International Research Journal of Engineering and Technology (IRJET),2017. </a:t>
            </a:r>
          </a:p>
          <a:p>
            <a:pPr>
              <a:lnSpc>
                <a:spcPct val="150000"/>
              </a:lnSpc>
              <a:buNone/>
            </a:pPr>
            <a:r>
              <a:rPr lang="en-IN" sz="1400" dirty="0"/>
              <a:t>3. Dhaka, “IoT Based Smart Helmet and Accident Identification System", IEEE Region 10 Symposium (TENSYMP), Bangladesh,2020. </a:t>
            </a:r>
          </a:p>
          <a:p>
            <a:pPr>
              <a:lnSpc>
                <a:spcPct val="150000"/>
              </a:lnSpc>
              <a:buNone/>
            </a:pPr>
            <a:r>
              <a:rPr lang="en-IN" sz="1400" dirty="0"/>
              <a:t> 4. </a:t>
            </a:r>
            <a:r>
              <a:rPr lang="en-IN" sz="1400" dirty="0" err="1"/>
              <a:t>Jeneetha</a:t>
            </a:r>
            <a:r>
              <a:rPr lang="en-IN" sz="1400" dirty="0"/>
              <a:t> </a:t>
            </a:r>
            <a:r>
              <a:rPr lang="en-IN" sz="1400" dirty="0" err="1"/>
              <a:t>Jebanazer</a:t>
            </a:r>
            <a:r>
              <a:rPr lang="en-IN" sz="1400" dirty="0"/>
              <a:t>,"Smart helmet for accident prevention and detection", International Research Journal of Engineering and Technology (IRJET),2021.</a:t>
            </a:r>
          </a:p>
          <a:p>
            <a:pPr>
              <a:lnSpc>
                <a:spcPct val="150000"/>
              </a:lnSpc>
              <a:buNone/>
            </a:pPr>
            <a:r>
              <a:rPr lang="en-IN" sz="1400" dirty="0"/>
              <a:t> 5. J Joy </a:t>
            </a:r>
            <a:r>
              <a:rPr lang="en-IN" sz="1400" dirty="0" err="1"/>
              <a:t>mathavan,V</a:t>
            </a:r>
            <a:r>
              <a:rPr lang="en-IN" sz="1400" dirty="0"/>
              <a:t> K </a:t>
            </a:r>
            <a:r>
              <a:rPr lang="en-IN" sz="1400" dirty="0" err="1"/>
              <a:t>dijesekara</a:t>
            </a:r>
            <a:r>
              <a:rPr lang="en-IN" sz="1400" dirty="0"/>
              <a:t>, N </a:t>
            </a:r>
            <a:r>
              <a:rPr lang="en-IN" sz="1400" dirty="0" err="1"/>
              <a:t>Satheeskanth</a:t>
            </a:r>
            <a:r>
              <a:rPr lang="en-IN" sz="1400" dirty="0"/>
              <a:t>,"Smart helmet to start the motorbike and to prevent accidents", International Conference on Materials Science and Manufacturing Technology(ICMSMT),2022.</a:t>
            </a:r>
          </a:p>
          <a:p>
            <a:pPr>
              <a:lnSpc>
                <a:spcPct val="150000"/>
              </a:lnSpc>
              <a:buNone/>
            </a:pPr>
            <a:r>
              <a:rPr lang="en-IN" sz="1400" dirty="0"/>
              <a:t> 6. M. Jeong, H. Lee, M. Bae, D. Shin, S. Lim and K. B. Lee, "Development and Application of the Smart Helmet for Disaster and Safety," International Conference on Information and Communication Technology Convergence (ICTC),2018. </a:t>
            </a:r>
          </a:p>
          <a:p>
            <a:pPr>
              <a:lnSpc>
                <a:spcPct val="150000"/>
              </a:lnSpc>
              <a:buNone/>
            </a:pPr>
            <a:endParaRPr lang="en-IN" sz="1400" dirty="0"/>
          </a:p>
        </p:txBody>
      </p:sp>
      <p:sp>
        <p:nvSpPr>
          <p:cNvPr id="1048684" name="Slide Number Placeholder 3"/>
          <p:cNvSpPr>
            <a:spLocks noGrp="1"/>
          </p:cNvSpPr>
          <p:nvPr>
            <p:ph type="sldNum" sz="quarter" idx="15"/>
          </p:nvPr>
        </p:nvSpPr>
        <p:spPr/>
        <p:txBody>
          <a:bodyPr/>
          <a:lstStyle/>
          <a:p>
            <a:r>
              <a:rPr lang="en-IN" sz="1200" dirty="0">
                <a:latin typeface="Times New Roman" panose="02020603050405020304" pitchFamily="18" charset="0"/>
                <a:cs typeface="Times New Roman" pitchFamily="18" charset="0"/>
              </a:rPr>
              <a:t>18</a:t>
            </a:r>
          </a:p>
        </p:txBody>
      </p:sp>
      <p:sp>
        <p:nvSpPr>
          <p:cNvPr id="1048685" name="Footer Placeholder 1"/>
          <p:cNvSpPr>
            <a:spLocks noGrp="1"/>
          </p:cNvSpPr>
          <p:nvPr>
            <p:ph type="ftr" sz="quarter" idx="4294967295"/>
          </p:nvPr>
        </p:nvSpPr>
        <p:spPr>
          <a:xfrm>
            <a:off x="4038600" y="6172200"/>
            <a:ext cx="6477000" cy="512064"/>
          </a:xfrm>
          <a:prstGeom prst="rect">
            <a:avLst/>
          </a:prstGeom>
        </p:spPr>
        <p:txBody>
          <a:bodyPr/>
          <a:lstStyle/>
          <a:p>
            <a:r>
              <a:rPr lang="en-IN" sz="1200" dirty="0">
                <a:solidFill>
                  <a:schemeClr val="bg1">
                    <a:lumMod val="65000"/>
                  </a:schemeClr>
                </a:solidFill>
                <a:latin typeface="Times New Roman" panose="02020603050405020304" pitchFamily="18" charset="0"/>
                <a:cs typeface="Times New Roman" panose="02020603050405020304" pitchFamily="18" charset="0"/>
              </a:rPr>
              <a:t>2020-24 / 2023-24 / 20EC8B / </a:t>
            </a:r>
            <a:r>
              <a:rPr lang="en-IN" dirty="0">
                <a:solidFill>
                  <a:schemeClr val="bg1">
                    <a:lumMod val="65000"/>
                  </a:schemeClr>
                </a:solidFill>
                <a:latin typeface="Times New Roman" panose="02020603050405020304" pitchFamily="18" charset="0"/>
                <a:cs typeface="Times New Roman" panose="02020603050405020304" pitchFamily="18" charset="0"/>
              </a:rPr>
              <a:t>VIVA-VOCE</a:t>
            </a:r>
            <a:r>
              <a:rPr lang="en-IN" sz="1200" dirty="0">
                <a:solidFill>
                  <a:schemeClr val="bg1">
                    <a:lumMod val="65000"/>
                  </a:schemeClr>
                </a:solidFill>
                <a:latin typeface="Times New Roman" panose="02020603050405020304" pitchFamily="18" charset="0"/>
                <a:cs typeface="Times New Roman" panose="02020603050405020304" pitchFamily="18" charset="0"/>
              </a:rPr>
              <a:t> / </a:t>
            </a:r>
            <a:r>
              <a:rPr lang="en-GB" dirty="0">
                <a:solidFill>
                  <a:schemeClr val="bg1">
                    <a:lumMod val="65000"/>
                  </a:schemeClr>
                </a:solidFill>
                <a:latin typeface="Times New Roman" panose="02020603050405020304" pitchFamily="18" charset="0"/>
                <a:cs typeface="Times New Roman" panose="02020603050405020304" pitchFamily="18" charset="0"/>
              </a:rPr>
              <a:t>20</a:t>
            </a:r>
            <a:r>
              <a:rPr lang="en-GB" sz="1200" dirty="0">
                <a:solidFill>
                  <a:schemeClr val="bg1">
                    <a:lumMod val="65000"/>
                  </a:schemeClr>
                </a:solidFill>
                <a:latin typeface="Times New Roman" panose="02020603050405020304" pitchFamily="18" charset="0"/>
                <a:cs typeface="Times New Roman" panose="02020603050405020304" pitchFamily="18" charset="0"/>
              </a:rPr>
              <a:t>.05.2024</a:t>
            </a:r>
            <a:r>
              <a:rPr lang="en-IN" sz="1200" dirty="0">
                <a:solidFill>
                  <a:schemeClr val="bg1">
                    <a:lumMod val="65000"/>
                  </a:schemeClr>
                </a:solidFill>
                <a:latin typeface="Times New Roman" panose="02020603050405020304" pitchFamily="18" charset="0"/>
                <a:cs typeface="Times New Roman" panose="02020603050405020304" pitchFamily="18" charset="0"/>
              </a:rPr>
              <a:t> / Page 18 of  </a:t>
            </a:r>
            <a:r>
              <a:rPr lang="en-IN" dirty="0">
                <a:solidFill>
                  <a:schemeClr val="bg1">
                    <a:lumMod val="65000"/>
                  </a:schemeClr>
                </a:solidFill>
                <a:latin typeface="Times New Roman" panose="02020603050405020304" pitchFamily="18" charset="0"/>
                <a:cs typeface="Times New Roman" panose="02020603050405020304" pitchFamily="18" charset="0"/>
              </a:rPr>
              <a:t>20</a:t>
            </a:r>
            <a:endParaRPr lang="en-IN" sz="1200" dirty="0">
              <a:solidFill>
                <a:schemeClr val="bg1">
                  <a:lumMod val="65000"/>
                </a:schemeClr>
              </a:solidFill>
              <a:latin typeface="Times New Roman" panose="02020603050405020304" pitchFamily="18" charset="0"/>
              <a:cs typeface="Times New Roman" panose="02020603050405020304" pitchFamily="18" charset="0"/>
            </a:endParaRPr>
          </a:p>
          <a:p>
            <a:endParaRPr lang="en-IN" sz="1200" dirty="0">
              <a:solidFill>
                <a:schemeClr val="bg1">
                  <a:lumMod val="6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2B80-5F68-13F1-4BB6-74E9B5713AF7}"/>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3C803A44-9492-987A-9303-0EB4938F535F}"/>
              </a:ext>
            </a:extLst>
          </p:cNvPr>
          <p:cNvSpPr>
            <a:spLocks noGrp="1"/>
          </p:cNvSpPr>
          <p:nvPr>
            <p:ph sz="quarter" idx="1"/>
          </p:nvPr>
        </p:nvSpPr>
        <p:spPr>
          <a:xfrm>
            <a:off x="640080" y="1600200"/>
            <a:ext cx="10454640" cy="4655058"/>
          </a:xfrm>
        </p:spPr>
        <p:txBody>
          <a:bodyPr>
            <a:normAutofit fontScale="55000" lnSpcReduction="20000"/>
          </a:bodyPr>
          <a:lstStyle/>
          <a:p>
            <a:pPr>
              <a:lnSpc>
                <a:spcPct val="150000"/>
              </a:lnSpc>
              <a:buNone/>
            </a:pPr>
            <a:r>
              <a:rPr lang="en-IN" sz="2400" dirty="0"/>
              <a:t>7. N. Nataraja, K. S. Mamatha, </a:t>
            </a:r>
            <a:r>
              <a:rPr lang="en-IN" sz="2400" dirty="0" err="1"/>
              <a:t>Keshavamurthy</a:t>
            </a:r>
            <a:r>
              <a:rPr lang="en-IN" sz="2400" dirty="0"/>
              <a:t> and Shivashankar, "SMART HELMET," 3rd IEEE International Conference on Recent Trends in Electronics, Information &amp; Communication Technology (RTEICT), Bangalore,2018. </a:t>
            </a:r>
          </a:p>
          <a:p>
            <a:pPr>
              <a:lnSpc>
                <a:spcPct val="150000"/>
              </a:lnSpc>
              <a:buNone/>
            </a:pPr>
            <a:r>
              <a:rPr lang="en-IN" sz="2400" dirty="0"/>
              <a:t>8. N. </a:t>
            </a:r>
            <a:r>
              <a:rPr lang="en-IN" sz="2400" dirty="0" err="1"/>
              <a:t>Manjesh</a:t>
            </a:r>
            <a:r>
              <a:rPr lang="en-IN" sz="2400" dirty="0"/>
              <a:t>., Sudarshan Raj, "Smart Helmet using GSM &amp; GPS Technology for Accident detection and Reporting System", International Journal of Electrical and Electronics Research (IJEER),2014. </a:t>
            </a:r>
          </a:p>
          <a:p>
            <a:pPr>
              <a:lnSpc>
                <a:spcPct val="150000"/>
              </a:lnSpc>
              <a:buNone/>
            </a:pPr>
            <a:r>
              <a:rPr lang="en-IN" sz="2400" dirty="0"/>
              <a:t>9. N. V. Joshi, S. P. Joshi, M. S. </a:t>
            </a:r>
            <a:r>
              <a:rPr lang="en-IN" sz="2400" dirty="0" err="1"/>
              <a:t>Jojare</a:t>
            </a:r>
            <a:r>
              <a:rPr lang="en-IN" sz="2400" dirty="0"/>
              <a:t>, N. S. Joshi and A. R. </a:t>
            </a:r>
            <a:r>
              <a:rPr lang="en-IN" sz="2400" dirty="0" err="1"/>
              <a:t>Askhedkar</a:t>
            </a:r>
            <a:r>
              <a:rPr lang="en-IN" sz="2400" dirty="0"/>
              <a:t>, "Design and Finite Element Analysis of IoT based Smart Helmet," IEEE International IOT, Electronics and Mechatronics Conference (IEMTRONICS),2020. 40</a:t>
            </a:r>
          </a:p>
          <a:p>
            <a:pPr>
              <a:lnSpc>
                <a:spcPct val="150000"/>
              </a:lnSpc>
              <a:buNone/>
            </a:pPr>
            <a:r>
              <a:rPr lang="en-IN" sz="2400" dirty="0"/>
              <a:t> 10. Pranav </a:t>
            </a:r>
            <a:r>
              <a:rPr lang="en-IN" sz="2400" dirty="0" err="1"/>
              <a:t>pathak</a:t>
            </a:r>
            <a:r>
              <a:rPr lang="en-IN" sz="2400" dirty="0"/>
              <a:t>,"</a:t>
            </a:r>
            <a:r>
              <a:rPr lang="en-IN" sz="2400" dirty="0" err="1"/>
              <a:t>Iot</a:t>
            </a:r>
            <a:r>
              <a:rPr lang="en-IN" sz="2400" dirty="0"/>
              <a:t> based smart helmet with motorbike unit for enhanced safety"2nd International Conference on Advances in Computing, Communication Control and Networking (ICACCCCN),2020. </a:t>
            </a:r>
          </a:p>
          <a:p>
            <a:pPr>
              <a:lnSpc>
                <a:spcPct val="150000"/>
              </a:lnSpc>
              <a:buNone/>
            </a:pPr>
            <a:r>
              <a:rPr lang="en-IN" sz="2400" dirty="0"/>
              <a:t>11. R. Budiman, D. W. </a:t>
            </a:r>
            <a:r>
              <a:rPr lang="en-IN" sz="2400" dirty="0" err="1"/>
              <a:t>Sudiharto</a:t>
            </a:r>
            <a:r>
              <a:rPr lang="en-IN" sz="2400" dirty="0"/>
              <a:t> and T. </a:t>
            </a:r>
            <a:r>
              <a:rPr lang="en-IN" sz="2400" dirty="0" err="1"/>
              <a:t>Brotoharsono</a:t>
            </a:r>
            <a:r>
              <a:rPr lang="en-IN" sz="2400" dirty="0"/>
              <a:t>, "The Prototype of Smart Helmet with Safety Riding Sends Notification for Motorcycle Rider," 3rd International Conference on Information Technology, Information System and Electrical Engineering, Computer Engineering(ICITISEE), Yogyakarta, Indonesia,2018. </a:t>
            </a:r>
          </a:p>
          <a:p>
            <a:pPr>
              <a:lnSpc>
                <a:spcPct val="150000"/>
              </a:lnSpc>
              <a:buNone/>
            </a:pPr>
            <a:r>
              <a:rPr lang="en-IN" sz="2400" dirty="0"/>
              <a:t>12. S. A. Shabbeer and M. </a:t>
            </a:r>
            <a:r>
              <a:rPr lang="en-IN" sz="2400" dirty="0" err="1"/>
              <a:t>Meleet</a:t>
            </a:r>
            <a:r>
              <a:rPr lang="en-IN" sz="2400" dirty="0"/>
              <a:t>, "Smart Helmet for Accident Detection and Notification", 2nd International Conference on Computational Systems and Information Technology for Sustainable Solution (CSITSS), Bangalore,2017. </a:t>
            </a:r>
          </a:p>
          <a:p>
            <a:pPr>
              <a:lnSpc>
                <a:spcPct val="150000"/>
              </a:lnSpc>
              <a:buNone/>
            </a:pPr>
            <a:r>
              <a:rPr lang="en-IN" sz="2400" dirty="0"/>
              <a:t>13. Mr. Vivek A. Patel, Mr. Akash Mishra, Mr. </a:t>
            </a:r>
            <a:r>
              <a:rPr lang="en-IN" sz="2400" dirty="0" err="1"/>
              <a:t>RanaHiten</a:t>
            </a:r>
            <a:r>
              <a:rPr lang="en-IN" sz="2400" dirty="0"/>
              <a:t>, Mr. </a:t>
            </a:r>
            <a:r>
              <a:rPr lang="en-IN" sz="2400" dirty="0" err="1"/>
              <a:t>Kautik</a:t>
            </a:r>
            <a:r>
              <a:rPr lang="en-IN" sz="2400" dirty="0"/>
              <a:t> Prajapati, "Smart Helmet", International Journal of Research in Engineering and Technology (IRJET),2017</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E278C96-1B99-A0E8-DB97-2A55AA94C017}"/>
              </a:ext>
            </a:extLst>
          </p:cNvPr>
          <p:cNvSpPr>
            <a:spLocks noGrp="1"/>
          </p:cNvSpPr>
          <p:nvPr>
            <p:ph type="sldNum" sz="quarter" idx="15"/>
          </p:nvPr>
        </p:nvSpPr>
        <p:spPr/>
        <p:txBody>
          <a:bodyPr/>
          <a:lstStyle/>
          <a:p>
            <a:fld id="{EC9DDD76-570C-42CA-920F-D1C4619DB66E}" type="slidenum">
              <a:rPr lang="en-IN" smtClean="0"/>
              <a:pPr/>
              <a:t>19</a:t>
            </a:fld>
            <a:endParaRPr lang="en-IN"/>
          </a:p>
        </p:txBody>
      </p:sp>
      <p:sp>
        <p:nvSpPr>
          <p:cNvPr id="5" name="Footer Placeholder 4">
            <a:extLst>
              <a:ext uri="{FF2B5EF4-FFF2-40B4-BE49-F238E27FC236}">
                <a16:creationId xmlns:a16="http://schemas.microsoft.com/office/drawing/2014/main" id="{7C420A0A-4C29-F5BB-9569-55A8E742E81E}"/>
              </a:ext>
            </a:extLst>
          </p:cNvPr>
          <p:cNvSpPr>
            <a:spLocks noGrp="1"/>
          </p:cNvSpPr>
          <p:nvPr>
            <p:ph type="ftr" sz="quarter" idx="16"/>
          </p:nvPr>
        </p:nvSpPr>
        <p:spPr/>
        <p:txBody>
          <a:bodyPr/>
          <a:lstStyle/>
          <a:p>
            <a:r>
              <a:rPr lang="en-IN"/>
              <a:t>1</a:t>
            </a:r>
          </a:p>
        </p:txBody>
      </p:sp>
      <p:sp>
        <p:nvSpPr>
          <p:cNvPr id="11" name="TextBox 10">
            <a:extLst>
              <a:ext uri="{FF2B5EF4-FFF2-40B4-BE49-F238E27FC236}">
                <a16:creationId xmlns:a16="http://schemas.microsoft.com/office/drawing/2014/main" id="{AE7D5911-3FDE-096F-CFA7-05EE0965D7FB}"/>
              </a:ext>
            </a:extLst>
          </p:cNvPr>
          <p:cNvSpPr txBox="1"/>
          <p:nvPr/>
        </p:nvSpPr>
        <p:spPr>
          <a:xfrm>
            <a:off x="2872408" y="6114654"/>
            <a:ext cx="6400800" cy="338554"/>
          </a:xfrm>
          <a:prstGeom prst="rect">
            <a:avLst/>
          </a:prstGeom>
          <a:noFill/>
        </p:spPr>
        <p:txBody>
          <a:bodyPr wrap="square">
            <a:spAutoFit/>
          </a:bodyPr>
          <a:lstStyle/>
          <a:p>
            <a:r>
              <a:rPr lang="en-IN" sz="1600"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Page 19 of  20</a:t>
            </a:r>
          </a:p>
        </p:txBody>
      </p:sp>
    </p:spTree>
    <p:extLst>
      <p:ext uri="{BB962C8B-B14F-4D97-AF65-F5344CB8AC3E}">
        <p14:creationId xmlns:p14="http://schemas.microsoft.com/office/powerpoint/2010/main" val="172711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AREA / DOMAIN</a:t>
            </a:r>
          </a:p>
        </p:txBody>
      </p:sp>
      <p:sp>
        <p:nvSpPr>
          <p:cNvPr id="1048622" name="Content Placeholder 2"/>
          <p:cNvSpPr>
            <a:spLocks noGrp="1"/>
          </p:cNvSpPr>
          <p:nvPr>
            <p:ph sz="quarter" idx="1"/>
          </p:nvPr>
        </p:nvSpPr>
        <p:spPr>
          <a:xfrm>
            <a:off x="640080" y="2133600"/>
            <a:ext cx="10454640" cy="3352800"/>
          </a:xfrm>
        </p:spPr>
        <p:txBody>
          <a:bodyPr>
            <a:normAutofit/>
          </a:bodyPr>
          <a:lstStyle/>
          <a:p>
            <a:pPr algn="just">
              <a:buFont typeface="Wingdings" panose="05000000000000000000" pitchFamily="2" charset="2"/>
              <a:buChar char="§"/>
            </a:pPr>
            <a:r>
              <a:rPr lang="en-IN" sz="2800" dirty="0">
                <a:latin typeface="Times New Roman" pitchFamily="18" charset="0"/>
                <a:cs typeface="Times New Roman" pitchFamily="18" charset="0"/>
              </a:rPr>
              <a:t>EMBEDDED  INTERNET OF THINGS.</a:t>
            </a:r>
          </a:p>
          <a:p>
            <a:pPr marL="0" indent="0" algn="just">
              <a:buNone/>
            </a:pPr>
            <a:endParaRPr lang="en-IN" sz="28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a:p>
            <a:pPr algn="just">
              <a:buFont typeface="Wingdings" panose="05000000000000000000" pitchFamily="2" charset="2"/>
              <a:buChar char="§"/>
            </a:pPr>
            <a:endParaRPr lang="en-US" sz="2800" dirty="0">
              <a:latin typeface="Times New Roman" pitchFamily="18" charset="0"/>
              <a:cs typeface="Times New Roman" pitchFamily="18" charset="0"/>
            </a:endParaRPr>
          </a:p>
          <a:p>
            <a:pPr algn="just">
              <a:buFont typeface="Wingdings" panose="05000000000000000000" pitchFamily="2" charset="2"/>
              <a:buChar char="§"/>
            </a:pPr>
            <a:endParaRPr lang="en-US" sz="2800" dirty="0">
              <a:latin typeface="Times New Roman" pitchFamily="18" charset="0"/>
              <a:cs typeface="Times New Roman" pitchFamily="18" charset="0"/>
            </a:endParaRPr>
          </a:p>
          <a:p>
            <a:pPr algn="just">
              <a:buFont typeface="Wingdings" panose="05000000000000000000" pitchFamily="2" charset="2"/>
              <a:buChar char="§"/>
            </a:pPr>
            <a:endParaRPr lang="en-IN" sz="2800" dirty="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p:txBody>
      </p:sp>
      <p:sp>
        <p:nvSpPr>
          <p:cNvPr id="1048623" name="Slide Number Placeholder 3"/>
          <p:cNvSpPr>
            <a:spLocks noGrp="1"/>
          </p:cNvSpPr>
          <p:nvPr>
            <p:ph type="sldNum" sz="quarter" idx="15"/>
          </p:nvPr>
        </p:nvSpPr>
        <p:spPr/>
        <p:txBody>
          <a:bodyPr/>
          <a:lstStyle/>
          <a:p>
            <a:fld id="{EC9DDD76-570C-42CA-920F-D1C4619DB66E}" type="slidenum">
              <a:rPr lang="en-IN" sz="1200" smtClean="0"/>
              <a:pPr/>
              <a:t>2</a:t>
            </a:fld>
            <a:endParaRPr lang="en-IN" sz="1200" dirty="0"/>
          </a:p>
        </p:txBody>
      </p:sp>
      <p:sp>
        <p:nvSpPr>
          <p:cNvPr id="1048624" name="Footer Placeholder 1"/>
          <p:cNvSpPr>
            <a:spLocks noGrp="1"/>
          </p:cNvSpPr>
          <p:nvPr>
            <p:ph type="ftr" sz="quarter" idx="4294967295"/>
          </p:nvPr>
        </p:nvSpPr>
        <p:spPr>
          <a:xfrm>
            <a:off x="3886200" y="6248400"/>
            <a:ext cx="6477000" cy="435864"/>
          </a:xfrm>
          <a:prstGeom prst="rect">
            <a:avLst/>
          </a:prstGeom>
        </p:spPr>
        <p:txBody>
          <a:bodyPr/>
          <a:lstStyle/>
          <a:p>
            <a:pPr algn="ctr"/>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21EC6B//VIVA-VOCE/20.05.2024 / Page 2 of  20</a:t>
            </a:r>
          </a:p>
          <a:p>
            <a:endParaRPr lang="en-IN" dirty="0">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2"/>
          <p:cNvSpPr>
            <a:spLocks noGrp="1"/>
          </p:cNvSpPr>
          <p:nvPr>
            <p:ph sz="quarter" idx="1"/>
          </p:nvPr>
        </p:nvSpPr>
        <p:spPr>
          <a:xfrm>
            <a:off x="1752600" y="2133600"/>
            <a:ext cx="9189720" cy="2057400"/>
          </a:xfrm>
        </p:spPr>
        <p:txBody>
          <a:bodyPr>
            <a:normAutofit/>
          </a:bodyPr>
          <a:lstStyle/>
          <a:p>
            <a:pPr algn="ctr">
              <a:buNone/>
            </a:pPr>
            <a:endParaRPr lang="en-IN" sz="2800" dirty="0"/>
          </a:p>
          <a:p>
            <a:pPr algn="ctr">
              <a:buNone/>
            </a:pPr>
            <a:endParaRPr lang="en-IN" sz="2800" dirty="0"/>
          </a:p>
          <a:p>
            <a:pPr algn="ctr">
              <a:buNone/>
            </a:pPr>
            <a:r>
              <a:rPr lang="en-IN" sz="6000" b="1" dirty="0">
                <a:solidFill>
                  <a:schemeClr val="tx2"/>
                </a:solidFill>
                <a:latin typeface="Times New Roman" pitchFamily="18" charset="0"/>
                <a:cs typeface="Times New Roman" pitchFamily="18" charset="0"/>
              </a:rPr>
              <a:t>THANK YOU</a:t>
            </a:r>
          </a:p>
        </p:txBody>
      </p:sp>
      <p:sp>
        <p:nvSpPr>
          <p:cNvPr id="1048687" name="Slide Number Placeholder 3"/>
          <p:cNvSpPr>
            <a:spLocks noGrp="1"/>
          </p:cNvSpPr>
          <p:nvPr>
            <p:ph type="sldNum" sz="quarter" idx="15"/>
          </p:nvPr>
        </p:nvSpPr>
        <p:spPr/>
        <p:txBody>
          <a:bodyPr/>
          <a:lstStyle/>
          <a:p>
            <a:r>
              <a:rPr lang="en-IN" dirty="0">
                <a:latin typeface="Times New Roman" pitchFamily="18" charset="0"/>
                <a:cs typeface="Times New Roman" pitchFamily="18" charset="0"/>
              </a:rPr>
              <a:t>20</a:t>
            </a:r>
          </a:p>
          <a:p>
            <a:endParaRPr lang="en-IN" dirty="0">
              <a:latin typeface="Times New Roman" pitchFamily="18" charset="0"/>
              <a:cs typeface="Times New Roman" pitchFamily="18" charset="0"/>
            </a:endParaRPr>
          </a:p>
        </p:txBody>
      </p:sp>
      <p:sp>
        <p:nvSpPr>
          <p:cNvPr id="1048688" name="TextBox 1"/>
          <p:cNvSpPr txBox="1"/>
          <p:nvPr/>
        </p:nvSpPr>
        <p:spPr>
          <a:xfrm>
            <a:off x="4800600" y="6400800"/>
            <a:ext cx="4797980" cy="461665"/>
          </a:xfrm>
          <a:prstGeom prst="rect">
            <a:avLst/>
          </a:prstGeom>
          <a:noFill/>
        </p:spPr>
        <p:txBody>
          <a:bodyPr wrap="none" rtlCol="0">
            <a:spAutoFit/>
          </a:bodyPr>
          <a:lstStyle/>
          <a:p>
            <a:r>
              <a:rPr lang="en-IN" sz="1200" dirty="0">
                <a:solidFill>
                  <a:schemeClr val="bg1">
                    <a:lumMod val="65000"/>
                  </a:schemeClr>
                </a:solidFill>
                <a:latin typeface="Times New Roman" panose="02020603050405020304" pitchFamily="18" charset="0"/>
                <a:cs typeface="Times New Roman" panose="02020603050405020304" pitchFamily="18" charset="0"/>
              </a:rPr>
              <a:t>2021-25 / 2024-25 / 21EC6B / VIVA-VOCE / </a:t>
            </a:r>
            <a:r>
              <a:rPr lang="en-GB" sz="1200" dirty="0">
                <a:solidFill>
                  <a:schemeClr val="bg1">
                    <a:lumMod val="65000"/>
                  </a:schemeClr>
                </a:solidFill>
                <a:latin typeface="Times New Roman" panose="02020603050405020304" pitchFamily="18" charset="0"/>
                <a:cs typeface="Times New Roman" panose="02020603050405020304" pitchFamily="18" charset="0"/>
              </a:rPr>
              <a:t>20.05.2024</a:t>
            </a:r>
            <a:r>
              <a:rPr lang="en-IN" sz="1200" dirty="0">
                <a:solidFill>
                  <a:schemeClr val="bg1">
                    <a:lumMod val="65000"/>
                  </a:schemeClr>
                </a:solidFill>
                <a:latin typeface="Times New Roman" panose="02020603050405020304" pitchFamily="18" charset="0"/>
                <a:cs typeface="Times New Roman" panose="02020603050405020304" pitchFamily="18" charset="0"/>
              </a:rPr>
              <a:t> / / Page 20of  20</a:t>
            </a:r>
          </a:p>
          <a:p>
            <a:endParaRPr lang="en-IN" sz="1200"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OBJECTIVE</a:t>
            </a:r>
          </a:p>
        </p:txBody>
      </p:sp>
      <p:sp>
        <p:nvSpPr>
          <p:cNvPr id="1048626" name="Content Placeholder 2"/>
          <p:cNvSpPr>
            <a:spLocks noGrp="1"/>
          </p:cNvSpPr>
          <p:nvPr>
            <p:ph sz="quarter" idx="1"/>
          </p:nvPr>
        </p:nvSpPr>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reduce the risk of accidents by using a smart helmet with ESP-NOW protocol which ensures driving safer than before.</a:t>
            </a:r>
          </a:p>
          <a:p>
            <a:pPr>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1048627" name="Slide Number Placeholder 3"/>
          <p:cNvSpPr>
            <a:spLocks noGrp="1"/>
          </p:cNvSpPr>
          <p:nvPr>
            <p:ph type="sldNum" sz="quarter" idx="15"/>
          </p:nvPr>
        </p:nvSpPr>
        <p:spPr/>
        <p:txBody>
          <a:bodyPr/>
          <a:lstStyle/>
          <a:p>
            <a:r>
              <a:rPr lang="en-IN" sz="1200" dirty="0">
                <a:latin typeface="Times New Roman" pitchFamily="18" charset="0"/>
                <a:cs typeface="Times New Roman" pitchFamily="18" charset="0"/>
              </a:rPr>
              <a:t>3</a:t>
            </a:r>
          </a:p>
        </p:txBody>
      </p:sp>
      <p:sp>
        <p:nvSpPr>
          <p:cNvPr id="1048628" name="Footer Placeholder 1"/>
          <p:cNvSpPr>
            <a:spLocks noGrp="1"/>
          </p:cNvSpPr>
          <p:nvPr>
            <p:ph type="ftr" sz="quarter" idx="4294967295"/>
          </p:nvPr>
        </p:nvSpPr>
        <p:spPr>
          <a:xfrm>
            <a:off x="3886200" y="6019800"/>
            <a:ext cx="6477000" cy="512064"/>
          </a:xfrm>
          <a:prstGeom prst="rect">
            <a:avLst/>
          </a:prstGeom>
        </p:spPr>
        <p:txBody>
          <a:bodyPr/>
          <a:lstStyle/>
          <a:p>
            <a:pPr algn="ctr"/>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21EC6B//VIVA-VOCE/20.05.2024 / Page 3 of  20</a:t>
            </a:r>
          </a:p>
          <a:p>
            <a:endParaRPr lang="en-IN"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r>
              <a:rPr lang="en-US" sz="2800" b="1" dirty="0">
                <a:solidFill>
                  <a:srgbClr val="1188FF"/>
                </a:solidFill>
                <a:latin typeface="Times New Roman" pitchFamily="18" charset="0"/>
                <a:cs typeface="Times New Roman" pitchFamily="18" charset="0"/>
              </a:rPr>
              <a:t>LITERATURE SURVEY</a:t>
            </a: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S.Johnpaul</a:t>
                      </a:r>
                      <a:r>
                        <a:rPr lang="en-IN" dirty="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C.Thirumalaiselvan</a:t>
                      </a:r>
                      <a:r>
                        <a:rPr lang="en-IN" dirty="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P.J.Raguraman</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IN" dirty="0">
                          <a:latin typeface="Times New Roman" pitchFamily="18" charset="0"/>
                          <a:cs typeface="Times New Roman" pitchFamily="18" charset="0"/>
                        </a:rPr>
                        <a:t>(2022)</a:t>
                      </a: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tx1"/>
                          </a:solidFill>
                          <a:latin typeface="+mn-lt"/>
                          <a:ea typeface="+mn-ea"/>
                          <a:cs typeface="+mn-cs"/>
                        </a:rPr>
                        <a:t>IOT based Smart Helmet System for Accident</a:t>
                      </a:r>
                      <a:endParaRPr kumimoji="0" lang="en-US"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tx1"/>
                          </a:solidFill>
                          <a:latin typeface="+mn-lt"/>
                          <a:ea typeface="+mn-ea"/>
                          <a:cs typeface="+mn-cs"/>
                        </a:rPr>
                        <a:t>Prevention</a:t>
                      </a: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effectLst/>
                          <a:latin typeface="Times New Roman" pitchFamily="18" charset="0"/>
                          <a:ea typeface="+mn-ea"/>
                          <a:cs typeface="Times New Roman" pitchFamily="18" charset="0"/>
                        </a:rPr>
                        <a:t>Institute of Electrical and Electronics Engineers(IEEE)</a:t>
                      </a:r>
                    </a:p>
                  </a:txBody>
                  <a:tcPr marL="128016" marR="128016"/>
                </a:tc>
                <a:tc>
                  <a:txBody>
                    <a:bodyPr/>
                    <a:lstStyle/>
                    <a:p>
                      <a:pPr algn="l"/>
                      <a:r>
                        <a:rPr kumimoji="0" lang="en-US" b="0" i="0" kern="1200" dirty="0">
                          <a:solidFill>
                            <a:schemeClr val="tx1"/>
                          </a:solidFill>
                          <a:latin typeface="+mn-lt"/>
                          <a:ea typeface="+mn-ea"/>
                          <a:cs typeface="+mn-cs"/>
                        </a:rPr>
                        <a:t>The project's main goal is to build a practical helmet that can prevent accidents without the use of a helmet and detect alcohol. The bike can only be started if there are no signs of intoxication and a helmet is worn. Sensor operations are used to construct the system.</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3886200" y="6492875"/>
            <a:ext cx="10774680" cy="365125"/>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a:t>
            </a:r>
            <a:r>
              <a:rPr lang="en-IN" sz="1200" dirty="0">
                <a:solidFill>
                  <a:schemeClr val="bg1">
                    <a:lumMod val="65000"/>
                  </a:schemeClr>
                </a:solidFill>
                <a:latin typeface="Times New Roman" panose="02020603050405020304" pitchFamily="18" charset="0"/>
                <a:cs typeface="Times New Roman" panose="02020603050405020304" pitchFamily="18" charset="0"/>
              </a:rPr>
              <a:t>Page </a:t>
            </a:r>
            <a:r>
              <a:rPr lang="en-IN" dirty="0">
                <a:solidFill>
                  <a:schemeClr val="bg1">
                    <a:lumMod val="65000"/>
                  </a:schemeClr>
                </a:solidFill>
                <a:latin typeface="Times New Roman" panose="02020603050405020304" pitchFamily="18" charset="0"/>
                <a:cs typeface="Times New Roman" panose="02020603050405020304" pitchFamily="18" charset="0"/>
              </a:rPr>
              <a:t>4 </a:t>
            </a:r>
            <a:r>
              <a:rPr lang="en-IN" sz="1200" dirty="0">
                <a:solidFill>
                  <a:schemeClr val="bg1">
                    <a:lumMod val="65000"/>
                  </a:schemeClr>
                </a:solidFill>
                <a:latin typeface="Times New Roman" panose="02020603050405020304" pitchFamily="18" charset="0"/>
                <a:cs typeface="Times New Roman" panose="02020603050405020304" pitchFamily="18" charset="0"/>
              </a:rPr>
              <a:t>of  20</a:t>
            </a:r>
          </a:p>
          <a:p>
            <a:endParaRPr lang="en-IN" sz="1200"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4</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7</a:t>
            </a:r>
            <a:endParaRPr lang="en-IN"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Vivek</a:t>
                      </a:r>
                      <a:r>
                        <a:rPr lang="en-US" dirty="0"/>
                        <a:t> A,</a:t>
                      </a:r>
                    </a:p>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Akash</a:t>
                      </a:r>
                      <a:r>
                        <a:rPr lang="en-US" dirty="0"/>
                        <a:t> </a:t>
                      </a:r>
                      <a:r>
                        <a:rPr lang="en-US" dirty="0" err="1"/>
                        <a:t>Mishra</a:t>
                      </a:r>
                      <a:r>
                        <a:rPr lang="en-US" dirty="0"/>
                        <a:t>, Mr. </a:t>
                      </a:r>
                      <a:r>
                        <a:rPr lang="en-US" dirty="0" err="1"/>
                        <a:t>Rana</a:t>
                      </a:r>
                      <a:r>
                        <a:rPr lang="en-US" dirty="0"/>
                        <a:t> </a:t>
                      </a:r>
                      <a:r>
                        <a:rPr lang="en-US" dirty="0" err="1"/>
                        <a:t>Hiten</a:t>
                      </a:r>
                      <a:r>
                        <a:rPr lang="en-US" dirty="0"/>
                        <a:t>, </a:t>
                      </a:r>
                    </a:p>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Kautik</a:t>
                      </a:r>
                      <a:r>
                        <a:rPr lang="en-US" dirty="0"/>
                        <a:t> </a:t>
                      </a:r>
                      <a:r>
                        <a:rPr lang="en-US" dirty="0" err="1"/>
                        <a:t>Prajapati</a:t>
                      </a:r>
                      <a:endParaRPr lang="en-US" dirty="0"/>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(2017)</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Smart Helmet</a:t>
                      </a:r>
                      <a:endParaRPr kumimoji="0" lang="en-US" b="1"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lang="en-US" dirty="0"/>
                        <a:t>International Research Journal of Engineering and Technology (IRJET) </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t>The helmet is designed to improve rider safety by ensuring that the helmet is worn correctly and the bike only starts if the helmet is </a:t>
                      </a:r>
                      <a:r>
                        <a:rPr lang="en-US" dirty="0" err="1"/>
                        <a:t>worn.The</a:t>
                      </a:r>
                      <a:r>
                        <a:rPr lang="en-US" dirty="0"/>
                        <a:t> helmet integrates GPS and GSM modules for location tracking and emergency communication.</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3886200" y="6492875"/>
            <a:ext cx="10774680" cy="365125"/>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20.05.2024 / Page 5 of  20</a:t>
            </a:r>
          </a:p>
          <a:p>
            <a:endParaRPr lang="en-IN"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5</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4</a:t>
            </a:r>
            <a:endParaRPr lang="en-IN"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err="1"/>
                        <a:t>Deekshitha</a:t>
                      </a:r>
                      <a:r>
                        <a:rPr lang="en-US" dirty="0"/>
                        <a:t> K, </a:t>
                      </a:r>
                      <a:r>
                        <a:rPr lang="en-US" dirty="0" err="1"/>
                        <a:t>Pushpalatha</a:t>
                      </a:r>
                      <a:r>
                        <a:rPr lang="en-US" dirty="0"/>
                        <a:t> S,</a:t>
                      </a:r>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(2017)</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Implementation</a:t>
                      </a:r>
                      <a:r>
                        <a:rPr lang="en-US" baseline="0" dirty="0"/>
                        <a:t> of smart helmet.</a:t>
                      </a:r>
                      <a:endParaRPr kumimoji="0" lang="en-US" b="1"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lang="en-US" dirty="0"/>
                        <a:t>International Research Journal of Engineering and Technology (IRJET)</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latin typeface="Times New Roman" pitchFamily="18" charset="0"/>
                          <a:cs typeface="Times New Roman" pitchFamily="18" charset="0"/>
                        </a:rPr>
                        <a:t>It incorporates a crash detection system that sends emergency alerts, an alcohol sensor to prevent intoxicated riding, and a GPS module for real-time tracking and location sharing. Helmet ensures the bike starts only when the helmet is worn properly</a:t>
                      </a:r>
                      <a:r>
                        <a:rPr lang="en-US" baseline="0" dirty="0">
                          <a:latin typeface="Times New Roman" pitchFamily="18" charset="0"/>
                          <a:cs typeface="Times New Roman" pitchFamily="18" charset="0"/>
                        </a:rPr>
                        <a:t> or not.</a:t>
                      </a:r>
                      <a:r>
                        <a:rPr lang="en-US" dirty="0">
                          <a:latin typeface="Times New Roman" pitchFamily="18" charset="0"/>
                          <a:cs typeface="Times New Roman" pitchFamily="18" charset="0"/>
                        </a:rPr>
                        <a:t> These features aim to reduce accidents and improve safety for motorcyclists.</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3886200" y="6492875"/>
            <a:ext cx="10774680" cy="365125"/>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a:t>
            </a:r>
            <a:r>
              <a:rPr lang="en-IN" sz="1200" dirty="0">
                <a:solidFill>
                  <a:schemeClr val="bg1">
                    <a:lumMod val="65000"/>
                  </a:schemeClr>
                </a:solidFill>
                <a:latin typeface="Times New Roman" panose="02020603050405020304" pitchFamily="18" charset="0"/>
                <a:cs typeface="Times New Roman" panose="02020603050405020304" pitchFamily="18" charset="0"/>
              </a:rPr>
              <a:t>Page </a:t>
            </a:r>
            <a:r>
              <a:rPr lang="en-IN" dirty="0">
                <a:solidFill>
                  <a:schemeClr val="bg1">
                    <a:lumMod val="65000"/>
                  </a:schemeClr>
                </a:solidFill>
                <a:latin typeface="Times New Roman" panose="02020603050405020304" pitchFamily="18" charset="0"/>
                <a:cs typeface="Times New Roman" panose="02020603050405020304" pitchFamily="18" charset="0"/>
              </a:rPr>
              <a:t>6</a:t>
            </a:r>
            <a:r>
              <a:rPr lang="en-IN" sz="1200" dirty="0">
                <a:solidFill>
                  <a:schemeClr val="bg1">
                    <a:lumMod val="65000"/>
                  </a:schemeClr>
                </a:solidFill>
                <a:latin typeface="Times New Roman" panose="02020603050405020304" pitchFamily="18" charset="0"/>
                <a:cs typeface="Times New Roman" panose="02020603050405020304" pitchFamily="18" charset="0"/>
              </a:rPr>
              <a:t> of  </a:t>
            </a:r>
            <a:r>
              <a:rPr lang="en-IN" dirty="0">
                <a:solidFill>
                  <a:schemeClr val="bg1">
                    <a:lumMod val="65000"/>
                  </a:schemeClr>
                </a:solidFill>
                <a:latin typeface="Times New Roman" panose="02020603050405020304" pitchFamily="18" charset="0"/>
                <a:cs typeface="Times New Roman" panose="02020603050405020304" pitchFamily="18" charset="0"/>
              </a:rPr>
              <a:t>20</a:t>
            </a:r>
            <a:endParaRPr lang="en-IN" sz="1200" dirty="0">
              <a:solidFill>
                <a:schemeClr val="bg1">
                  <a:lumMod val="65000"/>
                </a:schemeClr>
              </a:solidFill>
              <a:latin typeface="Times New Roman" panose="02020603050405020304" pitchFamily="18" charset="0"/>
              <a:cs typeface="Times New Roman" panose="02020603050405020304" pitchFamily="18" charset="0"/>
            </a:endParaRPr>
          </a:p>
          <a:p>
            <a:endParaRPr lang="en-IN" sz="1200"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6</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5</a:t>
            </a:r>
            <a:endParaRPr lang="en-IN"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Pranav</a:t>
                      </a:r>
                      <a:r>
                        <a:rPr lang="en-IN" baseline="0" dirty="0">
                          <a:latin typeface="Times New Roman" pitchFamily="18" charset="0"/>
                          <a:cs typeface="Times New Roman" pitchFamily="18" charset="0"/>
                        </a:rPr>
                        <a:t> </a:t>
                      </a:r>
                      <a:r>
                        <a:rPr lang="en-IN" baseline="0" dirty="0" err="1">
                          <a:latin typeface="Times New Roman" pitchFamily="18" charset="0"/>
                          <a:cs typeface="Times New Roman" pitchFamily="18" charset="0"/>
                        </a:rPr>
                        <a:t>Pathak</a:t>
                      </a:r>
                      <a:endParaRPr lang="en-IN"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IN" baseline="0" dirty="0">
                          <a:latin typeface="Times New Roman" pitchFamily="18" charset="0"/>
                          <a:cs typeface="Times New Roman" pitchFamily="18" charset="0"/>
                        </a:rPr>
                        <a:t>(2020)</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a:solidFill>
                            <a:schemeClr val="tx1"/>
                          </a:solidFill>
                          <a:latin typeface="+mn-lt"/>
                          <a:ea typeface="+mn-ea"/>
                          <a:cs typeface="+mn-cs"/>
                        </a:rPr>
                        <a:t>IoT</a:t>
                      </a:r>
                      <a:r>
                        <a:rPr kumimoji="0" lang="en-US" b="0" i="0" kern="1200" dirty="0">
                          <a:solidFill>
                            <a:schemeClr val="tx1"/>
                          </a:solidFill>
                          <a:latin typeface="+mn-lt"/>
                          <a:ea typeface="+mn-ea"/>
                          <a:cs typeface="+mn-cs"/>
                        </a:rPr>
                        <a:t> based Smart helmet</a:t>
                      </a:r>
                      <a:r>
                        <a:rPr kumimoji="0" lang="en-US" b="0" i="0" kern="1200" baseline="0" dirty="0">
                          <a:solidFill>
                            <a:schemeClr val="tx1"/>
                          </a:solidFill>
                          <a:latin typeface="+mn-lt"/>
                          <a:ea typeface="+mn-ea"/>
                          <a:cs typeface="+mn-cs"/>
                        </a:rPr>
                        <a:t> with motorbike unit for enhanced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baseline="0" dirty="0">
                          <a:solidFill>
                            <a:schemeClr val="tx1"/>
                          </a:solidFill>
                          <a:latin typeface="+mn-lt"/>
                          <a:ea typeface="+mn-ea"/>
                          <a:cs typeface="+mn-cs"/>
                        </a:rPr>
                        <a:t>safety</a:t>
                      </a:r>
                      <a:endParaRPr kumimoji="0" lang="en-US" b="0"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effectLst/>
                          <a:latin typeface="Times New Roman" pitchFamily="18" charset="0"/>
                          <a:ea typeface="+mn-ea"/>
                          <a:cs typeface="Times New Roman" pitchFamily="18" charset="0"/>
                        </a:rPr>
                        <a:t>International Conference on Advances</a:t>
                      </a:r>
                      <a:r>
                        <a:rPr kumimoji="0" lang="en-US" b="0" i="0" kern="1200" baseline="0" dirty="0">
                          <a:solidFill>
                            <a:schemeClr val="tx1"/>
                          </a:solidFill>
                          <a:effectLst/>
                          <a:latin typeface="Times New Roman" pitchFamily="18" charset="0"/>
                          <a:ea typeface="+mn-ea"/>
                          <a:cs typeface="Times New Roman" pitchFamily="18" charset="0"/>
                        </a:rPr>
                        <a:t> in Computing, Communication Control and Networking(ICACCCN)</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latin typeface="Times New Roman" pitchFamily="18" charset="0"/>
                          <a:cs typeface="Times New Roman" pitchFamily="18" charset="0"/>
                        </a:rPr>
                        <a:t>Sensors detect accidents and send alerts to emergency contacts.</a:t>
                      </a:r>
                    </a:p>
                    <a:p>
                      <a:pPr algn="l"/>
                      <a:r>
                        <a:rPr lang="en-US" dirty="0">
                          <a:latin typeface="Times New Roman" pitchFamily="18" charset="0"/>
                          <a:cs typeface="Times New Roman" pitchFamily="18" charset="0"/>
                        </a:rPr>
                        <a:t>Prevents the bike from starting if alcohol is detected in the rider's </a:t>
                      </a:r>
                      <a:r>
                        <a:rPr lang="en-US" dirty="0" err="1">
                          <a:latin typeface="Times New Roman" pitchFamily="18" charset="0"/>
                          <a:cs typeface="Times New Roman" pitchFamily="18" charset="0"/>
                        </a:rPr>
                        <a:t>breath.Ensures</a:t>
                      </a:r>
                      <a:r>
                        <a:rPr lang="en-US" dirty="0">
                          <a:latin typeface="Times New Roman" pitchFamily="18" charset="0"/>
                          <a:cs typeface="Times New Roman" pitchFamily="18" charset="0"/>
                        </a:rPr>
                        <a:t> the bike starts only if the helmet is properly </a:t>
                      </a:r>
                      <a:r>
                        <a:rPr lang="en-US" dirty="0" err="1">
                          <a:latin typeface="Times New Roman" pitchFamily="18" charset="0"/>
                          <a:cs typeface="Times New Roman" pitchFamily="18" charset="0"/>
                        </a:rPr>
                        <a:t>worn.It</a:t>
                      </a:r>
                      <a:r>
                        <a:rPr lang="en-US" baseline="0" dirty="0">
                          <a:latin typeface="Times New Roman" pitchFamily="18" charset="0"/>
                          <a:cs typeface="Times New Roman" pitchFamily="18" charset="0"/>
                        </a:rPr>
                        <a:t> also</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Enables communication between the helmet and the motorbike unit for enhanced functionality</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3886200" y="6492875"/>
            <a:ext cx="10774680" cy="365125"/>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a:t>
            </a:r>
            <a:r>
              <a:rPr lang="en-IN" sz="1200" dirty="0">
                <a:solidFill>
                  <a:schemeClr val="bg1">
                    <a:lumMod val="65000"/>
                  </a:schemeClr>
                </a:solidFill>
                <a:latin typeface="Times New Roman" panose="02020603050405020304" pitchFamily="18" charset="0"/>
                <a:cs typeface="Times New Roman" panose="02020603050405020304" pitchFamily="18" charset="0"/>
              </a:rPr>
              <a:t>Page </a:t>
            </a:r>
            <a:r>
              <a:rPr lang="en-IN" dirty="0">
                <a:solidFill>
                  <a:schemeClr val="bg1">
                    <a:lumMod val="65000"/>
                  </a:schemeClr>
                </a:solidFill>
                <a:latin typeface="Times New Roman" panose="02020603050405020304" pitchFamily="18" charset="0"/>
                <a:cs typeface="Times New Roman" panose="02020603050405020304" pitchFamily="18" charset="0"/>
              </a:rPr>
              <a:t>7</a:t>
            </a:r>
            <a:r>
              <a:rPr lang="en-IN" sz="1200" dirty="0">
                <a:solidFill>
                  <a:schemeClr val="bg1">
                    <a:lumMod val="65000"/>
                  </a:schemeClr>
                </a:solidFill>
                <a:latin typeface="Times New Roman" panose="02020603050405020304" pitchFamily="18" charset="0"/>
                <a:cs typeface="Times New Roman" panose="02020603050405020304" pitchFamily="18" charset="0"/>
              </a:rPr>
              <a:t> of  </a:t>
            </a:r>
            <a:r>
              <a:rPr lang="en-IN" dirty="0">
                <a:solidFill>
                  <a:schemeClr val="bg1">
                    <a:lumMod val="65000"/>
                  </a:schemeClr>
                </a:solidFill>
                <a:latin typeface="Times New Roman" panose="02020603050405020304" pitchFamily="18" charset="0"/>
                <a:cs typeface="Times New Roman" panose="02020603050405020304" pitchFamily="18" charset="0"/>
              </a:rPr>
              <a:t>20</a:t>
            </a:r>
            <a:endParaRPr lang="en-IN" sz="1200" dirty="0">
              <a:solidFill>
                <a:schemeClr val="bg1">
                  <a:lumMod val="65000"/>
                </a:schemeClr>
              </a:solidFill>
              <a:latin typeface="Times New Roman" panose="02020603050405020304" pitchFamily="18" charset="0"/>
              <a:cs typeface="Times New Roman" panose="02020603050405020304" pitchFamily="18" charset="0"/>
            </a:endParaRPr>
          </a:p>
          <a:p>
            <a:endParaRPr lang="en-IN" sz="1200"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7</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6</a:t>
            </a:r>
            <a:endParaRPr lang="en-IN"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542884" y="785794"/>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J Joy </a:t>
                      </a:r>
                      <a:r>
                        <a:rPr lang="en-US" dirty="0" err="1"/>
                        <a:t>Mathavan</a:t>
                      </a:r>
                      <a:r>
                        <a:rPr lang="en-US" dirty="0"/>
                        <a:t>,</a:t>
                      </a:r>
                    </a:p>
                    <a:p>
                      <a:pPr marL="0" marR="0" indent="0" algn="l" defTabSz="914400" rtl="0" eaLnBrk="1" fontAlgn="auto" latinLnBrk="0" hangingPunct="1">
                        <a:lnSpc>
                          <a:spcPct val="100000"/>
                        </a:lnSpc>
                        <a:spcBef>
                          <a:spcPts val="0"/>
                        </a:spcBef>
                        <a:spcAft>
                          <a:spcPts val="0"/>
                        </a:spcAft>
                        <a:buClrTx/>
                        <a:buSzTx/>
                        <a:buFontTx/>
                        <a:buNone/>
                      </a:pPr>
                      <a:r>
                        <a:rPr lang="en-US" baseline="0" dirty="0"/>
                        <a:t>V </a:t>
                      </a:r>
                      <a:r>
                        <a:rPr lang="en-US" dirty="0"/>
                        <a:t>K D </a:t>
                      </a:r>
                      <a:r>
                        <a:rPr lang="en-US" dirty="0" err="1"/>
                        <a:t>Wijesekara</a:t>
                      </a:r>
                      <a:r>
                        <a:rPr lang="en-US" dirty="0"/>
                        <a:t> , </a:t>
                      </a:r>
                    </a:p>
                    <a:p>
                      <a:pPr marL="0" marR="0" indent="0" algn="l" defTabSz="914400" rtl="0" eaLnBrk="1" fontAlgn="auto" latinLnBrk="0" hangingPunct="1">
                        <a:lnSpc>
                          <a:spcPct val="100000"/>
                        </a:lnSpc>
                        <a:spcBef>
                          <a:spcPts val="0"/>
                        </a:spcBef>
                        <a:spcAft>
                          <a:spcPts val="0"/>
                        </a:spcAft>
                        <a:buClrTx/>
                        <a:buSzTx/>
                        <a:buFontTx/>
                        <a:buNone/>
                      </a:pPr>
                      <a:r>
                        <a:rPr lang="en-US" dirty="0"/>
                        <a:t>N </a:t>
                      </a:r>
                      <a:r>
                        <a:rPr lang="en-US" dirty="0" err="1"/>
                        <a:t>Satheeskanth</a:t>
                      </a:r>
                      <a:r>
                        <a:rPr lang="en-US" dirty="0"/>
                        <a:t>.</a:t>
                      </a:r>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(2022)</a:t>
                      </a:r>
                      <a:endParaRPr lang="en-IN" dirty="0">
                        <a:latin typeface="Times New Roman" pitchFamily="18" charset="0"/>
                        <a:cs typeface="Times New Roman" pitchFamily="18" charset="0"/>
                      </a:endParaRPr>
                    </a:p>
                  </a:txBody>
                  <a:tcPr marL="128016" marR="128016"/>
                </a:tc>
                <a:tc>
                  <a:txBody>
                    <a:bodyPr/>
                    <a:lstStyle/>
                    <a:p>
                      <a:r>
                        <a:rPr lang="en-US" dirty="0"/>
                        <a:t>Smart helmet to start the motorbike and to prevent accidents.</a:t>
                      </a:r>
                      <a:endParaRPr lang="en-IN" b="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latin typeface="Times New Roman" pitchFamily="18" charset="0"/>
                          <a:ea typeface="+mn-ea"/>
                          <a:cs typeface="Times New Roman" pitchFamily="18" charset="0"/>
                        </a:rPr>
                        <a:t>International Conference on Materials Science and Manufacturing Technology</a:t>
                      </a:r>
                      <a:r>
                        <a:rPr kumimoji="0" lang="en-US" b="1" i="0" kern="1200" dirty="0">
                          <a:solidFill>
                            <a:schemeClr val="tx1"/>
                          </a:solidFill>
                          <a:latin typeface="Times New Roman" pitchFamily="18" charset="0"/>
                          <a:ea typeface="+mn-ea"/>
                          <a:cs typeface="Times New Roman" pitchFamily="18" charset="0"/>
                        </a:rPr>
                        <a:t> </a:t>
                      </a:r>
                    </a:p>
                    <a:p>
                      <a:r>
                        <a:rPr lang="en-US" dirty="0">
                          <a:latin typeface="Times New Roman" pitchFamily="18" charset="0"/>
                          <a:cs typeface="Times New Roman" pitchFamily="18" charset="0"/>
                        </a:rPr>
                        <a:t>ICMSMT-2022</a:t>
                      </a:r>
                      <a:endParaRPr lang="en-IN" dirty="0">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latin typeface="+mn-lt"/>
                          <a:ea typeface="+mn-ea"/>
                          <a:cs typeface="+mn-cs"/>
                        </a:rPr>
                        <a:t>Ensures the motorbike starts only if the helmet is properly </a:t>
                      </a:r>
                      <a:r>
                        <a:rPr kumimoji="0" lang="en-US" b="0" i="0" kern="1200" dirty="0" err="1">
                          <a:solidFill>
                            <a:schemeClr val="tx1"/>
                          </a:solidFill>
                          <a:latin typeface="+mn-lt"/>
                          <a:ea typeface="+mn-ea"/>
                          <a:cs typeface="+mn-cs"/>
                        </a:rPr>
                        <a:t>worn.Sensors</a:t>
                      </a:r>
                      <a:r>
                        <a:rPr kumimoji="0" lang="en-US" b="0" i="0" kern="1200" dirty="0">
                          <a:solidFill>
                            <a:schemeClr val="tx1"/>
                          </a:solidFill>
                          <a:latin typeface="+mn-lt"/>
                          <a:ea typeface="+mn-ea"/>
                          <a:cs typeface="+mn-cs"/>
                        </a:rPr>
                        <a:t> detect accidents and automatically notify emergency contacts. Prevents the bike from starting if alcohol is detected on the rider's </a:t>
                      </a:r>
                      <a:r>
                        <a:rPr kumimoji="0" lang="en-US" b="0" i="0" kern="1200" dirty="0" err="1">
                          <a:solidFill>
                            <a:schemeClr val="tx1"/>
                          </a:solidFill>
                          <a:latin typeface="+mn-lt"/>
                          <a:ea typeface="+mn-ea"/>
                          <a:cs typeface="+mn-cs"/>
                        </a:rPr>
                        <a:t>breath.Facilitates</a:t>
                      </a:r>
                      <a:r>
                        <a:rPr kumimoji="0" lang="en-US" b="0" i="0" kern="1200" dirty="0">
                          <a:solidFill>
                            <a:schemeClr val="tx1"/>
                          </a:solidFill>
                          <a:latin typeface="+mn-lt"/>
                          <a:ea typeface="+mn-ea"/>
                          <a:cs typeface="+mn-cs"/>
                        </a:rPr>
                        <a:t> communication for emergency alerts and tracking.</a:t>
                      </a: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1828768" y="6492875"/>
            <a:ext cx="12832112" cy="365125"/>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 20.05.2024 / Page 8 of  20</a:t>
            </a:r>
          </a:p>
          <a:p>
            <a:endParaRPr lang="en-IN" dirty="0">
              <a:solidFill>
                <a:schemeClr val="bg1">
                  <a:lumMod val="65000"/>
                </a:schemeClr>
              </a:solidFill>
            </a:endParaRPr>
          </a:p>
          <a:p>
            <a:endParaRPr lang="en-IN"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8</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8</a:t>
            </a:r>
            <a:endParaRPr lang="en-IN" sz="1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640080" y="198474"/>
            <a:ext cx="10454640" cy="658758"/>
          </a:xfrm>
        </p:spPr>
        <p:txBody>
          <a:bodyPr/>
          <a:lstStyle/>
          <a:p>
            <a:pPr algn="ctr"/>
            <a:r>
              <a:rPr lang="en-IN" sz="2800" b="1" dirty="0">
                <a:latin typeface="Times New Roman" pitchFamily="18" charset="0"/>
                <a:cs typeface="Times New Roman" pitchFamily="18" charset="0"/>
              </a:rPr>
              <a:t>PROPOSED</a:t>
            </a:r>
            <a:r>
              <a:rPr lang="en-IN" b="1" dirty="0">
                <a:latin typeface="Times New Roman" pitchFamily="18" charset="0"/>
                <a:cs typeface="Times New Roman" pitchFamily="18" charset="0"/>
              </a:rPr>
              <a:t> SYSTEM</a:t>
            </a:r>
          </a:p>
        </p:txBody>
      </p:sp>
      <p:sp>
        <p:nvSpPr>
          <p:cNvPr id="1048637" name="Content Placeholder 2"/>
          <p:cNvSpPr>
            <a:spLocks noGrp="1"/>
          </p:cNvSpPr>
          <p:nvPr>
            <p:ph sz="quarter" idx="1"/>
          </p:nvPr>
        </p:nvSpPr>
        <p:spPr>
          <a:xfrm>
            <a:off x="762000" y="1219200"/>
            <a:ext cx="10454640" cy="5126736"/>
          </a:xfrm>
        </p:spPr>
        <p:txBody>
          <a:bodyPr>
            <a:normAutofit/>
          </a:bodyPr>
          <a:lstStyle/>
          <a:p>
            <a:pPr algn="just">
              <a:lnSpc>
                <a:spcPct val="150000"/>
              </a:lnSpc>
            </a:pPr>
            <a:r>
              <a:rPr lang="en-US" dirty="0">
                <a:latin typeface="Times New Roman" pitchFamily="18" charset="0"/>
                <a:cs typeface="Times New Roman" pitchFamily="18" charset="0"/>
              </a:rPr>
              <a:t>As per Motor Vehicles Act, 1988, every single person riding a two-wheeler is required to wear protective headgear following standards of BIS but riders disobey those laws, to avoid this our smart helmet project is used. </a:t>
            </a:r>
          </a:p>
          <a:p>
            <a:pPr algn="just">
              <a:lnSpc>
                <a:spcPct val="150000"/>
              </a:lnSpc>
            </a:pPr>
            <a:r>
              <a:rPr lang="en-US" dirty="0">
                <a:latin typeface="Times New Roman" pitchFamily="18" charset="0"/>
                <a:cs typeface="Times New Roman" pitchFamily="18" charset="0"/>
              </a:rPr>
              <a:t>The first step is to identify whether the helmet is worn or not. If the helmet is worn then ignition will start otherwise it remains off.</a:t>
            </a:r>
          </a:p>
          <a:p>
            <a:pPr algn="just">
              <a:lnSpc>
                <a:spcPct val="150000"/>
              </a:lnSpc>
            </a:pPr>
            <a:r>
              <a:rPr lang="en-US" dirty="0">
                <a:latin typeface="Times New Roman" pitchFamily="18" charset="0"/>
                <a:cs typeface="Times New Roman" pitchFamily="18" charset="0"/>
              </a:rPr>
              <a:t>ESP-NOW is a wireless communication protocol which act as transceiver that plays an interface between  bike and helmet and it consumes low power</a:t>
            </a:r>
          </a:p>
          <a:p>
            <a:pPr algn="just">
              <a:lnSpc>
                <a:spcPct val="150000"/>
              </a:lnSpc>
            </a:pPr>
            <a:endParaRPr lang="en-US" dirty="0">
              <a:latin typeface="Times New Roman" pitchFamily="18" charset="0"/>
              <a:cs typeface="Times New Roman" pitchFamily="18" charset="0"/>
            </a:endParaRPr>
          </a:p>
        </p:txBody>
      </p:sp>
      <p:sp>
        <p:nvSpPr>
          <p:cNvPr id="1048638" name="Slide Number Placeholder 3"/>
          <p:cNvSpPr>
            <a:spLocks noGrp="1"/>
          </p:cNvSpPr>
          <p:nvPr>
            <p:ph type="sldNum" sz="quarter" idx="15"/>
          </p:nvPr>
        </p:nvSpPr>
        <p:spPr/>
        <p:txBody>
          <a:bodyPr/>
          <a:lstStyle/>
          <a:p>
            <a:fld id="{EC9DDD76-570C-42CA-920F-D1C4619DB66E}" type="slidenum">
              <a:rPr lang="en-IN" sz="1200" smtClean="0">
                <a:latin typeface="Times New Roman" pitchFamily="18" charset="0"/>
                <a:cs typeface="Times New Roman" pitchFamily="18" charset="0"/>
              </a:rPr>
              <a:pPr/>
              <a:t>9</a:t>
            </a:fld>
            <a:endParaRPr lang="en-IN" sz="1200" dirty="0">
              <a:latin typeface="Times New Roman" pitchFamily="18" charset="0"/>
              <a:cs typeface="Times New Roman" pitchFamily="18" charset="0"/>
            </a:endParaRPr>
          </a:p>
        </p:txBody>
      </p:sp>
      <p:sp>
        <p:nvSpPr>
          <p:cNvPr id="1048639" name="Footer Placeholder 1"/>
          <p:cNvSpPr>
            <a:spLocks noGrp="1"/>
          </p:cNvSpPr>
          <p:nvPr>
            <p:ph type="ftr" sz="quarter" idx="4294967295"/>
          </p:nvPr>
        </p:nvSpPr>
        <p:spPr>
          <a:xfrm>
            <a:off x="4038600" y="6345936"/>
            <a:ext cx="6477000" cy="512064"/>
          </a:xfrm>
          <a:prstGeom prst="rect">
            <a:avLst/>
          </a:prstGeom>
        </p:spPr>
        <p:txBody>
          <a:bodyPr/>
          <a:lstStyle/>
          <a:p>
            <a:r>
              <a:rPr lang="en-IN" dirty="0">
                <a:solidFill>
                  <a:schemeClr val="bg1">
                    <a:lumMod val="65000"/>
                  </a:schemeClr>
                </a:solidFill>
                <a:latin typeface="Times New Roman" panose="02020603050405020304" pitchFamily="18" charset="0"/>
                <a:cs typeface="Times New Roman" panose="02020603050405020304" pitchFamily="18" charset="0"/>
              </a:rPr>
              <a:t>2021-25 / 2024-25 / 21EC6B / VIVA-VOCE/ 20.05.2024 / </a:t>
            </a:r>
            <a:r>
              <a:rPr lang="en-IN" sz="1200" dirty="0">
                <a:solidFill>
                  <a:schemeClr val="bg1">
                    <a:lumMod val="65000"/>
                  </a:schemeClr>
                </a:solidFill>
                <a:latin typeface="Times New Roman" panose="02020603050405020304" pitchFamily="18" charset="0"/>
                <a:cs typeface="Times New Roman" panose="02020603050405020304" pitchFamily="18" charset="0"/>
              </a:rPr>
              <a:t>Page 9 of  </a:t>
            </a:r>
            <a:r>
              <a:rPr lang="en-IN" dirty="0">
                <a:solidFill>
                  <a:schemeClr val="bg1">
                    <a:lumMod val="65000"/>
                  </a:schemeClr>
                </a:solidFill>
                <a:latin typeface="Times New Roman" panose="02020603050405020304" pitchFamily="18" charset="0"/>
                <a:cs typeface="Times New Roman" panose="02020603050405020304" pitchFamily="18" charset="0"/>
              </a:rPr>
              <a:t>20</a:t>
            </a:r>
            <a:endParaRPr lang="en-IN" sz="1200" dirty="0">
              <a:solidFill>
                <a:schemeClr val="bg1">
                  <a:lumMod val="6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1958</Words>
  <Application>Microsoft Office PowerPoint</Application>
  <PresentationFormat>Custom</PresentationFormat>
  <Paragraphs>221</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Schoolbook</vt:lpstr>
      <vt:lpstr>Times New Roman</vt:lpstr>
      <vt:lpstr>Wingdings</vt:lpstr>
      <vt:lpstr>Wingdings 2</vt:lpstr>
      <vt:lpstr>Oriel</vt:lpstr>
      <vt:lpstr> VELALAR COLLEGE OF ENGINEERING AND TECHNOLOGY (Autonomous)   (Approved by AICTE, New Delhi &amp; Affiliated to Anna University, Chennai) Accredited by NAAC with 'A+' Grade Department of Electronics and Communication Engineering</vt:lpstr>
      <vt:lpstr>AREA / DOMAIN</vt:lpstr>
      <vt:lpstr>OBJECTIVE</vt:lpstr>
      <vt:lpstr>LITERATURE SURVEY</vt:lpstr>
      <vt:lpstr>PowerPoint Presentation</vt:lpstr>
      <vt:lpstr>PowerPoint Presentation</vt:lpstr>
      <vt:lpstr>PowerPoint Presentation</vt:lpstr>
      <vt:lpstr>PowerPoint Presentation</vt:lpstr>
      <vt:lpstr>PROPOSED SYSTEM</vt:lpstr>
      <vt:lpstr>BLOCK DIAGRAM-TRANSMITER(HELMET) &amp; RECEIVER(BIKE)</vt:lpstr>
      <vt:lpstr>WORKING:</vt:lpstr>
      <vt:lpstr>ESP-COMMUNICATION:</vt:lpstr>
      <vt:lpstr>PowerPoint Presentation</vt:lpstr>
      <vt:lpstr>HARDWARE MODULE:</vt:lpstr>
      <vt:lpstr>PowerPoint Presentation</vt:lpstr>
      <vt:lpstr>PowerPoint Presentation</vt:lpstr>
      <vt:lpstr>PowerPoint Presentation</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VELALAR COLLEGE OF ENGINEERING AND TECHNOLOGY (Autonomous)   (Approved by AICTE, New Delhi &amp; Affiliated to Anna University, Chennai) Accredited by NAAC with 'A' Grade Thindal, Erode - 638012, Tamilnadu, India</dc:title>
  <dc:creator>Rithanya Senthil</dc:creator>
  <cp:lastModifiedBy>Mukesh .P</cp:lastModifiedBy>
  <cp:revision>29</cp:revision>
  <dcterms:created xsi:type="dcterms:W3CDTF">2022-03-25T01:41:32Z</dcterms:created>
  <dcterms:modified xsi:type="dcterms:W3CDTF">2024-05-20T04:37:59Z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d8663946c4504f899ab6080220870fc9</vt:lpwstr>
  </property>
</Properties>
</file>