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1861" r:id="rId2"/>
    <p:sldId id="1862" r:id="rId3"/>
    <p:sldId id="18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0549A-2388-4F22-A785-3F05063BCF1A}" type="datetimeFigureOut">
              <a:rPr lang="en-IN" smtClean="0"/>
              <a:t>02-12-2020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22F8-7E4F-45E4-A1FC-3BB7D4279D6A}" type="slidenum">
              <a:rPr lang="en-IN" smtClean="0"/>
              <a:t>‹#›</a:t>
            </a:fld>
            <a:endParaRPr lang="en-IN"/>
          </a:p>
        </p:txBody>
      </p:sp>
    </p:spTree>
    <p:extLst>
      <p:ext uri="{BB962C8B-B14F-4D97-AF65-F5344CB8AC3E}">
        <p14:creationId xmlns:p14="http://schemas.microsoft.com/office/powerpoint/2010/main" val="3470659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6E0B4-58E9-914A-90CD-AE1B95DF3C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58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6E0B4-58E9-914A-90CD-AE1B95DF3C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977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6E0B4-58E9-914A-90CD-AE1B95DF3CA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936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s://getdigitalvelocity.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etdigitalvelocity.com/"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etdigitalvelocity.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s://getdigitalvelocity.com/"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etdigitalvelocity.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etdigitalvelocity.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etdigitalvelocity.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etdigitalvelocity.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etdigitalvelocity.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etdigitalvelocity.com/"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etdigitalvelocity.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A">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2FA7B91-E982-6348-9028-EB3C01F742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2107"/>
            <a:ext cx="12192000" cy="6887980"/>
          </a:xfrm>
          <a:prstGeom prst="rect">
            <a:avLst/>
          </a:prstGeom>
        </p:spPr>
      </p:pic>
      <p:sp>
        <p:nvSpPr>
          <p:cNvPr id="11" name="Rectangle 10">
            <a:extLst>
              <a:ext uri="{FF2B5EF4-FFF2-40B4-BE49-F238E27FC236}">
                <a16:creationId xmlns:a16="http://schemas.microsoft.com/office/drawing/2014/main" id="{4A430A6E-CD98-7D4F-B38F-C03148561AA5}"/>
              </a:ext>
            </a:extLst>
          </p:cNvPr>
          <p:cNvSpPr/>
          <p:nvPr userDrawn="1"/>
        </p:nvSpPr>
        <p:spPr>
          <a:xfrm>
            <a:off x="0" y="0"/>
            <a:ext cx="12192000" cy="6890087"/>
          </a:xfrm>
          <a:prstGeom prst="rect">
            <a:avLst/>
          </a:prstGeom>
          <a:gradFill>
            <a:gsLst>
              <a:gs pos="0">
                <a:schemeClr val="tx1"/>
              </a:gs>
              <a:gs pos="41000">
                <a:schemeClr val="bg2"/>
              </a:gs>
              <a:gs pos="69000">
                <a:schemeClr val="bg1">
                  <a:alpha val="60000"/>
                </a:schemeClr>
              </a:gs>
              <a:gs pos="100000">
                <a:schemeClr val="bg1">
                  <a:alpha val="44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F3E68D84-09DE-E446-8148-B74780A8714B}"/>
              </a:ext>
            </a:extLst>
          </p:cNvPr>
          <p:cNvSpPr>
            <a:spLocks noGrp="1"/>
          </p:cNvSpPr>
          <p:nvPr>
            <p:ph type="ctrTitle"/>
          </p:nvPr>
        </p:nvSpPr>
        <p:spPr>
          <a:xfrm>
            <a:off x="1143000" y="2630530"/>
            <a:ext cx="8839200" cy="2387600"/>
          </a:xfrm>
        </p:spPr>
        <p:txBody>
          <a:bodyPr anchor="b"/>
          <a:lstStyle>
            <a:lvl1pPr algn="l">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BBCAD13-5C3D-BB41-A1AC-299581189F7E}"/>
              </a:ext>
            </a:extLst>
          </p:cNvPr>
          <p:cNvSpPr>
            <a:spLocks noGrp="1"/>
          </p:cNvSpPr>
          <p:nvPr>
            <p:ph type="subTitle" idx="1"/>
          </p:nvPr>
        </p:nvSpPr>
        <p:spPr>
          <a:xfrm>
            <a:off x="1143000" y="5110204"/>
            <a:ext cx="8839200" cy="1098572"/>
          </a:xfrm>
          <a:prstGeom prst="rect">
            <a:avLst/>
          </a:prstGeo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descr="A close up of a logo&#10;&#10;Description automatically generated">
            <a:extLst>
              <a:ext uri="{FF2B5EF4-FFF2-40B4-BE49-F238E27FC236}">
                <a16:creationId xmlns:a16="http://schemas.microsoft.com/office/drawing/2014/main" id="{BBE9028E-35AB-D146-8E90-CFBD1AB9F2C2}"/>
              </a:ext>
            </a:extLst>
          </p:cNvPr>
          <p:cNvPicPr>
            <a:picLocks noChangeAspect="1"/>
          </p:cNvPicPr>
          <p:nvPr userDrawn="1"/>
        </p:nvPicPr>
        <p:blipFill>
          <a:blip r:embed="rId3"/>
          <a:stretch>
            <a:fillRect/>
          </a:stretch>
        </p:blipFill>
        <p:spPr>
          <a:xfrm>
            <a:off x="6827249" y="930327"/>
            <a:ext cx="4526552" cy="1349735"/>
          </a:xfrm>
          <a:prstGeom prst="rect">
            <a:avLst/>
          </a:prstGeom>
        </p:spPr>
      </p:pic>
      <p:sp>
        <p:nvSpPr>
          <p:cNvPr id="8" name="Date Placeholder 3">
            <a:extLst>
              <a:ext uri="{FF2B5EF4-FFF2-40B4-BE49-F238E27FC236}">
                <a16:creationId xmlns:a16="http://schemas.microsoft.com/office/drawing/2014/main" id="{06FECF9B-1B6F-4344-A887-1C6225F7B190}"/>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4"/>
              </a:rPr>
              <a:t>https://getdigitalvelocity.com/</a:t>
            </a:r>
            <a:endParaRPr lang="en-US" dirty="0"/>
          </a:p>
        </p:txBody>
      </p:sp>
    </p:spTree>
    <p:extLst>
      <p:ext uri="{BB962C8B-B14F-4D97-AF65-F5344CB8AC3E}">
        <p14:creationId xmlns:p14="http://schemas.microsoft.com/office/powerpoint/2010/main" val="350884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RIGHT with Caption-Long Tit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1C32B1F-ACEA-2048-A10D-9C24FC6869A4}"/>
              </a:ext>
            </a:extLst>
          </p:cNvPr>
          <p:cNvSpPr>
            <a:spLocks noGrp="1"/>
          </p:cNvSpPr>
          <p:nvPr>
            <p:ph type="pic" idx="1"/>
          </p:nvPr>
        </p:nvSpPr>
        <p:spPr>
          <a:xfrm>
            <a:off x="6096000" y="1572426"/>
            <a:ext cx="5486400" cy="4388637"/>
          </a:xfrm>
          <a:prstGeom prst="round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2" name="Text Placeholder 11">
            <a:extLst>
              <a:ext uri="{FF2B5EF4-FFF2-40B4-BE49-F238E27FC236}">
                <a16:creationId xmlns:a16="http://schemas.microsoft.com/office/drawing/2014/main" id="{5601E750-CA49-FC43-9213-294508FFB85F}"/>
              </a:ext>
            </a:extLst>
          </p:cNvPr>
          <p:cNvSpPr>
            <a:spLocks noGrp="1"/>
          </p:cNvSpPr>
          <p:nvPr>
            <p:ph type="body" sz="quarter" idx="10"/>
          </p:nvPr>
        </p:nvSpPr>
        <p:spPr>
          <a:xfrm>
            <a:off x="1143000" y="1572426"/>
            <a:ext cx="4494213" cy="438863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BBC0DE7D-C3FD-4282-B8BE-4FCA1EB07DDE}"/>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2"/>
              </a:rPr>
              <a:t>https://getdigitalvelocity.com/</a:t>
            </a:r>
            <a:endParaRPr lang="en-US" dirty="0"/>
          </a:p>
        </p:txBody>
      </p:sp>
      <p:sp>
        <p:nvSpPr>
          <p:cNvPr id="6" name="Title Placeholder 1">
            <a:extLst>
              <a:ext uri="{FF2B5EF4-FFF2-40B4-BE49-F238E27FC236}">
                <a16:creationId xmlns:a16="http://schemas.microsoft.com/office/drawing/2014/main" id="{C84D040F-FE83-43F5-9648-E8C2CEBD1617}"/>
              </a:ext>
            </a:extLst>
          </p:cNvPr>
          <p:cNvSpPr>
            <a:spLocks noGrp="1"/>
          </p:cNvSpPr>
          <p:nvPr>
            <p:ph type="title"/>
          </p:nvPr>
        </p:nvSpPr>
        <p:spPr>
          <a:xfrm>
            <a:off x="1050403" y="314969"/>
            <a:ext cx="10210800" cy="766578"/>
          </a:xfrm>
          <a:prstGeom prst="rect">
            <a:avLst/>
          </a:prstGeom>
        </p:spPr>
        <p:txBody>
          <a:bodyPr vert="horz" lIns="91440" tIns="45720" rIns="91440" bIns="45720" rtlCol="0" anchor="ctr">
            <a:normAutofit/>
          </a:bodyPr>
          <a:lstStyle/>
          <a:p>
            <a:r>
              <a:rPr lang="en-US" dirty="0"/>
              <a:t>Click to edit Master title style</a:t>
            </a:r>
          </a:p>
        </p:txBody>
      </p:sp>
      <p:pic>
        <p:nvPicPr>
          <p:cNvPr id="7" name="Picture 6">
            <a:extLst>
              <a:ext uri="{FF2B5EF4-FFF2-40B4-BE49-F238E27FC236}">
                <a16:creationId xmlns:a16="http://schemas.microsoft.com/office/drawing/2014/main" id="{48B39582-67D7-4F34-88C1-F86304B2217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471" y="245861"/>
            <a:ext cx="926863" cy="904795"/>
          </a:xfrm>
          <a:prstGeom prst="rect">
            <a:avLst/>
          </a:prstGeom>
        </p:spPr>
      </p:pic>
    </p:spTree>
    <p:extLst>
      <p:ext uri="{BB962C8B-B14F-4D97-AF65-F5344CB8AC3E}">
        <p14:creationId xmlns:p14="http://schemas.microsoft.com/office/powerpoint/2010/main" val="3170514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86798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Bullets-Background Box">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287FFA6B-56C8-B342-AAFE-C5D46691909A}"/>
              </a:ext>
            </a:extLst>
          </p:cNvPr>
          <p:cNvSpPr/>
          <p:nvPr userDrawn="1"/>
        </p:nvSpPr>
        <p:spPr>
          <a:xfrm>
            <a:off x="1500193" y="2278993"/>
            <a:ext cx="487157" cy="487157"/>
          </a:xfrm>
          <a:prstGeom prst="ellipse">
            <a:avLst/>
          </a:prstGeom>
          <a:noFill/>
          <a:ln w="381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6FE9A98D-AA38-E240-A606-A7EBBBAA7AE0}"/>
              </a:ext>
            </a:extLst>
          </p:cNvPr>
          <p:cNvCxnSpPr>
            <a:cxnSpLocks/>
          </p:cNvCxnSpPr>
          <p:nvPr userDrawn="1"/>
        </p:nvCxnSpPr>
        <p:spPr>
          <a:xfrm>
            <a:off x="2149600" y="2014322"/>
            <a:ext cx="0" cy="3621024"/>
          </a:xfrm>
          <a:prstGeom prst="line">
            <a:avLst/>
          </a:prstGeom>
          <a:ln w="12700" cmpd="sng">
            <a:solidFill>
              <a:schemeClr val="accent5"/>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sp>
        <p:nvSpPr>
          <p:cNvPr id="18" name="Text Placeholder 13">
            <a:extLst>
              <a:ext uri="{FF2B5EF4-FFF2-40B4-BE49-F238E27FC236}">
                <a16:creationId xmlns:a16="http://schemas.microsoft.com/office/drawing/2014/main" id="{89DF23B0-DEC3-5B4F-89C3-054D38ECB85D}"/>
              </a:ext>
            </a:extLst>
          </p:cNvPr>
          <p:cNvSpPr>
            <a:spLocks noGrp="1"/>
          </p:cNvSpPr>
          <p:nvPr>
            <p:ph type="body" sz="quarter" idx="24"/>
          </p:nvPr>
        </p:nvSpPr>
        <p:spPr>
          <a:xfrm>
            <a:off x="2311851" y="2374327"/>
            <a:ext cx="7978895" cy="296487"/>
          </a:xfrm>
          <a:prstGeom prst="rect">
            <a:avLst/>
          </a:prstGeom>
        </p:spPr>
        <p:txBody>
          <a:bodyPr>
            <a:noAutofit/>
          </a:bodyPr>
          <a:lstStyle>
            <a:lvl1pPr marL="0" indent="0">
              <a:buFontTx/>
              <a:buNone/>
              <a:defRPr sz="1500" b="1">
                <a:solidFill>
                  <a:schemeClr val="tx1">
                    <a:lumMod val="65000"/>
                    <a:lumOff val="35000"/>
                  </a:schemeClr>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JM" dirty="0"/>
          </a:p>
        </p:txBody>
      </p:sp>
      <p:sp>
        <p:nvSpPr>
          <p:cNvPr id="21" name="Oval 20">
            <a:extLst>
              <a:ext uri="{FF2B5EF4-FFF2-40B4-BE49-F238E27FC236}">
                <a16:creationId xmlns:a16="http://schemas.microsoft.com/office/drawing/2014/main" id="{FB8462A0-55CA-8546-8B6E-58D187171D91}"/>
              </a:ext>
            </a:extLst>
          </p:cNvPr>
          <p:cNvSpPr/>
          <p:nvPr userDrawn="1"/>
        </p:nvSpPr>
        <p:spPr>
          <a:xfrm>
            <a:off x="1500193" y="3109532"/>
            <a:ext cx="487157" cy="487157"/>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 Placeholder 13">
            <a:extLst>
              <a:ext uri="{FF2B5EF4-FFF2-40B4-BE49-F238E27FC236}">
                <a16:creationId xmlns:a16="http://schemas.microsoft.com/office/drawing/2014/main" id="{E0049A87-5920-2C43-871A-ECEA64113B37}"/>
              </a:ext>
            </a:extLst>
          </p:cNvPr>
          <p:cNvSpPr>
            <a:spLocks noGrp="1"/>
          </p:cNvSpPr>
          <p:nvPr>
            <p:ph type="body" sz="quarter" idx="25"/>
          </p:nvPr>
        </p:nvSpPr>
        <p:spPr>
          <a:xfrm>
            <a:off x="2311851" y="3204866"/>
            <a:ext cx="7978895" cy="296487"/>
          </a:xfrm>
          <a:prstGeom prst="rect">
            <a:avLst/>
          </a:prstGeom>
        </p:spPr>
        <p:txBody>
          <a:bodyPr>
            <a:noAutofit/>
          </a:bodyPr>
          <a:lstStyle>
            <a:lvl1pPr marL="0" indent="0">
              <a:buFontTx/>
              <a:buNone/>
              <a:defRPr sz="1500" b="1">
                <a:solidFill>
                  <a:schemeClr val="tx1">
                    <a:lumMod val="65000"/>
                    <a:lumOff val="35000"/>
                  </a:schemeClr>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JM" dirty="0"/>
          </a:p>
        </p:txBody>
      </p:sp>
      <p:sp>
        <p:nvSpPr>
          <p:cNvPr id="23" name="Oval 22">
            <a:extLst>
              <a:ext uri="{FF2B5EF4-FFF2-40B4-BE49-F238E27FC236}">
                <a16:creationId xmlns:a16="http://schemas.microsoft.com/office/drawing/2014/main" id="{95176225-3B20-D04F-B0CB-5CA735285F46}"/>
              </a:ext>
            </a:extLst>
          </p:cNvPr>
          <p:cNvSpPr/>
          <p:nvPr userDrawn="1"/>
        </p:nvSpPr>
        <p:spPr>
          <a:xfrm>
            <a:off x="1500193" y="3977448"/>
            <a:ext cx="487157" cy="487157"/>
          </a:xfrm>
          <a:prstGeom prst="ellipse">
            <a:avLst/>
          </a:prstGeom>
          <a:noFill/>
          <a:ln w="381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 Placeholder 13">
            <a:extLst>
              <a:ext uri="{FF2B5EF4-FFF2-40B4-BE49-F238E27FC236}">
                <a16:creationId xmlns:a16="http://schemas.microsoft.com/office/drawing/2014/main" id="{E8472D25-6FD6-794D-9F55-93DDFCE5A8BD}"/>
              </a:ext>
            </a:extLst>
          </p:cNvPr>
          <p:cNvSpPr>
            <a:spLocks noGrp="1"/>
          </p:cNvSpPr>
          <p:nvPr>
            <p:ph type="body" sz="quarter" idx="26"/>
          </p:nvPr>
        </p:nvSpPr>
        <p:spPr>
          <a:xfrm>
            <a:off x="2311851" y="4072782"/>
            <a:ext cx="7978895" cy="296487"/>
          </a:xfrm>
          <a:prstGeom prst="rect">
            <a:avLst/>
          </a:prstGeom>
        </p:spPr>
        <p:txBody>
          <a:bodyPr>
            <a:noAutofit/>
          </a:bodyPr>
          <a:lstStyle>
            <a:lvl1pPr marL="0" indent="0">
              <a:buFontTx/>
              <a:buNone/>
              <a:defRPr sz="1500" b="1">
                <a:solidFill>
                  <a:schemeClr val="tx1">
                    <a:lumMod val="65000"/>
                    <a:lumOff val="35000"/>
                  </a:schemeClr>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JM" dirty="0"/>
          </a:p>
        </p:txBody>
      </p:sp>
      <p:sp>
        <p:nvSpPr>
          <p:cNvPr id="25" name="Oval 24">
            <a:extLst>
              <a:ext uri="{FF2B5EF4-FFF2-40B4-BE49-F238E27FC236}">
                <a16:creationId xmlns:a16="http://schemas.microsoft.com/office/drawing/2014/main" id="{382423D3-4C03-0046-BAF0-A5B3A24C7ED3}"/>
              </a:ext>
            </a:extLst>
          </p:cNvPr>
          <p:cNvSpPr/>
          <p:nvPr userDrawn="1"/>
        </p:nvSpPr>
        <p:spPr>
          <a:xfrm>
            <a:off x="1500193" y="4903321"/>
            <a:ext cx="487157" cy="487157"/>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 Placeholder 13">
            <a:extLst>
              <a:ext uri="{FF2B5EF4-FFF2-40B4-BE49-F238E27FC236}">
                <a16:creationId xmlns:a16="http://schemas.microsoft.com/office/drawing/2014/main" id="{C74CFBC1-366B-9E40-A92E-A42DB8166F32}"/>
              </a:ext>
            </a:extLst>
          </p:cNvPr>
          <p:cNvSpPr>
            <a:spLocks noGrp="1"/>
          </p:cNvSpPr>
          <p:nvPr>
            <p:ph type="body" sz="quarter" idx="27"/>
          </p:nvPr>
        </p:nvSpPr>
        <p:spPr>
          <a:xfrm>
            <a:off x="2311851" y="4998655"/>
            <a:ext cx="7978895" cy="296487"/>
          </a:xfrm>
          <a:prstGeom prst="rect">
            <a:avLst/>
          </a:prstGeom>
        </p:spPr>
        <p:txBody>
          <a:bodyPr>
            <a:noAutofit/>
          </a:bodyPr>
          <a:lstStyle>
            <a:lvl1pPr marL="0" indent="0">
              <a:buFontTx/>
              <a:buNone/>
              <a:defRPr sz="1500" b="1">
                <a:solidFill>
                  <a:schemeClr val="tx1">
                    <a:lumMod val="65000"/>
                    <a:lumOff val="35000"/>
                  </a:schemeClr>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JM" dirty="0"/>
          </a:p>
        </p:txBody>
      </p:sp>
      <p:sp>
        <p:nvSpPr>
          <p:cNvPr id="12" name="Date Placeholder 3">
            <a:extLst>
              <a:ext uri="{FF2B5EF4-FFF2-40B4-BE49-F238E27FC236}">
                <a16:creationId xmlns:a16="http://schemas.microsoft.com/office/drawing/2014/main" id="{53A49C4C-8603-4AE9-BC7F-C87E12124D85}"/>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2"/>
              </a:rPr>
              <a:t>https://getdigitalvelocity.com/</a:t>
            </a:r>
            <a:endParaRPr lang="en-US" dirty="0"/>
          </a:p>
        </p:txBody>
      </p:sp>
      <p:sp>
        <p:nvSpPr>
          <p:cNvPr id="13" name="Title Placeholder 1">
            <a:extLst>
              <a:ext uri="{FF2B5EF4-FFF2-40B4-BE49-F238E27FC236}">
                <a16:creationId xmlns:a16="http://schemas.microsoft.com/office/drawing/2014/main" id="{DDFF3115-B846-460E-B86E-2054ADF049DD}"/>
              </a:ext>
            </a:extLst>
          </p:cNvPr>
          <p:cNvSpPr>
            <a:spLocks noGrp="1"/>
          </p:cNvSpPr>
          <p:nvPr>
            <p:ph type="title"/>
          </p:nvPr>
        </p:nvSpPr>
        <p:spPr>
          <a:xfrm>
            <a:off x="1050403" y="314969"/>
            <a:ext cx="10210800" cy="7665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48859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Slide B">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4B525E-F855-3F47-B10A-0F6AF73E79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87980"/>
          </a:xfrm>
          <a:prstGeom prst="rect">
            <a:avLst/>
          </a:prstGeom>
        </p:spPr>
      </p:pic>
      <p:sp>
        <p:nvSpPr>
          <p:cNvPr id="8" name="Rectangle 7">
            <a:extLst>
              <a:ext uri="{FF2B5EF4-FFF2-40B4-BE49-F238E27FC236}">
                <a16:creationId xmlns:a16="http://schemas.microsoft.com/office/drawing/2014/main" id="{7DE43AF1-ED1E-B547-9A57-135DD210FB52}"/>
              </a:ext>
            </a:extLst>
          </p:cNvPr>
          <p:cNvSpPr/>
          <p:nvPr userDrawn="1"/>
        </p:nvSpPr>
        <p:spPr>
          <a:xfrm>
            <a:off x="0" y="0"/>
            <a:ext cx="12192000" cy="6890087"/>
          </a:xfrm>
          <a:prstGeom prst="rect">
            <a:avLst/>
          </a:prstGeom>
          <a:gradFill>
            <a:gsLst>
              <a:gs pos="0">
                <a:schemeClr val="tx1"/>
              </a:gs>
              <a:gs pos="41000">
                <a:schemeClr val="bg2"/>
              </a:gs>
              <a:gs pos="69000">
                <a:schemeClr val="bg1">
                  <a:alpha val="60000"/>
                </a:schemeClr>
              </a:gs>
              <a:gs pos="100000">
                <a:schemeClr val="bg1">
                  <a:alpha val="44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A6F00649-98CF-1442-AC2A-A6BDB256D476}"/>
              </a:ext>
            </a:extLst>
          </p:cNvPr>
          <p:cNvSpPr>
            <a:spLocks noGrp="1"/>
          </p:cNvSpPr>
          <p:nvPr>
            <p:ph type="title"/>
          </p:nvPr>
        </p:nvSpPr>
        <p:spPr>
          <a:xfrm>
            <a:off x="831850" y="2256003"/>
            <a:ext cx="10515600" cy="2852737"/>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861363-0029-2F4F-B7E3-08EB5076E86B}"/>
              </a:ext>
            </a:extLst>
          </p:cNvPr>
          <p:cNvSpPr>
            <a:spLocks noGrp="1"/>
          </p:cNvSpPr>
          <p:nvPr>
            <p:ph type="body" idx="1"/>
          </p:nvPr>
        </p:nvSpPr>
        <p:spPr>
          <a:xfrm>
            <a:off x="831850" y="5135728"/>
            <a:ext cx="10515600" cy="790059"/>
          </a:xfrm>
          <a:prstGeom prst="rect">
            <a:avLst/>
          </a:prstGeo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1" name="Picture 10" descr="A close up of a logo&#10;&#10;Description automatically generated">
            <a:extLst>
              <a:ext uri="{FF2B5EF4-FFF2-40B4-BE49-F238E27FC236}">
                <a16:creationId xmlns:a16="http://schemas.microsoft.com/office/drawing/2014/main" id="{0FD362BB-AD9B-D54D-A582-3048E5E90A2F}"/>
              </a:ext>
            </a:extLst>
          </p:cNvPr>
          <p:cNvPicPr>
            <a:picLocks noChangeAspect="1"/>
          </p:cNvPicPr>
          <p:nvPr userDrawn="1"/>
        </p:nvPicPr>
        <p:blipFill>
          <a:blip r:embed="rId3"/>
          <a:stretch>
            <a:fillRect/>
          </a:stretch>
        </p:blipFill>
        <p:spPr>
          <a:xfrm>
            <a:off x="4584047" y="945429"/>
            <a:ext cx="3011207" cy="2190585"/>
          </a:xfrm>
          <a:prstGeom prst="rect">
            <a:avLst/>
          </a:prstGeom>
        </p:spPr>
      </p:pic>
      <p:sp>
        <p:nvSpPr>
          <p:cNvPr id="7" name="Date Placeholder 3">
            <a:extLst>
              <a:ext uri="{FF2B5EF4-FFF2-40B4-BE49-F238E27FC236}">
                <a16:creationId xmlns:a16="http://schemas.microsoft.com/office/drawing/2014/main" id="{506C40B7-9E50-44F9-960C-D87FF145687C}"/>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4"/>
              </a:rPr>
              <a:t>https://getdigitalvelocity.com/</a:t>
            </a:r>
            <a:endParaRPr lang="en-US" dirty="0"/>
          </a:p>
        </p:txBody>
      </p:sp>
    </p:spTree>
    <p:extLst>
      <p:ext uri="{BB962C8B-B14F-4D97-AF65-F5344CB8AC3E}">
        <p14:creationId xmlns:p14="http://schemas.microsoft.com/office/powerpoint/2010/main" val="394524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838E-F1D0-3643-A0FE-A111C028C731}"/>
              </a:ext>
            </a:extLst>
          </p:cNvPr>
          <p:cNvSpPr>
            <a:spLocks noGrp="1"/>
          </p:cNvSpPr>
          <p:nvPr>
            <p:ph type="title"/>
          </p:nvPr>
        </p:nvSpPr>
        <p:spPr>
          <a:xfrm>
            <a:off x="3122271" y="2766218"/>
            <a:ext cx="8011160" cy="1325563"/>
          </a:xfrm>
        </p:spPr>
        <p:txBody>
          <a:bodyPr/>
          <a:lstStyle/>
          <a:p>
            <a:r>
              <a:rPr lang="en-US"/>
              <a:t>Click to edit Master title style</a:t>
            </a:r>
            <a:endParaRPr lang="en-US" dirty="0"/>
          </a:p>
        </p:txBody>
      </p:sp>
      <p:sp>
        <p:nvSpPr>
          <p:cNvPr id="6" name="Picture Placeholder 2">
            <a:extLst>
              <a:ext uri="{FF2B5EF4-FFF2-40B4-BE49-F238E27FC236}">
                <a16:creationId xmlns:a16="http://schemas.microsoft.com/office/drawing/2014/main" id="{B35E248B-528B-CC47-8C93-8E469EDB47B1}"/>
              </a:ext>
            </a:extLst>
          </p:cNvPr>
          <p:cNvSpPr>
            <a:spLocks noGrp="1"/>
          </p:cNvSpPr>
          <p:nvPr>
            <p:ph type="pic" sz="quarter" idx="17"/>
          </p:nvPr>
        </p:nvSpPr>
        <p:spPr>
          <a:xfrm>
            <a:off x="1143000" y="2528999"/>
            <a:ext cx="1800000" cy="1800000"/>
          </a:xfrm>
          <a:prstGeom prst="ellipse">
            <a:avLst/>
          </a:prstGeom>
          <a:ln w="38100">
            <a:gradFill>
              <a:gsLst>
                <a:gs pos="0">
                  <a:schemeClr val="accent2"/>
                </a:gs>
                <a:gs pos="74000">
                  <a:schemeClr val="accent1"/>
                </a:gs>
                <a:gs pos="82000">
                  <a:schemeClr val="accent2"/>
                </a:gs>
                <a:gs pos="100000">
                  <a:schemeClr val="accent1"/>
                </a:gs>
              </a:gsLst>
              <a:lin ang="5400000" scaled="1"/>
            </a:gradFill>
          </a:ln>
        </p:spPr>
        <p:txBody>
          <a:bodyPr>
            <a:normAutofit/>
          </a:bodyPr>
          <a:lstStyle>
            <a:lvl1pPr>
              <a:defRPr sz="1600"/>
            </a:lvl1pPr>
          </a:lstStyle>
          <a:p>
            <a:r>
              <a:rPr lang="en-US"/>
              <a:t>Click icon to add picture</a:t>
            </a:r>
            <a:endParaRPr lang="id-ID"/>
          </a:p>
        </p:txBody>
      </p:sp>
      <p:sp>
        <p:nvSpPr>
          <p:cNvPr id="4" name="Date Placeholder 3">
            <a:extLst>
              <a:ext uri="{FF2B5EF4-FFF2-40B4-BE49-F238E27FC236}">
                <a16:creationId xmlns:a16="http://schemas.microsoft.com/office/drawing/2014/main" id="{E1BBBC78-9ABB-48C7-9D25-50E4814C038E}"/>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2"/>
              </a:rPr>
              <a:t>https://getdigitalvelocity.com/</a:t>
            </a:r>
            <a:endParaRPr lang="en-US" dirty="0"/>
          </a:p>
        </p:txBody>
      </p:sp>
    </p:spTree>
    <p:extLst>
      <p:ext uri="{BB962C8B-B14F-4D97-AF65-F5344CB8AC3E}">
        <p14:creationId xmlns:p14="http://schemas.microsoft.com/office/powerpoint/2010/main" val="379635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No Photo -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757E-82D3-F146-AFD6-A52EC085F91C}"/>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DDD08337-C950-D44A-ACC6-0E06E0148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12DB79-2B2F-4940-9520-4EC25CDAA066}"/>
              </a:ext>
            </a:extLst>
          </p:cNvPr>
          <p:cNvSpPr>
            <a:spLocks noGrp="1"/>
          </p:cNvSpPr>
          <p:nvPr>
            <p:ph type="sldNum" sz="quarter" idx="12"/>
          </p:nvPr>
        </p:nvSpPr>
        <p:spPr/>
        <p:txBody>
          <a:bodyPr/>
          <a:lstStyle/>
          <a:p>
            <a:fld id="{AA60732C-2EB9-7044-A171-15E0A891E43A}" type="slidenum">
              <a:rPr lang="en-US" smtClean="0"/>
              <a:t>‹#›</a:t>
            </a:fld>
            <a:endParaRPr lang="en-US"/>
          </a:p>
        </p:txBody>
      </p:sp>
      <p:sp>
        <p:nvSpPr>
          <p:cNvPr id="11" name="Text Placeholder 10">
            <a:extLst>
              <a:ext uri="{FF2B5EF4-FFF2-40B4-BE49-F238E27FC236}">
                <a16:creationId xmlns:a16="http://schemas.microsoft.com/office/drawing/2014/main" id="{5A22C158-86AE-C44C-A361-162E8A153BA1}"/>
              </a:ext>
            </a:extLst>
          </p:cNvPr>
          <p:cNvSpPr>
            <a:spLocks noGrp="1"/>
          </p:cNvSpPr>
          <p:nvPr>
            <p:ph type="body" sz="quarter" idx="13"/>
          </p:nvPr>
        </p:nvSpPr>
        <p:spPr>
          <a:xfrm>
            <a:off x="1050925" y="1469877"/>
            <a:ext cx="10210800" cy="448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1FECD09F-491B-45FC-A688-1DEF3E316310}"/>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2"/>
              </a:rPr>
              <a:t>https://getdigitalvelocity.com/</a:t>
            </a:r>
            <a:endParaRPr lang="en-US" dirty="0"/>
          </a:p>
        </p:txBody>
      </p:sp>
    </p:spTree>
    <p:extLst>
      <p:ext uri="{BB962C8B-B14F-4D97-AF65-F5344CB8AC3E}">
        <p14:creationId xmlns:p14="http://schemas.microsoft.com/office/powerpoint/2010/main" val="250000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 No Photo -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757E-82D3-F146-AFD6-A52EC085F91C}"/>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DDD08337-C950-D44A-ACC6-0E06E0148F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12DB79-2B2F-4940-9520-4EC25CDAA066}"/>
              </a:ext>
            </a:extLst>
          </p:cNvPr>
          <p:cNvSpPr>
            <a:spLocks noGrp="1"/>
          </p:cNvSpPr>
          <p:nvPr>
            <p:ph type="sldNum" sz="quarter" idx="12"/>
          </p:nvPr>
        </p:nvSpPr>
        <p:spPr/>
        <p:txBody>
          <a:bodyPr/>
          <a:lstStyle/>
          <a:p>
            <a:fld id="{AA60732C-2EB9-7044-A171-15E0A891E43A}" type="slidenum">
              <a:rPr lang="en-US" smtClean="0"/>
              <a:t>‹#›</a:t>
            </a:fld>
            <a:endParaRPr lang="en-US"/>
          </a:p>
        </p:txBody>
      </p:sp>
      <p:sp>
        <p:nvSpPr>
          <p:cNvPr id="10" name="Date Placeholder 3">
            <a:extLst>
              <a:ext uri="{FF2B5EF4-FFF2-40B4-BE49-F238E27FC236}">
                <a16:creationId xmlns:a16="http://schemas.microsoft.com/office/drawing/2014/main" id="{1FECD09F-491B-45FC-A688-1DEF3E316310}"/>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2"/>
              </a:rPr>
              <a:t>https://getdigitalvelocity.com/</a:t>
            </a:r>
            <a:endParaRPr lang="en-US" dirty="0"/>
          </a:p>
        </p:txBody>
      </p:sp>
    </p:spTree>
    <p:extLst>
      <p:ext uri="{BB962C8B-B14F-4D97-AF65-F5344CB8AC3E}">
        <p14:creationId xmlns:p14="http://schemas.microsoft.com/office/powerpoint/2010/main" val="228892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Photo - A">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9653CFF-5B09-1949-8B17-2B11DDE84381}"/>
              </a:ext>
            </a:extLst>
          </p:cNvPr>
          <p:cNvSpPr>
            <a:spLocks noGrp="1"/>
          </p:cNvSpPr>
          <p:nvPr>
            <p:ph type="pic" sz="quarter" idx="13"/>
          </p:nvPr>
        </p:nvSpPr>
        <p:spPr>
          <a:xfrm>
            <a:off x="6652336" y="1104059"/>
            <a:ext cx="5171940" cy="4510161"/>
          </a:xfrm>
          <a:prstGeom prst="roundRect">
            <a:avLst/>
          </a:prstGeom>
        </p:spPr>
        <p:txBody>
          <a:bodyPr/>
          <a:lstStyle/>
          <a:p>
            <a:r>
              <a:rPr lang="en-US"/>
              <a:t>Click icon to add picture</a:t>
            </a:r>
            <a:endParaRPr lang="en-US" dirty="0"/>
          </a:p>
        </p:txBody>
      </p:sp>
      <p:sp>
        <p:nvSpPr>
          <p:cNvPr id="7" name="Title 6">
            <a:extLst>
              <a:ext uri="{FF2B5EF4-FFF2-40B4-BE49-F238E27FC236}">
                <a16:creationId xmlns:a16="http://schemas.microsoft.com/office/drawing/2014/main" id="{BBB9C607-DCC0-F946-AB7F-70D990F7BA71}"/>
              </a:ext>
            </a:extLst>
          </p:cNvPr>
          <p:cNvSpPr>
            <a:spLocks noGrp="1"/>
          </p:cNvSpPr>
          <p:nvPr>
            <p:ph type="title"/>
          </p:nvPr>
        </p:nvSpPr>
        <p:spPr>
          <a:xfrm>
            <a:off x="1050403" y="1243780"/>
            <a:ext cx="5045597" cy="766578"/>
          </a:xfrm>
        </p:spPr>
        <p:txBody>
          <a:bodyPr/>
          <a:lstStyle/>
          <a:p>
            <a:r>
              <a:rPr lang="en-US"/>
              <a:t>Click to edit Master title style</a:t>
            </a:r>
          </a:p>
        </p:txBody>
      </p:sp>
      <p:sp>
        <p:nvSpPr>
          <p:cNvPr id="4" name="Text Placeholder 3">
            <a:extLst>
              <a:ext uri="{FF2B5EF4-FFF2-40B4-BE49-F238E27FC236}">
                <a16:creationId xmlns:a16="http://schemas.microsoft.com/office/drawing/2014/main" id="{CE08A1D9-DE13-3E4C-A353-622CF425DB53}"/>
              </a:ext>
            </a:extLst>
          </p:cNvPr>
          <p:cNvSpPr>
            <a:spLocks noGrp="1"/>
          </p:cNvSpPr>
          <p:nvPr>
            <p:ph type="body" sz="quarter" idx="14"/>
          </p:nvPr>
        </p:nvSpPr>
        <p:spPr>
          <a:xfrm>
            <a:off x="1050403" y="2343150"/>
            <a:ext cx="5045597" cy="345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3F86A51-E44E-4622-8C52-490F104825D7}"/>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2"/>
              </a:rPr>
              <a:t>https://getdigitalvelocity.com/</a:t>
            </a:r>
            <a:endParaRPr lang="en-US" dirty="0"/>
          </a:p>
        </p:txBody>
      </p:sp>
    </p:spTree>
    <p:extLst>
      <p:ext uri="{BB962C8B-B14F-4D97-AF65-F5344CB8AC3E}">
        <p14:creationId xmlns:p14="http://schemas.microsoft.com/office/powerpoint/2010/main" val="96548051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hoto with caption">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id="{76EC8A48-D1E9-3545-AC1A-DBBB96238248}"/>
              </a:ext>
            </a:extLst>
          </p:cNvPr>
          <p:cNvSpPr>
            <a:spLocks noGrp="1"/>
          </p:cNvSpPr>
          <p:nvPr>
            <p:ph type="title"/>
          </p:nvPr>
        </p:nvSpPr>
        <p:spPr/>
        <p:txBody>
          <a:bodyPr/>
          <a:lstStyle/>
          <a:p>
            <a:r>
              <a:rPr lang="en-US"/>
              <a:t>Click to edit Master title style</a:t>
            </a:r>
          </a:p>
        </p:txBody>
      </p:sp>
      <p:sp>
        <p:nvSpPr>
          <p:cNvPr id="37" name="Picture Placeholder 36">
            <a:extLst>
              <a:ext uri="{FF2B5EF4-FFF2-40B4-BE49-F238E27FC236}">
                <a16:creationId xmlns:a16="http://schemas.microsoft.com/office/drawing/2014/main" id="{D32A61AF-DDDB-6146-8C4C-57E0BCA02C2E}"/>
              </a:ext>
            </a:extLst>
          </p:cNvPr>
          <p:cNvSpPr>
            <a:spLocks noGrp="1"/>
          </p:cNvSpPr>
          <p:nvPr>
            <p:ph type="pic" sz="quarter" idx="10"/>
          </p:nvPr>
        </p:nvSpPr>
        <p:spPr>
          <a:xfrm>
            <a:off x="1518412" y="1764965"/>
            <a:ext cx="1928813" cy="1930400"/>
          </a:xfrm>
          <a:prstGeom prst="ellipse">
            <a:avLst/>
          </a:prstGeom>
        </p:spPr>
        <p:txBody>
          <a:bodyPr/>
          <a:lstStyle/>
          <a:p>
            <a:r>
              <a:rPr lang="en-US"/>
              <a:t>Click icon to add picture</a:t>
            </a:r>
          </a:p>
        </p:txBody>
      </p:sp>
      <p:sp>
        <p:nvSpPr>
          <p:cNvPr id="38" name="Picture Placeholder 36">
            <a:extLst>
              <a:ext uri="{FF2B5EF4-FFF2-40B4-BE49-F238E27FC236}">
                <a16:creationId xmlns:a16="http://schemas.microsoft.com/office/drawing/2014/main" id="{5AFA2826-61BA-FE49-A666-C5B4501276E5}"/>
              </a:ext>
            </a:extLst>
          </p:cNvPr>
          <p:cNvSpPr>
            <a:spLocks noGrp="1"/>
          </p:cNvSpPr>
          <p:nvPr>
            <p:ph type="pic" sz="quarter" idx="11"/>
          </p:nvPr>
        </p:nvSpPr>
        <p:spPr>
          <a:xfrm>
            <a:off x="3932428" y="1764965"/>
            <a:ext cx="1928813" cy="1930400"/>
          </a:xfrm>
          <a:prstGeom prst="ellipse">
            <a:avLst/>
          </a:prstGeom>
        </p:spPr>
        <p:txBody>
          <a:bodyPr/>
          <a:lstStyle/>
          <a:p>
            <a:r>
              <a:rPr lang="en-US"/>
              <a:t>Click icon to add picture</a:t>
            </a:r>
          </a:p>
        </p:txBody>
      </p:sp>
      <p:sp>
        <p:nvSpPr>
          <p:cNvPr id="39" name="Picture Placeholder 36">
            <a:extLst>
              <a:ext uri="{FF2B5EF4-FFF2-40B4-BE49-F238E27FC236}">
                <a16:creationId xmlns:a16="http://schemas.microsoft.com/office/drawing/2014/main" id="{57DD1D7E-DDE1-A540-989E-8FE48A27806C}"/>
              </a:ext>
            </a:extLst>
          </p:cNvPr>
          <p:cNvSpPr>
            <a:spLocks noGrp="1"/>
          </p:cNvSpPr>
          <p:nvPr>
            <p:ph type="pic" sz="quarter" idx="12"/>
          </p:nvPr>
        </p:nvSpPr>
        <p:spPr>
          <a:xfrm>
            <a:off x="1518412" y="4032677"/>
            <a:ext cx="1928813" cy="1930400"/>
          </a:xfrm>
          <a:prstGeom prst="ellipse">
            <a:avLst/>
          </a:prstGeom>
        </p:spPr>
        <p:txBody>
          <a:bodyPr/>
          <a:lstStyle/>
          <a:p>
            <a:r>
              <a:rPr lang="en-US"/>
              <a:t>Click icon to add picture</a:t>
            </a:r>
          </a:p>
        </p:txBody>
      </p:sp>
      <p:sp>
        <p:nvSpPr>
          <p:cNvPr id="40" name="Picture Placeholder 36">
            <a:extLst>
              <a:ext uri="{FF2B5EF4-FFF2-40B4-BE49-F238E27FC236}">
                <a16:creationId xmlns:a16="http://schemas.microsoft.com/office/drawing/2014/main" id="{948EE3B5-236A-EA44-BE39-103590E3DBDF}"/>
              </a:ext>
            </a:extLst>
          </p:cNvPr>
          <p:cNvSpPr>
            <a:spLocks noGrp="1"/>
          </p:cNvSpPr>
          <p:nvPr>
            <p:ph type="pic" sz="quarter" idx="13"/>
          </p:nvPr>
        </p:nvSpPr>
        <p:spPr>
          <a:xfrm>
            <a:off x="3932428" y="4032677"/>
            <a:ext cx="1928813" cy="1930400"/>
          </a:xfrm>
          <a:prstGeom prst="ellipse">
            <a:avLst/>
          </a:prstGeom>
        </p:spPr>
        <p:txBody>
          <a:bodyPr/>
          <a:lstStyle/>
          <a:p>
            <a:r>
              <a:rPr lang="en-US"/>
              <a:t>Click icon to add picture</a:t>
            </a:r>
          </a:p>
        </p:txBody>
      </p:sp>
      <p:sp>
        <p:nvSpPr>
          <p:cNvPr id="43" name="Text Placeholder 12">
            <a:extLst>
              <a:ext uri="{FF2B5EF4-FFF2-40B4-BE49-F238E27FC236}">
                <a16:creationId xmlns:a16="http://schemas.microsoft.com/office/drawing/2014/main" id="{200D16E6-3C46-714E-AE96-1A9E6DB99126}"/>
              </a:ext>
            </a:extLst>
          </p:cNvPr>
          <p:cNvSpPr>
            <a:spLocks noGrp="1"/>
          </p:cNvSpPr>
          <p:nvPr>
            <p:ph type="body" sz="quarter" idx="14"/>
          </p:nvPr>
        </p:nvSpPr>
        <p:spPr>
          <a:xfrm>
            <a:off x="6516688" y="2120883"/>
            <a:ext cx="5116512" cy="31607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2C154FA9-B5D2-42BF-B7D5-136CB8853F2B}"/>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2"/>
              </a:rPr>
              <a:t>https://getdigitalvelocity.com/</a:t>
            </a:r>
            <a:endParaRPr lang="en-US" dirty="0"/>
          </a:p>
        </p:txBody>
      </p:sp>
    </p:spTree>
    <p:extLst>
      <p:ext uri="{BB962C8B-B14F-4D97-AF65-F5344CB8AC3E}">
        <p14:creationId xmlns:p14="http://schemas.microsoft.com/office/powerpoint/2010/main" val="193714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E094-BB74-AD4E-8B8B-F9C053B5714C}"/>
              </a:ext>
            </a:extLst>
          </p:cNvPr>
          <p:cNvSpPr>
            <a:spLocks noGrp="1"/>
          </p:cNvSpPr>
          <p:nvPr>
            <p:ph type="title"/>
          </p:nvPr>
        </p:nvSpPr>
        <p:spPr/>
        <p:txBody>
          <a:bodyPr/>
          <a:lstStyle/>
          <a:p>
            <a:r>
              <a:rPr lang="en-US"/>
              <a:t>Click to edit Master title style</a:t>
            </a:r>
          </a:p>
        </p:txBody>
      </p:sp>
      <p:sp>
        <p:nvSpPr>
          <p:cNvPr id="7" name="Picture Placeholder 6">
            <a:extLst>
              <a:ext uri="{FF2B5EF4-FFF2-40B4-BE49-F238E27FC236}">
                <a16:creationId xmlns:a16="http://schemas.microsoft.com/office/drawing/2014/main" id="{7BEE611A-C600-B84E-89C5-EBCC020F7DFA}"/>
              </a:ext>
            </a:extLst>
          </p:cNvPr>
          <p:cNvSpPr>
            <a:spLocks noGrp="1"/>
          </p:cNvSpPr>
          <p:nvPr>
            <p:ph type="pic" sz="quarter" idx="10"/>
          </p:nvPr>
        </p:nvSpPr>
        <p:spPr>
          <a:xfrm>
            <a:off x="1050403" y="1943013"/>
            <a:ext cx="1444816" cy="1444816"/>
          </a:xfrm>
          <a:prstGeom prst="ellipse">
            <a:avLst/>
          </a:prstGeom>
        </p:spPr>
        <p:txBody>
          <a:bodyPr/>
          <a:lstStyle/>
          <a:p>
            <a:r>
              <a:rPr lang="en-US"/>
              <a:t>Click icon to add picture</a:t>
            </a:r>
          </a:p>
        </p:txBody>
      </p:sp>
      <p:sp>
        <p:nvSpPr>
          <p:cNvPr id="8" name="Picture Placeholder 6">
            <a:extLst>
              <a:ext uri="{FF2B5EF4-FFF2-40B4-BE49-F238E27FC236}">
                <a16:creationId xmlns:a16="http://schemas.microsoft.com/office/drawing/2014/main" id="{AF32C2AA-C5DC-B144-8373-6B6C040BF1C4}"/>
              </a:ext>
            </a:extLst>
          </p:cNvPr>
          <p:cNvSpPr>
            <a:spLocks noGrp="1"/>
          </p:cNvSpPr>
          <p:nvPr>
            <p:ph type="pic" sz="quarter" idx="11"/>
          </p:nvPr>
        </p:nvSpPr>
        <p:spPr>
          <a:xfrm>
            <a:off x="1050403" y="3992031"/>
            <a:ext cx="1444816" cy="1444816"/>
          </a:xfrm>
          <a:prstGeom prst="ellipse">
            <a:avLst/>
          </a:prstGeom>
        </p:spPr>
        <p:txBody>
          <a:bodyPr/>
          <a:lstStyle/>
          <a:p>
            <a:r>
              <a:rPr lang="en-US"/>
              <a:t>Click icon to add picture</a:t>
            </a:r>
          </a:p>
        </p:txBody>
      </p:sp>
      <p:sp>
        <p:nvSpPr>
          <p:cNvPr id="12" name="Text Placeholder 11">
            <a:extLst>
              <a:ext uri="{FF2B5EF4-FFF2-40B4-BE49-F238E27FC236}">
                <a16:creationId xmlns:a16="http://schemas.microsoft.com/office/drawing/2014/main" id="{3C830DCA-459A-1941-98B5-8E56707EED2B}"/>
              </a:ext>
            </a:extLst>
          </p:cNvPr>
          <p:cNvSpPr>
            <a:spLocks noGrp="1"/>
          </p:cNvSpPr>
          <p:nvPr>
            <p:ph type="body" sz="quarter" idx="13"/>
          </p:nvPr>
        </p:nvSpPr>
        <p:spPr>
          <a:xfrm>
            <a:off x="2725038" y="1776539"/>
            <a:ext cx="8380349" cy="394133"/>
          </a:xfrm>
        </p:spPr>
        <p:txBody>
          <a:bodyPr/>
          <a:lstStyle>
            <a:lvl1pPr marL="0" indent="0">
              <a:buFontTx/>
              <a:buNone/>
              <a:defRPr b="1"/>
            </a:lvl1pPr>
            <a:lvl2pPr marL="457200" indent="0">
              <a:buNone/>
              <a:defRPr/>
            </a:lvl2pPr>
          </a:lstStyle>
          <a:p>
            <a:pPr lvl="0"/>
            <a:r>
              <a:rPr lang="en-US"/>
              <a:t>Click to edit Master text styles</a:t>
            </a:r>
          </a:p>
        </p:txBody>
      </p:sp>
      <p:sp>
        <p:nvSpPr>
          <p:cNvPr id="14" name="Text Placeholder 11">
            <a:extLst>
              <a:ext uri="{FF2B5EF4-FFF2-40B4-BE49-F238E27FC236}">
                <a16:creationId xmlns:a16="http://schemas.microsoft.com/office/drawing/2014/main" id="{268C4D07-360B-7E46-9673-E3AEE6D08164}"/>
              </a:ext>
            </a:extLst>
          </p:cNvPr>
          <p:cNvSpPr>
            <a:spLocks noGrp="1"/>
          </p:cNvSpPr>
          <p:nvPr>
            <p:ph type="body" sz="quarter" idx="15"/>
          </p:nvPr>
        </p:nvSpPr>
        <p:spPr>
          <a:xfrm>
            <a:off x="2725038" y="3815651"/>
            <a:ext cx="8380349" cy="394133"/>
          </a:xfrm>
        </p:spPr>
        <p:txBody>
          <a:bodyPr/>
          <a:lstStyle>
            <a:lvl1pPr marL="0" indent="0">
              <a:buFontTx/>
              <a:buNone/>
              <a:defRPr b="1"/>
            </a:lvl1pPr>
            <a:lvl2pPr marL="457200" indent="0">
              <a:buNone/>
              <a:defRPr/>
            </a:lvl2pPr>
          </a:lstStyle>
          <a:p>
            <a:pPr lvl="0"/>
            <a:r>
              <a:rPr lang="en-US"/>
              <a:t>Click to edit Master text styles</a:t>
            </a:r>
          </a:p>
        </p:txBody>
      </p:sp>
      <p:sp>
        <p:nvSpPr>
          <p:cNvPr id="16" name="Text Placeholder 11">
            <a:extLst>
              <a:ext uri="{FF2B5EF4-FFF2-40B4-BE49-F238E27FC236}">
                <a16:creationId xmlns:a16="http://schemas.microsoft.com/office/drawing/2014/main" id="{A8752A75-98A0-A041-B4F9-9935FC88B2F0}"/>
              </a:ext>
            </a:extLst>
          </p:cNvPr>
          <p:cNvSpPr>
            <a:spLocks noGrp="1"/>
          </p:cNvSpPr>
          <p:nvPr>
            <p:ph type="body" sz="quarter" idx="18"/>
          </p:nvPr>
        </p:nvSpPr>
        <p:spPr>
          <a:xfrm>
            <a:off x="2725038" y="2252027"/>
            <a:ext cx="8380349" cy="1273279"/>
          </a:xfrm>
        </p:spPr>
        <p:txBody>
          <a:bodyPr>
            <a:normAutofit/>
          </a:bodyPr>
          <a:lstStyle>
            <a:lvl1pPr marL="0" indent="0">
              <a:buFontTx/>
              <a:buNone/>
              <a:defRPr sz="1400" b="0"/>
            </a:lvl1pPr>
            <a:lvl2pPr marL="457200" indent="0">
              <a:buNone/>
              <a:defRPr/>
            </a:lvl2pPr>
          </a:lstStyle>
          <a:p>
            <a:pPr lvl="0"/>
            <a:r>
              <a:rPr lang="en-US"/>
              <a:t>Click to edit Master text styles</a:t>
            </a:r>
          </a:p>
        </p:txBody>
      </p:sp>
      <p:sp>
        <p:nvSpPr>
          <p:cNvPr id="17" name="Text Placeholder 11">
            <a:extLst>
              <a:ext uri="{FF2B5EF4-FFF2-40B4-BE49-F238E27FC236}">
                <a16:creationId xmlns:a16="http://schemas.microsoft.com/office/drawing/2014/main" id="{6D3AEA87-A3C7-E644-8C94-E0EEEA759695}"/>
              </a:ext>
            </a:extLst>
          </p:cNvPr>
          <p:cNvSpPr>
            <a:spLocks noGrp="1"/>
          </p:cNvSpPr>
          <p:nvPr>
            <p:ph type="body" sz="quarter" idx="19"/>
          </p:nvPr>
        </p:nvSpPr>
        <p:spPr>
          <a:xfrm>
            <a:off x="2725038" y="4291139"/>
            <a:ext cx="8380349" cy="1273279"/>
          </a:xfrm>
        </p:spPr>
        <p:txBody>
          <a:bodyPr>
            <a:normAutofit/>
          </a:bodyPr>
          <a:lstStyle>
            <a:lvl1pPr marL="0" indent="0">
              <a:buFontTx/>
              <a:buNone/>
              <a:defRPr sz="1400" b="0"/>
            </a:lvl1pPr>
            <a:lvl2pPr marL="457200" indent="0">
              <a:buNone/>
              <a:defRPr/>
            </a:lvl2pPr>
          </a:lstStyle>
          <a:p>
            <a:pPr lvl="0"/>
            <a:r>
              <a:rPr lang="en-US"/>
              <a:t>Click to edit Master text styles</a:t>
            </a:r>
          </a:p>
        </p:txBody>
      </p:sp>
      <p:sp>
        <p:nvSpPr>
          <p:cNvPr id="9" name="Date Placeholder 3">
            <a:extLst>
              <a:ext uri="{FF2B5EF4-FFF2-40B4-BE49-F238E27FC236}">
                <a16:creationId xmlns:a16="http://schemas.microsoft.com/office/drawing/2014/main" id="{A61C90B4-0E97-40A4-98E5-9DED2447DE1F}"/>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2"/>
              </a:rPr>
              <a:t>https://getdigitalvelocity.com/</a:t>
            </a:r>
            <a:endParaRPr lang="en-US" dirty="0"/>
          </a:p>
        </p:txBody>
      </p:sp>
    </p:spTree>
    <p:extLst>
      <p:ext uri="{BB962C8B-B14F-4D97-AF65-F5344CB8AC3E}">
        <p14:creationId xmlns:p14="http://schemas.microsoft.com/office/powerpoint/2010/main" val="158303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LEFT with captio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569573D-7D52-754F-A79E-2A94EBB4076D}"/>
              </a:ext>
            </a:extLst>
          </p:cNvPr>
          <p:cNvSpPr>
            <a:spLocks noGrp="1"/>
          </p:cNvSpPr>
          <p:nvPr>
            <p:ph type="title"/>
          </p:nvPr>
        </p:nvSpPr>
        <p:spPr/>
        <p:txBody>
          <a:bodyPr/>
          <a:lstStyle/>
          <a:p>
            <a:r>
              <a:rPr lang="en-US"/>
              <a:t>Click to edit Master title style</a:t>
            </a:r>
          </a:p>
        </p:txBody>
      </p:sp>
      <p:sp>
        <p:nvSpPr>
          <p:cNvPr id="11" name="Picture Placeholder 2">
            <a:extLst>
              <a:ext uri="{FF2B5EF4-FFF2-40B4-BE49-F238E27FC236}">
                <a16:creationId xmlns:a16="http://schemas.microsoft.com/office/drawing/2014/main" id="{93F9DC89-E534-BC46-ADA3-0D07BCE69561}"/>
              </a:ext>
            </a:extLst>
          </p:cNvPr>
          <p:cNvSpPr>
            <a:spLocks noGrp="1"/>
          </p:cNvSpPr>
          <p:nvPr>
            <p:ph type="pic" idx="1"/>
          </p:nvPr>
        </p:nvSpPr>
        <p:spPr>
          <a:xfrm>
            <a:off x="1050403" y="1552482"/>
            <a:ext cx="5045597" cy="4703038"/>
          </a:xfrm>
          <a:prstGeom prst="round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Text Placeholder 12">
            <a:extLst>
              <a:ext uri="{FF2B5EF4-FFF2-40B4-BE49-F238E27FC236}">
                <a16:creationId xmlns:a16="http://schemas.microsoft.com/office/drawing/2014/main" id="{7A5ED151-A5B4-634F-AEE4-3EF999247682}"/>
              </a:ext>
            </a:extLst>
          </p:cNvPr>
          <p:cNvSpPr>
            <a:spLocks noGrp="1"/>
          </p:cNvSpPr>
          <p:nvPr>
            <p:ph type="body" sz="quarter" idx="10"/>
          </p:nvPr>
        </p:nvSpPr>
        <p:spPr>
          <a:xfrm>
            <a:off x="6516688" y="1552481"/>
            <a:ext cx="5116512" cy="470303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5E79022C-AE84-4F0B-B045-C9133FCF8F3A}"/>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2"/>
              </a:rPr>
              <a:t>https://getdigitalvelocity.com/</a:t>
            </a:r>
            <a:endParaRPr lang="en-US" dirty="0"/>
          </a:p>
        </p:txBody>
      </p:sp>
    </p:spTree>
    <p:extLst>
      <p:ext uri="{BB962C8B-B14F-4D97-AF65-F5344CB8AC3E}">
        <p14:creationId xmlns:p14="http://schemas.microsoft.com/office/powerpoint/2010/main" val="270853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getdigitalvelocity.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1FD5EF-F3E2-3C44-80F6-B4893761C148}"/>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0" y="0"/>
            <a:ext cx="12192000" cy="6887980"/>
          </a:xfrm>
          <a:prstGeom prst="rect">
            <a:avLst/>
          </a:prstGeom>
        </p:spPr>
      </p:pic>
      <p:sp>
        <p:nvSpPr>
          <p:cNvPr id="8" name="Rectangle 7">
            <a:extLst>
              <a:ext uri="{FF2B5EF4-FFF2-40B4-BE49-F238E27FC236}">
                <a16:creationId xmlns:a16="http://schemas.microsoft.com/office/drawing/2014/main" id="{666B4AC8-12F1-E346-A1D0-BDCCA1C96D21}"/>
              </a:ext>
            </a:extLst>
          </p:cNvPr>
          <p:cNvSpPr/>
          <p:nvPr userDrawn="1"/>
        </p:nvSpPr>
        <p:spPr>
          <a:xfrm>
            <a:off x="0" y="0"/>
            <a:ext cx="12192001" cy="6890087"/>
          </a:xfrm>
          <a:prstGeom prst="rect">
            <a:avLst/>
          </a:prstGeom>
          <a:gradFill>
            <a:gsLst>
              <a:gs pos="0">
                <a:schemeClr val="tx1">
                  <a:alpha val="81000"/>
                </a:schemeClr>
              </a:gs>
              <a:gs pos="41000">
                <a:schemeClr val="bg2"/>
              </a:gs>
              <a:gs pos="69000">
                <a:schemeClr val="bg1">
                  <a:alpha val="60000"/>
                </a:schemeClr>
              </a:gs>
              <a:gs pos="100000">
                <a:schemeClr val="bg1">
                  <a:alpha val="44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Placeholder 1">
            <a:extLst>
              <a:ext uri="{FF2B5EF4-FFF2-40B4-BE49-F238E27FC236}">
                <a16:creationId xmlns:a16="http://schemas.microsoft.com/office/drawing/2014/main" id="{D186CA9C-BBC9-D847-9FAD-F6408521760E}"/>
              </a:ext>
            </a:extLst>
          </p:cNvPr>
          <p:cNvSpPr>
            <a:spLocks noGrp="1"/>
          </p:cNvSpPr>
          <p:nvPr>
            <p:ph type="title"/>
          </p:nvPr>
        </p:nvSpPr>
        <p:spPr>
          <a:xfrm>
            <a:off x="1050403" y="314969"/>
            <a:ext cx="10210800" cy="76657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a:extLst>
              <a:ext uri="{FF2B5EF4-FFF2-40B4-BE49-F238E27FC236}">
                <a16:creationId xmlns:a16="http://schemas.microsoft.com/office/drawing/2014/main" id="{4487CBF1-2953-E049-9F73-0D36FFCDB2AC}"/>
              </a:ext>
            </a:extLst>
          </p:cNvPr>
          <p:cNvSpPr>
            <a:spLocks noGrp="1"/>
          </p:cNvSpPr>
          <p:nvPr>
            <p:ph type="dt" sz="half" idx="2"/>
          </p:nvPr>
        </p:nvSpPr>
        <p:spPr>
          <a:xfrm>
            <a:off x="156491" y="635904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hlinkClick r:id="rId15"/>
              </a:rPr>
              <a:t>https://getdigitalvelocity.com/</a:t>
            </a:r>
            <a:endParaRPr lang="en-US" dirty="0"/>
          </a:p>
        </p:txBody>
      </p:sp>
      <p:sp>
        <p:nvSpPr>
          <p:cNvPr id="5" name="Footer Placeholder 4">
            <a:extLst>
              <a:ext uri="{FF2B5EF4-FFF2-40B4-BE49-F238E27FC236}">
                <a16:creationId xmlns:a16="http://schemas.microsoft.com/office/drawing/2014/main" id="{BA80D20B-7D0A-BF40-A6EC-DCAA84398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1A51CF-8827-0348-A2E0-EEAAB7161872}"/>
              </a:ext>
            </a:extLst>
          </p:cNvPr>
          <p:cNvSpPr>
            <a:spLocks noGrp="1"/>
          </p:cNvSpPr>
          <p:nvPr>
            <p:ph type="sldNum" sz="quarter" idx="4"/>
          </p:nvPr>
        </p:nvSpPr>
        <p:spPr>
          <a:xfrm>
            <a:off x="8610600" y="6356350"/>
            <a:ext cx="135428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0732C-2EB9-7044-A171-15E0A891E43A}" type="slidenum">
              <a:rPr lang="en-US" smtClean="0"/>
              <a:t>‹#›</a:t>
            </a:fld>
            <a:endParaRPr lang="en-US"/>
          </a:p>
        </p:txBody>
      </p:sp>
      <p:pic>
        <p:nvPicPr>
          <p:cNvPr id="11" name="Picture 10">
            <a:extLst>
              <a:ext uri="{FF2B5EF4-FFF2-40B4-BE49-F238E27FC236}">
                <a16:creationId xmlns:a16="http://schemas.microsoft.com/office/drawing/2014/main" id="{14E6A407-092D-0644-BD99-1D3FD802B33F}"/>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105471" y="245861"/>
            <a:ext cx="926863" cy="904795"/>
          </a:xfrm>
          <a:prstGeom prst="rect">
            <a:avLst/>
          </a:prstGeom>
        </p:spPr>
      </p:pic>
      <p:pic>
        <p:nvPicPr>
          <p:cNvPr id="12" name="Picture 11">
            <a:extLst>
              <a:ext uri="{FF2B5EF4-FFF2-40B4-BE49-F238E27FC236}">
                <a16:creationId xmlns:a16="http://schemas.microsoft.com/office/drawing/2014/main" id="{0AC831B4-76A1-EF44-A9B3-E1CB10EC0A74}"/>
              </a:ext>
            </a:extLst>
          </p:cNvPr>
          <p:cNvPicPr>
            <a:picLocks noChangeAspect="1"/>
          </p:cNvPicPr>
          <p:nvPr userDrawn="1"/>
        </p:nvPicPr>
        <p:blipFill rotWithShape="1">
          <a:blip r:embed="rId17" cstate="screen">
            <a:extLst>
              <a:ext uri="{28A0092B-C50C-407E-A947-70E740481C1C}">
                <a14:useLocalDpi xmlns:a14="http://schemas.microsoft.com/office/drawing/2010/main"/>
              </a:ext>
            </a:extLst>
          </a:blip>
          <a:srcRect/>
          <a:stretch/>
        </p:blipFill>
        <p:spPr>
          <a:xfrm>
            <a:off x="10165769" y="5985163"/>
            <a:ext cx="1825350" cy="781319"/>
          </a:xfrm>
          <a:prstGeom prst="rect">
            <a:avLst/>
          </a:prstGeom>
        </p:spPr>
      </p:pic>
      <p:sp>
        <p:nvSpPr>
          <p:cNvPr id="13" name="Text Placeholder 2">
            <a:extLst>
              <a:ext uri="{FF2B5EF4-FFF2-40B4-BE49-F238E27FC236}">
                <a16:creationId xmlns:a16="http://schemas.microsoft.com/office/drawing/2014/main" id="{5941B924-AA2F-CB46-9D21-3D73E30F4905}"/>
              </a:ext>
            </a:extLst>
          </p:cNvPr>
          <p:cNvSpPr>
            <a:spLocks noGrp="1"/>
          </p:cNvSpPr>
          <p:nvPr>
            <p:ph type="body" idx="1"/>
          </p:nvPr>
        </p:nvSpPr>
        <p:spPr>
          <a:xfrm>
            <a:off x="1050404" y="1427151"/>
            <a:ext cx="10210800" cy="4558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M" dirty="0"/>
          </a:p>
        </p:txBody>
      </p:sp>
    </p:spTree>
    <p:extLst>
      <p:ext uri="{BB962C8B-B14F-4D97-AF65-F5344CB8AC3E}">
        <p14:creationId xmlns:p14="http://schemas.microsoft.com/office/powerpoint/2010/main" val="1758843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b="1" i="0" kern="1200">
          <a:solidFill>
            <a:schemeClr val="tx1"/>
          </a:solidFill>
          <a:latin typeface="Century Gothic" panose="020B0502020202020204" pitchFamily="34" charset="0"/>
          <a:ea typeface="+mj-ea"/>
          <a:cs typeface="+mj-cs"/>
        </a:defRPr>
      </a:lvl1pPr>
    </p:titleStyle>
    <p:bodyStyle>
      <a:lvl1pPr marL="177800" indent="-177800" algn="l" defTabSz="914400" rtl="0" eaLnBrk="1" latinLnBrk="0" hangingPunct="1">
        <a:lnSpc>
          <a:spcPct val="100000"/>
        </a:lnSpc>
        <a:spcBef>
          <a:spcPts val="1000"/>
        </a:spcBef>
        <a:buFont typeface="Arial" panose="020B0604020202020204" pitchFamily="34" charset="0"/>
        <a:buChar char="•"/>
        <a:tabLst/>
        <a:defRPr sz="2000" b="0" i="0" kern="1200">
          <a:solidFill>
            <a:schemeClr val="tx1"/>
          </a:solidFill>
          <a:latin typeface="Century Gothic" panose="020B0502020202020204" pitchFamily="34" charset="0"/>
          <a:ea typeface="+mn-ea"/>
          <a:cs typeface="+mn-cs"/>
        </a:defRPr>
      </a:lvl1pPr>
      <a:lvl2pPr marL="635000" indent="-177800" algn="l" defTabSz="914400" rtl="0" eaLnBrk="1" latinLnBrk="0" hangingPunct="1">
        <a:lnSpc>
          <a:spcPct val="100000"/>
        </a:lnSpc>
        <a:spcBef>
          <a:spcPts val="500"/>
        </a:spcBef>
        <a:buFont typeface="Arial" panose="020B0604020202020204" pitchFamily="34" charset="0"/>
        <a:buChar char="•"/>
        <a:tabLst/>
        <a:defRPr sz="1800" b="0" i="0" kern="1200">
          <a:solidFill>
            <a:schemeClr val="tx1"/>
          </a:solidFill>
          <a:latin typeface="Century Gothic" panose="020B0502020202020204" pitchFamily="34" charset="0"/>
          <a:ea typeface="+mn-ea"/>
          <a:cs typeface="+mn-cs"/>
        </a:defRPr>
      </a:lvl2pPr>
      <a:lvl3pPr marL="1031875" indent="-117475" algn="l" defTabSz="914400" rtl="0" eaLnBrk="1" latinLnBrk="0" hangingPunct="1">
        <a:lnSpc>
          <a:spcPct val="100000"/>
        </a:lnSpc>
        <a:spcBef>
          <a:spcPts val="500"/>
        </a:spcBef>
        <a:buFont typeface="Arial" panose="020B0604020202020204" pitchFamily="34" charset="0"/>
        <a:buChar char="•"/>
        <a:tabLst/>
        <a:defRPr sz="1600" b="0" i="0" kern="1200">
          <a:solidFill>
            <a:schemeClr val="tx1"/>
          </a:solidFill>
          <a:latin typeface="Century Gothic" panose="020B0502020202020204" pitchFamily="34" charset="0"/>
          <a:ea typeface="+mn-ea"/>
          <a:cs typeface="+mn-cs"/>
        </a:defRPr>
      </a:lvl3pPr>
      <a:lvl4pPr marL="1489075" indent="-117475" algn="l" defTabSz="914400" rtl="0" eaLnBrk="1" latinLnBrk="0" hangingPunct="1">
        <a:lnSpc>
          <a:spcPct val="100000"/>
        </a:lnSpc>
        <a:spcBef>
          <a:spcPts val="500"/>
        </a:spcBef>
        <a:buFont typeface="Arial" panose="020B0604020202020204" pitchFamily="34" charset="0"/>
        <a:buChar char="•"/>
        <a:tabLst/>
        <a:defRPr sz="1400" b="0" i="0" kern="1200">
          <a:solidFill>
            <a:schemeClr val="tx1"/>
          </a:solidFill>
          <a:latin typeface="Century Gothic" panose="020B0502020202020204" pitchFamily="34" charset="0"/>
          <a:ea typeface="+mn-ea"/>
          <a:cs typeface="+mn-cs"/>
        </a:defRPr>
      </a:lvl4pPr>
      <a:lvl5pPr marL="1946275" indent="-117475" algn="l" defTabSz="914400" rtl="0" eaLnBrk="1" latinLnBrk="0" hangingPunct="1">
        <a:lnSpc>
          <a:spcPct val="100000"/>
        </a:lnSpc>
        <a:spcBef>
          <a:spcPts val="500"/>
        </a:spcBef>
        <a:buFont typeface="Arial" panose="020B0604020202020204" pitchFamily="34" charset="0"/>
        <a:buChar char="•"/>
        <a:tabLst/>
        <a:defRPr sz="1200" b="0" i="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20">
          <p15:clr>
            <a:srgbClr val="F26B43"/>
          </p15:clr>
        </p15:guide>
        <p15:guide id="4" orient="horz" pos="11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victorops.com/blog/guaranteed-uptime-by-preparing-for-downtim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E27A-2856-4B24-8F82-77E08AED1595}"/>
              </a:ext>
            </a:extLst>
          </p:cNvPr>
          <p:cNvSpPr>
            <a:spLocks noGrp="1"/>
          </p:cNvSpPr>
          <p:nvPr>
            <p:ph type="title"/>
          </p:nvPr>
        </p:nvSpPr>
        <p:spPr>
          <a:xfrm>
            <a:off x="994133" y="0"/>
            <a:ext cx="10896758" cy="766578"/>
          </a:xfrm>
        </p:spPr>
        <p:txBody>
          <a:bodyPr>
            <a:normAutofit/>
          </a:bodyPr>
          <a:lstStyle/>
          <a:p>
            <a:r>
              <a:rPr lang="en-US" sz="4400" dirty="0"/>
              <a:t>Application health check</a:t>
            </a:r>
            <a:endParaRPr lang="en-IN" dirty="0">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F67CCC6D-C312-48E2-999A-4538A65C1C29}"/>
              </a:ext>
            </a:extLst>
          </p:cNvPr>
          <p:cNvSpPr/>
          <p:nvPr/>
        </p:nvSpPr>
        <p:spPr>
          <a:xfrm>
            <a:off x="7342014" y="1134633"/>
            <a:ext cx="3504177" cy="3970318"/>
          </a:xfrm>
          <a:prstGeom prst="rect">
            <a:avLst/>
          </a:prstGeom>
        </p:spPr>
        <p:txBody>
          <a:bodyPr wrap="square">
            <a:spAutoFit/>
          </a:bodyPr>
          <a:lstStyle/>
          <a:p>
            <a:r>
              <a:rPr lang="en-US" b="1" dirty="0"/>
              <a:t>Application health monitoring</a:t>
            </a:r>
            <a:r>
              <a:rPr lang="en-US" dirty="0"/>
              <a:t> is the practice of tracking the inputs and outputs of an application based on key metrics, logs and traces in order to watch how an application performs over time.</a:t>
            </a:r>
          </a:p>
          <a:p>
            <a:endParaRPr lang="en-US" dirty="0"/>
          </a:p>
          <a:p>
            <a:r>
              <a:rPr lang="en-US" b="1" dirty="0"/>
              <a:t>Application health checks</a:t>
            </a:r>
            <a:r>
              <a:rPr lang="en-US" dirty="0"/>
              <a:t> are when you define “healthy” parameters for the monitoring metrics across your application and run regular checks to ensure the system is performing the way it’s expected to.</a:t>
            </a:r>
          </a:p>
        </p:txBody>
      </p:sp>
      <p:pic>
        <p:nvPicPr>
          <p:cNvPr id="7" name="Picture 6" descr="Text&#10;&#10;Description automatically generated">
            <a:extLst>
              <a:ext uri="{FF2B5EF4-FFF2-40B4-BE49-F238E27FC236}">
                <a16:creationId xmlns:a16="http://schemas.microsoft.com/office/drawing/2014/main" id="{F666D4F7-CFCA-40BD-832B-09CCC8F1B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955" y="766578"/>
            <a:ext cx="4268507" cy="5873373"/>
          </a:xfrm>
          <a:prstGeom prst="rect">
            <a:avLst/>
          </a:prstGeom>
        </p:spPr>
      </p:pic>
    </p:spTree>
    <p:extLst>
      <p:ext uri="{BB962C8B-B14F-4D97-AF65-F5344CB8AC3E}">
        <p14:creationId xmlns:p14="http://schemas.microsoft.com/office/powerpoint/2010/main" val="385119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E27A-2856-4B24-8F82-77E08AED1595}"/>
              </a:ext>
            </a:extLst>
          </p:cNvPr>
          <p:cNvSpPr>
            <a:spLocks noGrp="1"/>
          </p:cNvSpPr>
          <p:nvPr>
            <p:ph type="title"/>
          </p:nvPr>
        </p:nvSpPr>
        <p:spPr>
          <a:xfrm>
            <a:off x="1050403" y="0"/>
            <a:ext cx="10896758" cy="766578"/>
          </a:xfrm>
        </p:spPr>
        <p:txBody>
          <a:bodyPr>
            <a:normAutofit/>
          </a:bodyPr>
          <a:lstStyle/>
          <a:p>
            <a:r>
              <a:rPr lang="en-US" dirty="0"/>
              <a:t>Application health check</a:t>
            </a:r>
            <a:endParaRPr lang="en-IN" dirty="0">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F67CCC6D-C312-48E2-999A-4538A65C1C29}"/>
              </a:ext>
            </a:extLst>
          </p:cNvPr>
          <p:cNvSpPr/>
          <p:nvPr/>
        </p:nvSpPr>
        <p:spPr>
          <a:xfrm>
            <a:off x="1050403" y="923122"/>
            <a:ext cx="10720874" cy="5632311"/>
          </a:xfrm>
          <a:prstGeom prst="rect">
            <a:avLst/>
          </a:prstGeom>
        </p:spPr>
        <p:txBody>
          <a:bodyPr wrap="square">
            <a:spAutoFit/>
          </a:bodyPr>
          <a:lstStyle/>
          <a:p>
            <a:r>
              <a:rPr lang="en-US" sz="1200" dirty="0"/>
              <a:t>Application metrics to watch</a:t>
            </a:r>
          </a:p>
          <a:p>
            <a:endParaRPr lang="en-US" sz="1200" dirty="0"/>
          </a:p>
          <a:p>
            <a:r>
              <a:rPr lang="en-US" sz="1200" dirty="0"/>
              <a:t>1)</a:t>
            </a:r>
            <a:r>
              <a:rPr lang="en-US" sz="1200" b="1" dirty="0"/>
              <a:t> User Satisfaction</a:t>
            </a:r>
          </a:p>
          <a:p>
            <a:r>
              <a:rPr lang="en-US" sz="1200" dirty="0"/>
              <a:t>Define a goal for “health” when it comes to the length of time it should take for web requests or transactions to execute in your application. Then, measure those on a scale between great (fast), good (okay), bad (slow) and failed. You can then assess the overall success of transactions and requests across your entire application and determine how customers really experience your services.</a:t>
            </a:r>
          </a:p>
          <a:p>
            <a:r>
              <a:rPr lang="en-US" sz="1200" dirty="0"/>
              <a:t>2) L</a:t>
            </a:r>
            <a:r>
              <a:rPr lang="en-US" sz="1200" b="1" dirty="0"/>
              <a:t>atency</a:t>
            </a:r>
          </a:p>
          <a:p>
            <a:r>
              <a:rPr lang="en-US" sz="1200" dirty="0"/>
              <a:t>Identifying benchmarks for latency and tracking it through the entire architecture will show where there are lags in performance and how it could potentially carry through the system into customer experiences.</a:t>
            </a:r>
          </a:p>
          <a:p>
            <a:r>
              <a:rPr lang="en-US" sz="1200" dirty="0"/>
              <a:t>3) </a:t>
            </a:r>
            <a:r>
              <a:rPr lang="en-US" sz="1200" b="1" dirty="0"/>
              <a:t>Traffic</a:t>
            </a:r>
          </a:p>
          <a:p>
            <a:r>
              <a:rPr lang="en-US" sz="1200" dirty="0"/>
              <a:t>How much traffic is going through your system at a given time? Are there predictable times of day where the traffic will spike? How do you scale the application and infrastructure to handle peak traffic? You can track the rate of requests and transactions in your application to understand when you’re getting the most traffic and prioritize where you need to improve scalability and add flexibility.</a:t>
            </a:r>
          </a:p>
          <a:p>
            <a:r>
              <a:rPr lang="en-US" sz="1200" dirty="0"/>
              <a:t>4) </a:t>
            </a:r>
            <a:r>
              <a:rPr lang="en-US" sz="1200" b="1" dirty="0"/>
              <a:t>Error rates</a:t>
            </a:r>
          </a:p>
          <a:p>
            <a:r>
              <a:rPr lang="en-US" sz="1200" dirty="0"/>
              <a:t>How often do requests fail? How many logged errors are coming from the application and what’s the number of exceptions being thrown? Tracking error rates over time across disparate services can create a more observable application and allow you to more easily report on overall performance. Identifying frequent errors in production quickly can lead to faster incident response and remediation – fixing problems before customers even notice them.</a:t>
            </a:r>
          </a:p>
          <a:p>
            <a:r>
              <a:rPr lang="en-US" sz="1200" dirty="0"/>
              <a:t>5) </a:t>
            </a:r>
            <a:r>
              <a:rPr lang="en-US" sz="1200" b="1" dirty="0"/>
              <a:t>Automation in scalability and counting application instances</a:t>
            </a:r>
          </a:p>
          <a:p>
            <a:r>
              <a:rPr lang="en-US" sz="1200" dirty="0"/>
              <a:t>How often are you spinning up new instances of your application? What are the overall effects on the infrastructure and what can you do to ensure more performant auto-scaling? You can track certain metrics such as number of server instances, CPU usage or ETL and associate auto-scaling rules with those metrics to ensure the system automatically grows as the business grows. Automation in scalability and cloud application health monitoring is about finding the balance between the costs of auto-scaling cloud infrastructure such as AWS or GCP and not harming customer expectations.</a:t>
            </a:r>
          </a:p>
          <a:p>
            <a:r>
              <a:rPr lang="en-US" sz="1200" dirty="0"/>
              <a:t>6) </a:t>
            </a:r>
            <a:r>
              <a:rPr lang="en-US" sz="1200" b="1" dirty="0"/>
              <a:t>CPU and disk usage</a:t>
            </a:r>
          </a:p>
          <a:p>
            <a:r>
              <a:rPr lang="en-US" sz="1200" dirty="0"/>
              <a:t>As mentioned above, disk usage and CPU usage are commonly tracked in application health monitoring. Then, you can set thresholds around those metrics and run regular application health checks to make sure they’re consistently at healthy levels.</a:t>
            </a:r>
          </a:p>
          <a:p>
            <a:r>
              <a:rPr lang="en-US" sz="1200" dirty="0"/>
              <a:t>7) </a:t>
            </a:r>
            <a:r>
              <a:rPr lang="en-US" sz="1200" b="1" dirty="0"/>
              <a:t>Overall availability</a:t>
            </a:r>
          </a:p>
          <a:p>
            <a:r>
              <a:rPr lang="en-US" sz="1200" dirty="0"/>
              <a:t>At the end of the day though, customers simply expect the application to work. So, you should track application availability and </a:t>
            </a:r>
            <a:r>
              <a:rPr lang="en-US" sz="1200" dirty="0">
                <a:hlinkClick r:id="rId3">
                  <a:extLst>
                    <a:ext uri="{A12FA001-AC4F-418D-AE19-62706E023703}">
                      <ahyp:hlinkClr xmlns:ahyp="http://schemas.microsoft.com/office/drawing/2018/hyperlinkcolor" val="tx"/>
                    </a:ext>
                  </a:extLst>
                </a:hlinkClick>
              </a:rPr>
              <a:t>uptime</a:t>
            </a:r>
            <a:r>
              <a:rPr lang="en-US" sz="1200" dirty="0"/>
              <a:t> over time and use that information to determine service level agreements (SLAs) with customers. An SLA can tell a customer how often they can expect the application to be available (e.g. 99.9% of the time). If the service ever drops beneath a given SLA, many companies will offer some sort of credit to the customer. Availability is the end-all-be-all metric to show the overall reliability of your product at a single glance.</a:t>
            </a:r>
          </a:p>
        </p:txBody>
      </p:sp>
    </p:spTree>
    <p:extLst>
      <p:ext uri="{BB962C8B-B14F-4D97-AF65-F5344CB8AC3E}">
        <p14:creationId xmlns:p14="http://schemas.microsoft.com/office/powerpoint/2010/main" val="320212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E27A-2856-4B24-8F82-77E08AED1595}"/>
              </a:ext>
            </a:extLst>
          </p:cNvPr>
          <p:cNvSpPr>
            <a:spLocks noGrp="1"/>
          </p:cNvSpPr>
          <p:nvPr>
            <p:ph type="title"/>
          </p:nvPr>
        </p:nvSpPr>
        <p:spPr>
          <a:xfrm>
            <a:off x="1050403" y="314969"/>
            <a:ext cx="10896758" cy="766578"/>
          </a:xfrm>
        </p:spPr>
        <p:txBody>
          <a:bodyPr>
            <a:normAutofit/>
          </a:bodyPr>
          <a:lstStyle/>
          <a:p>
            <a:r>
              <a:rPr lang="en-US" dirty="0"/>
              <a:t>Application health check</a:t>
            </a:r>
            <a:endParaRPr lang="en-IN" dirty="0">
              <a:latin typeface="Segoe UI" panose="020B0502040204020203" pitchFamily="34" charset="0"/>
              <a:cs typeface="Segoe UI" panose="020B0502040204020203" pitchFamily="34" charset="0"/>
            </a:endParaRPr>
          </a:p>
        </p:txBody>
      </p:sp>
      <p:sp>
        <p:nvSpPr>
          <p:cNvPr id="21" name="Rectangle 20">
            <a:extLst>
              <a:ext uri="{FF2B5EF4-FFF2-40B4-BE49-F238E27FC236}">
                <a16:creationId xmlns:a16="http://schemas.microsoft.com/office/drawing/2014/main" id="{F67CCC6D-C312-48E2-999A-4538A65C1C29}"/>
              </a:ext>
            </a:extLst>
          </p:cNvPr>
          <p:cNvSpPr/>
          <p:nvPr/>
        </p:nvSpPr>
        <p:spPr>
          <a:xfrm>
            <a:off x="1050403" y="1081547"/>
            <a:ext cx="10720874" cy="3046988"/>
          </a:xfrm>
          <a:prstGeom prst="rect">
            <a:avLst/>
          </a:prstGeom>
        </p:spPr>
        <p:txBody>
          <a:bodyPr wrap="square">
            <a:spAutoFit/>
          </a:bodyPr>
          <a:lstStyle/>
          <a:p>
            <a:r>
              <a:rPr lang="en-US" sz="1200" b="1" dirty="0"/>
              <a:t>Application health check automation</a:t>
            </a:r>
          </a:p>
          <a:p>
            <a:r>
              <a:rPr lang="en-US" sz="1200" dirty="0"/>
              <a:t>With better monitoring, you can begin to run better application health checks. You can determine thresholds based on the metrics and logs you track and automate health checks around those numbers. It’s important to spend time reviewing the importance of individual services and how often health checks should run through the system and report back into a dashboard of some kind. As with most other DevOps disciplines, automation in the application health monitoring and health checks process can create more efficient teams and surface more information faster.</a:t>
            </a:r>
          </a:p>
          <a:p>
            <a:endParaRPr lang="en-US" sz="1200" dirty="0"/>
          </a:p>
          <a:p>
            <a:r>
              <a:rPr lang="en-US" sz="1200" b="1" dirty="0"/>
              <a:t>Alerting and incident response</a:t>
            </a:r>
          </a:p>
          <a:p>
            <a:r>
              <a:rPr lang="en-US" sz="1200" dirty="0"/>
              <a:t>Once you’re running regular application health checks and consistently monitoring the right parts of your applications and infrastructure, you can link up your alerting and on-call incident response workflows. If an application health check fails and a metric surpasses a certain threshold, you can automatically notify an on-call responder to jump onto the issue. And, with more automation, you can automatically serve that alert to the person or team that owns the given service.</a:t>
            </a:r>
          </a:p>
          <a:p>
            <a:endParaRPr lang="en-US" sz="1200" dirty="0"/>
          </a:p>
          <a:p>
            <a:r>
              <a:rPr lang="en-US" sz="1200" b="1" dirty="0"/>
              <a:t>Building dashboards for application health</a:t>
            </a:r>
          </a:p>
          <a:p>
            <a:r>
              <a:rPr lang="en-US" sz="1200" dirty="0"/>
              <a:t>Dashboards are essential to application health monitoring and knowing when health checks are failing or succeeding. Visualizations will help on-call engineers quickly digest information, see exactly where problems lie and identify when they first started. Dashboards allow you to extend visibility into disparate services as well as overall system health in a centralized place. So, more people have access to pertinent information and can efficiently escalate issues and collaborate cross-functionally with the proper engineering and IT teams.</a:t>
            </a:r>
          </a:p>
        </p:txBody>
      </p:sp>
    </p:spTree>
    <p:extLst>
      <p:ext uri="{BB962C8B-B14F-4D97-AF65-F5344CB8AC3E}">
        <p14:creationId xmlns:p14="http://schemas.microsoft.com/office/powerpoint/2010/main" val="4164438212"/>
      </p:ext>
    </p:extLst>
  </p:cSld>
  <p:clrMapOvr>
    <a:masterClrMapping/>
  </p:clrMapOvr>
</p:sld>
</file>

<file path=ppt/theme/theme1.xml><?xml version="1.0" encoding="utf-8"?>
<a:theme xmlns:a="http://schemas.openxmlformats.org/drawingml/2006/main" name="1_Office Theme">
  <a:themeElements>
    <a:clrScheme name="Get Ditigal Velocity 2">
      <a:dk1>
        <a:srgbClr val="000000"/>
      </a:dk1>
      <a:lt1>
        <a:srgbClr val="FFFFFF"/>
      </a:lt1>
      <a:dk2>
        <a:srgbClr val="44546A"/>
      </a:dk2>
      <a:lt2>
        <a:srgbClr val="E7E6E6"/>
      </a:lt2>
      <a:accent1>
        <a:srgbClr val="FF0501"/>
      </a:accent1>
      <a:accent2>
        <a:srgbClr val="FD761F"/>
      </a:accent2>
      <a:accent3>
        <a:srgbClr val="5DCEAF"/>
      </a:accent3>
      <a:accent4>
        <a:srgbClr val="A7EA51"/>
      </a:accent4>
      <a:accent5>
        <a:srgbClr val="5ECCF3"/>
      </a:accent5>
      <a:accent6>
        <a:srgbClr val="4E67C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A56B4D6-F1FF-460C-B68D-2E103D5F4B72}" vid="{F6D459A7-E34C-41A7-AC84-4415F3B2FB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373</Words>
  <Application>Microsoft Office PowerPoint</Application>
  <PresentationFormat>Widescreen</PresentationFormat>
  <Paragraphs>33</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Century Gothic</vt:lpstr>
      <vt:lpstr>Segoe UI</vt:lpstr>
      <vt:lpstr>1_Office Theme</vt:lpstr>
      <vt:lpstr>Application health check</vt:lpstr>
      <vt:lpstr>Application health check</vt:lpstr>
      <vt:lpstr>Application health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Vishnu Raghunathan</dc:creator>
  <cp:lastModifiedBy>Vishnu Raghunathan</cp:lastModifiedBy>
  <cp:revision>10</cp:revision>
  <dcterms:created xsi:type="dcterms:W3CDTF">2020-12-02T07:01:09Z</dcterms:created>
  <dcterms:modified xsi:type="dcterms:W3CDTF">2020-12-02T09:50:07Z</dcterms:modified>
</cp:coreProperties>
</file>