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5" r:id="rId5"/>
    <p:sldId id="261" r:id="rId6"/>
    <p:sldId id="263" r:id="rId7"/>
    <p:sldId id="264" r:id="rId8"/>
    <p:sldId id="266" r:id="rId9"/>
    <p:sldId id="262" r:id="rId10"/>
    <p:sldId id="258" r:id="rId11"/>
    <p:sldId id="259" r:id="rId12"/>
    <p:sldId id="268" r:id="rId13"/>
    <p:sldId id="270" r:id="rId14"/>
    <p:sldId id="273" r:id="rId15"/>
    <p:sldId id="271" r:id="rId16"/>
    <p:sldId id="272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7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19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940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816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423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96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237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78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5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0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4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2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14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7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7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5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09A5C-4361-4B4B-9285-8754931EDCC2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C0EF-2477-4270-9A6D-98512DDBD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08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7BAC-46AC-4DD3-ADC6-E66AE4219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CONVERTER FOR SCIENTIFIC UNITS</a:t>
            </a:r>
            <a:br>
              <a:rPr lang="en-IN" b="1" dirty="0"/>
            </a:br>
            <a:r>
              <a:rPr lang="en-IN" b="1" dirty="0"/>
              <a:t>(Testing Using APPIUM)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35FD4-C1A2-438D-9A42-2005A8D86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294909"/>
            <a:ext cx="8144134" cy="2382982"/>
          </a:xfrm>
        </p:spPr>
        <p:txBody>
          <a:bodyPr numCol="1">
            <a:normAutofit fontScale="92500" lnSpcReduction="10000"/>
          </a:bodyPr>
          <a:lstStyle/>
          <a:p>
            <a:pPr algn="l"/>
            <a:r>
              <a:rPr lang="en-IN" sz="2400" dirty="0"/>
              <a:t>Name    : G. Vishnu Vardhan </a:t>
            </a:r>
          </a:p>
          <a:p>
            <a:pPr algn="l"/>
            <a:r>
              <a:rPr lang="en-IN" sz="2400" dirty="0"/>
              <a:t>Reg No  : 192011079</a:t>
            </a:r>
          </a:p>
          <a:p>
            <a:pPr algn="l"/>
            <a:r>
              <a:rPr lang="en-IN" sz="2400" dirty="0"/>
              <a:t>Dep.t    : CSE</a:t>
            </a:r>
          </a:p>
          <a:p>
            <a:pPr algn="l"/>
            <a:r>
              <a:rPr lang="en-US" sz="2400" dirty="0"/>
              <a:t>Subject : Software Testing for Android Applications</a:t>
            </a:r>
            <a:endParaRPr lang="en-IN" sz="2400" dirty="0"/>
          </a:p>
          <a:p>
            <a:pPr algn="l"/>
            <a:r>
              <a:rPr lang="en-US" sz="2400" dirty="0"/>
              <a:t>Code     : CSA3731</a:t>
            </a:r>
          </a:p>
          <a:p>
            <a:pPr algn="l"/>
            <a:r>
              <a:rPr lang="en-US" sz="2400" dirty="0"/>
              <a:t>Date     : 31 - 01 - 2023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8208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841E-9848-4EB2-B06A-2C9E721F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55EB-D289-4D1F-8654-337364BD9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Appium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Open source Automation tool.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It is also a Automation Framework.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Automates different types of mobile applications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It can test web , Native and Hybrid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It supports multiple programming languages.</a:t>
            </a:r>
          </a:p>
          <a:p>
            <a:pPr marL="0" indent="0">
              <a:buNone/>
            </a:pPr>
            <a:r>
              <a:rPr lang="en-IN" b="1" dirty="0"/>
              <a:t>      (Java , python , ruby and many more )</a:t>
            </a:r>
          </a:p>
          <a:p>
            <a:pPr marL="0" indent="0">
              <a:buNone/>
            </a:pPr>
            <a:r>
              <a:rPr lang="en-IN" b="1" dirty="0"/>
              <a:t>6.It works on Emulator as well as Real Devices.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9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CAD5-6BA1-4610-BD77-F0F98B10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APPS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FCCF-066F-4836-9B83-DA652692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Android Studio</a:t>
            </a:r>
          </a:p>
          <a:p>
            <a:endParaRPr lang="en-IN" sz="3200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It is Integrated development Environment.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It has fast Emulator for App Testing.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Used to Develop applications for Android devices.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It is an open source software.</a:t>
            </a:r>
          </a:p>
        </p:txBody>
      </p:sp>
    </p:spTree>
    <p:extLst>
      <p:ext uri="{BB962C8B-B14F-4D97-AF65-F5344CB8AC3E}">
        <p14:creationId xmlns:p14="http://schemas.microsoft.com/office/powerpoint/2010/main" val="50980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2A36-56EA-4862-ABC2-58173A02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APPIUM SERVER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4621A-85D2-48F8-A7C2-74E5A0296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starting server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8CE74F-4D0D-4BC9-A740-9AECA8F5D0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904" y="3030538"/>
            <a:ext cx="4015920" cy="324923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627CD-7BA5-4DEE-B3F3-A026E635C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starting Server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B738D3-7659-4ADA-9E96-44DCC88057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94350" y="3076484"/>
            <a:ext cx="4700588" cy="32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9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1ACC-3521-4F27-9B61-662BDA9A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53228"/>
            <a:ext cx="11282082" cy="1080938"/>
          </a:xfrm>
        </p:spPr>
        <p:txBody>
          <a:bodyPr>
            <a:normAutofit/>
          </a:bodyPr>
          <a:lstStyle/>
          <a:p>
            <a:r>
              <a:rPr lang="en-US" sz="4000" dirty="0"/>
              <a:t>DESIRED CAPABILITIES(APPIUM INSPECTOR )</a:t>
            </a:r>
            <a:endParaRPr lang="en-IN" sz="40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B8066-18E6-4FDA-BB43-2BE50CDA207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1C3C6-09FB-471B-B4F9-6B0E5B00B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Give the Desired Capabilities in Appium Inspector.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It will start the session and gives you java code to start testing.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Paste the code in IntelliJ IDE and Start the Testing.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0795F-75CE-454F-AFE9-F9E6F267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33" y="2336873"/>
            <a:ext cx="6413749" cy="43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1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E7A6-FB3F-477E-938C-ED9E8F56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319A4D-0270-4D19-AC97-4E6E3375B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056" y="2191872"/>
            <a:ext cx="9613861" cy="44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7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E9D9-EAC8-4AC8-A288-EBF19530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A830A4-1A6C-4D7C-BFA9-87A131AB0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067859"/>
            <a:ext cx="961386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8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DF77-5DBE-4BBE-B8F6-7257A55F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88322B-4DB7-4358-9E16-4471611A4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0" y="2178424"/>
            <a:ext cx="9613861" cy="45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82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3E5A-9441-454B-BBCA-D70DE67A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OUTCOMES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8F737A-E592-4C83-A5EF-947AB4BEB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911672"/>
              </p:ext>
            </p:extLst>
          </p:nvPr>
        </p:nvGraphicFramePr>
        <p:xfrm>
          <a:off x="681038" y="2336800"/>
          <a:ext cx="9613900" cy="4079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086444">
                  <a:extLst>
                    <a:ext uri="{9D8B030D-6E8A-4147-A177-3AD203B41FA5}">
                      <a16:colId xmlns:a16="http://schemas.microsoft.com/office/drawing/2014/main" val="1490212809"/>
                    </a:ext>
                  </a:extLst>
                </a:gridCol>
                <a:gridCol w="1527456">
                  <a:extLst>
                    <a:ext uri="{9D8B030D-6E8A-4147-A177-3AD203B41FA5}">
                      <a16:colId xmlns:a16="http://schemas.microsoft.com/office/drawing/2014/main" val="418271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Cases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6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1.Verify the application launch in Emulator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9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2.Check whether the User Name is visible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33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3.Verify User can use Temperature Converter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Verify User can use Weight Converter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Verify User can use Time Converter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3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6.Check Whether User can give String 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3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7.Verify the Performance of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71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8.Verify User can clear the 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3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9.Verify Use can change Font size and </a:t>
                      </a:r>
                      <a:r>
                        <a:rPr lang="en-US" dirty="0" err="1"/>
                        <a:t>Colour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4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10.Check the parameters of all converters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20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25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E486-DE9D-4DE4-BDAE-B13F0B56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BD2A-20AE-494B-A559-DDDA98C9D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All the Units , Conversions , Parameters and Possible Outcomes were Tested using the Appium Server.</a:t>
            </a:r>
          </a:p>
          <a:p>
            <a:r>
              <a:rPr lang="en-US" sz="2800" dirty="0"/>
              <a:t>Both Positive and Negative Outcomes were found</a:t>
            </a:r>
            <a:endParaRPr lang="en-IN" sz="2800" dirty="0"/>
          </a:p>
          <a:p>
            <a:r>
              <a:rPr lang="en-IN" sz="2800" dirty="0"/>
              <a:t>80 Percentage of the Test cases were positive.</a:t>
            </a:r>
          </a:p>
          <a:p>
            <a:r>
              <a:rPr lang="en-IN" sz="2800" dirty="0"/>
              <a:t>20 percentage were negative.</a:t>
            </a:r>
          </a:p>
          <a:p>
            <a:r>
              <a:rPr lang="en-US" sz="2800" dirty="0"/>
              <a:t>B</a:t>
            </a:r>
            <a:r>
              <a:rPr lang="en-IN" sz="2800" dirty="0"/>
              <a:t>y enabling String Input and Font size , Colour Changes we can Overcome </a:t>
            </a:r>
            <a:r>
              <a:rPr lang="en-IN" sz="2800"/>
              <a:t>Negative Outcomes. 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0223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3D44-E9A9-4E79-85A4-4A72179D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4" y="780122"/>
            <a:ext cx="9613861" cy="1080938"/>
          </a:xfrm>
        </p:spPr>
        <p:txBody>
          <a:bodyPr/>
          <a:lstStyle/>
          <a:p>
            <a:r>
              <a:rPr lang="en-IN" b="1" dirty="0"/>
              <a:t>PROJECT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1A4A-A15A-4AC6-AA2C-1243537B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sz="2800" dirty="0"/>
              <a:t>Objective</a:t>
            </a:r>
          </a:p>
          <a:p>
            <a:r>
              <a:rPr lang="en-IN" sz="2800" dirty="0"/>
              <a:t>Abstract</a:t>
            </a:r>
          </a:p>
          <a:p>
            <a:r>
              <a:rPr lang="en-IN" sz="2800" dirty="0"/>
              <a:t>Proposed System</a:t>
            </a:r>
          </a:p>
          <a:p>
            <a:r>
              <a:rPr lang="en-IN" sz="2800" dirty="0"/>
              <a:t>Flow chart</a:t>
            </a:r>
          </a:p>
          <a:p>
            <a:r>
              <a:rPr lang="en-IN" sz="2800" dirty="0"/>
              <a:t>Concept map</a:t>
            </a:r>
          </a:p>
          <a:p>
            <a:r>
              <a:rPr lang="en-IN" sz="2800" dirty="0"/>
              <a:t>No of Test Cases</a:t>
            </a:r>
          </a:p>
          <a:p>
            <a:endParaRPr lang="en-IN" sz="2800" dirty="0"/>
          </a:p>
          <a:p>
            <a:r>
              <a:rPr lang="en-IN" sz="2800" dirty="0"/>
              <a:t>Apps and Tools Installation</a:t>
            </a:r>
          </a:p>
          <a:p>
            <a:r>
              <a:rPr lang="en-IN" sz="2800" dirty="0"/>
              <a:t>Appium Server</a:t>
            </a:r>
          </a:p>
          <a:p>
            <a:r>
              <a:rPr lang="en-IN" sz="2800" dirty="0"/>
              <a:t>Implementing Testing</a:t>
            </a:r>
          </a:p>
          <a:p>
            <a:r>
              <a:rPr lang="en-IN" sz="2800" dirty="0"/>
              <a:t>Test Case Outcomes</a:t>
            </a:r>
          </a:p>
          <a:p>
            <a:r>
              <a:rPr lang="en-IN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554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9DD5-90AB-4A4A-AC5F-C53E72B7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06C7-C77D-4A3C-B49C-17167011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 Test the different strategies (Test Cases) on Unit Converter Application.</a:t>
            </a:r>
          </a:p>
          <a:p>
            <a:r>
              <a:rPr lang="en-US" sz="2800" dirty="0"/>
              <a:t>T</a:t>
            </a:r>
            <a:r>
              <a:rPr lang="en-IN" sz="2800" dirty="0"/>
              <a:t>o find all possible Outcomes (Positive and Negative) of the Test.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72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6FD6-3E2C-42E5-8668-3B3A5C6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493D7-13D2-4B8D-AA6A-BB77B465B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/>
          </a:bodyPr>
          <a:lstStyle/>
          <a:p>
            <a:r>
              <a:rPr lang="en-IN" sz="2800" dirty="0"/>
              <a:t>Unit converter consists of many conversions like force, energy , time etc.</a:t>
            </a:r>
          </a:p>
          <a:p>
            <a:r>
              <a:rPr lang="en-US" sz="2800" dirty="0"/>
              <a:t>U</a:t>
            </a:r>
            <a:r>
              <a:rPr lang="en-IN" sz="2800"/>
              <a:t>ser can </a:t>
            </a:r>
            <a:r>
              <a:rPr lang="en-IN" sz="2800" dirty="0"/>
              <a:t>give Input of Scientific Units.</a:t>
            </a:r>
          </a:p>
          <a:p>
            <a:r>
              <a:rPr lang="en-IN" sz="2800" dirty="0"/>
              <a:t>It consists of parameters for every Unit.</a:t>
            </a:r>
          </a:p>
          <a:p>
            <a:r>
              <a:rPr lang="en-IN" sz="2800" dirty="0"/>
              <a:t>For every unit you can change the parameters.</a:t>
            </a:r>
          </a:p>
          <a:p>
            <a:r>
              <a:rPr lang="en-IN" sz="2800" dirty="0"/>
              <a:t>Based on Parameters you can we can convert all the scientific units present in it.</a:t>
            </a:r>
          </a:p>
          <a:p>
            <a:r>
              <a:rPr lang="en-US" sz="2800" dirty="0"/>
              <a:t>User Can get the Output in Desired Parameter.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158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6EA5-35ED-46CE-BA80-60FEA3F2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4C099-95A4-4646-BCCE-F3F49BD5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23586"/>
          </a:xfrm>
        </p:spPr>
        <p:txBody>
          <a:bodyPr>
            <a:normAutofit/>
          </a:bodyPr>
          <a:lstStyle/>
          <a:p>
            <a:r>
              <a:rPr lang="en-US" sz="2800" dirty="0"/>
              <a:t>Test cases like App Launch , Performance , Conversions and Parameters will be Tested.</a:t>
            </a:r>
          </a:p>
          <a:p>
            <a:r>
              <a:rPr lang="en-IN" sz="2800" dirty="0"/>
              <a:t>Testing is done using Appium Software.</a:t>
            </a:r>
          </a:p>
          <a:p>
            <a:r>
              <a:rPr lang="en-US" sz="2800" dirty="0"/>
              <a:t>To test First</a:t>
            </a:r>
            <a:r>
              <a:rPr lang="en-IN" sz="2800" dirty="0"/>
              <a:t> Install Android Studio , IntelliJ and Appium Software.</a:t>
            </a:r>
          </a:p>
          <a:p>
            <a:r>
              <a:rPr lang="en-IN" sz="2800" dirty="0"/>
              <a:t>Develop Unit Converter Application in Android Studio.</a:t>
            </a:r>
          </a:p>
          <a:p>
            <a:r>
              <a:rPr lang="en-IN" sz="2800" dirty="0"/>
              <a:t>Run the Application using Android Studio Emulator.</a:t>
            </a:r>
          </a:p>
          <a:p>
            <a:r>
              <a:rPr lang="en-US" sz="2800" dirty="0"/>
              <a:t>Then find the Positive and Negative outcomes of Testing.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5880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843C-F074-4941-B1EF-49EAAE93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DATA FLOW DIAGRAM</a:t>
            </a:r>
            <a:endParaRPr lang="en-IN" sz="4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097F8C-6CE1-4E98-8E89-D8788F91C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12" y="2113006"/>
            <a:ext cx="10354961" cy="46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F1CE-4BA1-48C9-8F14-E923B56E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CONCEPT 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116734-BCB1-4C88-BE7B-62D6C2A4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E8615-4497-4E18-9FAF-9349F3888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2" y="2151529"/>
            <a:ext cx="10286999" cy="45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AAA-309C-4A2E-827A-44ADADBE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NUMBER OF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AC1A-05E3-488C-8FCA-D406EA28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IN" dirty="0"/>
              <a:t>App Launch</a:t>
            </a:r>
          </a:p>
          <a:p>
            <a:r>
              <a:rPr lang="en-IN" dirty="0"/>
              <a:t>User Name</a:t>
            </a:r>
          </a:p>
          <a:p>
            <a:r>
              <a:rPr lang="en-IN" dirty="0"/>
              <a:t>Temp Converter</a:t>
            </a:r>
          </a:p>
          <a:p>
            <a:r>
              <a:rPr lang="en-IN" dirty="0"/>
              <a:t>Weight converter</a:t>
            </a:r>
          </a:p>
          <a:p>
            <a:r>
              <a:rPr lang="en-IN" dirty="0"/>
              <a:t>Time Converter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String Input</a:t>
            </a:r>
          </a:p>
          <a:p>
            <a:r>
              <a:rPr lang="en-IN" dirty="0"/>
              <a:t>Performance</a:t>
            </a:r>
          </a:p>
          <a:p>
            <a:r>
              <a:rPr lang="en-IN" dirty="0"/>
              <a:t>Clear Input Button</a:t>
            </a:r>
          </a:p>
          <a:p>
            <a:r>
              <a:rPr lang="en-IN" dirty="0"/>
              <a:t>Font </a:t>
            </a:r>
            <a:r>
              <a:rPr lang="en-IN" dirty="0" err="1"/>
              <a:t>Color</a:t>
            </a:r>
            <a:r>
              <a:rPr lang="en-IN" dirty="0"/>
              <a:t> , Size</a:t>
            </a:r>
          </a:p>
          <a:p>
            <a:r>
              <a:rPr lang="en-IN" dirty="0"/>
              <a:t>Parameters of all converters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51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3B2A-CA6A-44B0-B3E1-376CD3D7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6FFE76-D692-4F87-A07A-3C66F6E4D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81" y="2478880"/>
            <a:ext cx="28575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C5D96-9009-4237-A050-9A44C690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40" y="2454581"/>
            <a:ext cx="2992120" cy="2857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D09CD-6232-44B1-9F27-74519FE4B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320" y="2454581"/>
            <a:ext cx="2857500" cy="2881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558FF9-4B19-4DDD-ACE2-54B251845249}"/>
              </a:ext>
            </a:extLst>
          </p:cNvPr>
          <p:cNvSpPr txBox="1"/>
          <p:nvPr/>
        </p:nvSpPr>
        <p:spPr>
          <a:xfrm>
            <a:off x="1384300" y="5611762"/>
            <a:ext cx="128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APPIUM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18095-078D-4D0A-9E3B-DFA8AF48CD04}"/>
              </a:ext>
            </a:extLst>
          </p:cNvPr>
          <p:cNvSpPr/>
          <p:nvPr/>
        </p:nvSpPr>
        <p:spPr>
          <a:xfrm>
            <a:off x="5032888" y="5611761"/>
            <a:ext cx="1160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INTELLIJ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4FF4BF-F407-42D2-809F-3D55B7323641}"/>
              </a:ext>
            </a:extLst>
          </p:cNvPr>
          <p:cNvSpPr/>
          <p:nvPr/>
        </p:nvSpPr>
        <p:spPr>
          <a:xfrm>
            <a:off x="8487754" y="5605389"/>
            <a:ext cx="2125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14142283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565</TotalTime>
  <Words>573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CONVERTER FOR SCIENTIFIC UNITS (Testing Using APPIUM)</vt:lpstr>
      <vt:lpstr>PROJECT INCLUDES</vt:lpstr>
      <vt:lpstr>OBJECTIVE</vt:lpstr>
      <vt:lpstr>ABSTRACT</vt:lpstr>
      <vt:lpstr>PROPOSED WORK</vt:lpstr>
      <vt:lpstr>DATA FLOW DIAGRAM</vt:lpstr>
      <vt:lpstr>CONCEPT MAP</vt:lpstr>
      <vt:lpstr>NUMBER OF TEST CASES</vt:lpstr>
      <vt:lpstr>APPLICATIONS USED</vt:lpstr>
      <vt:lpstr>APPS AND TOOLS</vt:lpstr>
      <vt:lpstr>APPS AND TOOLS</vt:lpstr>
      <vt:lpstr>APPIUM SERVER</vt:lpstr>
      <vt:lpstr>DESIRED CAPABILITIES(APPIUM INSPECTOR )</vt:lpstr>
      <vt:lpstr>IMPLEMENTATION AND TESTING</vt:lpstr>
      <vt:lpstr>IMPLEMENTATION AND TESTING</vt:lpstr>
      <vt:lpstr>IMPLEMENTATION AND TESTING</vt:lpstr>
      <vt:lpstr>TEST CASE OUTCOMES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CONVERTER FOR SCIENTIFIC UNITS (Testing Using APPIUM)</dc:title>
  <dc:creator>VISHNU VARDHAN</dc:creator>
  <cp:lastModifiedBy>VISHNU VARDHAN</cp:lastModifiedBy>
  <cp:revision>70</cp:revision>
  <dcterms:created xsi:type="dcterms:W3CDTF">2023-01-24T05:25:00Z</dcterms:created>
  <dcterms:modified xsi:type="dcterms:W3CDTF">2023-01-30T08:35:32Z</dcterms:modified>
</cp:coreProperties>
</file>