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" charset="1" panose="020F0502020204030204"/>
      <p:regular r:id="rId22"/>
    </p:embeddedFont>
    <p:embeddedFont>
      <p:font typeface="Trebuchet MS Bold" charset="1" panose="020B0703020202020204"/>
      <p:regular r:id="rId23"/>
    </p:embeddedFont>
    <p:embeddedFont>
      <p:font typeface="Canva Sans Bold" charset="1" panose="020B0803030501040103"/>
      <p:regular r:id="rId24"/>
    </p:embeddedFont>
    <p:embeddedFont>
      <p:font typeface="Times New Roman" charset="1" panose="02030502070405020303"/>
      <p:regular r:id="rId25"/>
    </p:embeddedFont>
    <p:embeddedFont>
      <p:font typeface="Canva Sans" charset="1" panose="020B05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VISHNU VARTHAN R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autunm11024ca124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COLLEGE/ UNIVERSITY :UNIVERSITY OF MADRAS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3493371" y="2367628"/>
            <a:ext cx="11237135" cy="5551743"/>
          </a:xfrm>
          <a:custGeom>
            <a:avLst/>
            <a:gdLst/>
            <a:ahLst/>
            <a:cxnLst/>
            <a:rect r="r" b="b" t="t" l="l"/>
            <a:pathLst>
              <a:path h="5551743" w="11237135">
                <a:moveTo>
                  <a:pt x="0" y="0"/>
                </a:moveTo>
                <a:lnTo>
                  <a:pt x="11237135" y="0"/>
                </a:lnTo>
                <a:lnTo>
                  <a:pt x="11237135" y="5551744"/>
                </a:lnTo>
                <a:lnTo>
                  <a:pt x="0" y="5551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7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1512" y="2015170"/>
            <a:ext cx="15744774" cy="728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89574" indent="-494787" lvl="1">
              <a:lnSpc>
                <a:spcPts val="6416"/>
              </a:lnSpc>
              <a:buFont typeface="Arial"/>
              <a:buChar char="•"/>
            </a:pP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portfolio project </a:t>
            </a: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demonstrates my technical skills, creativity, and personal branding.</a:t>
            </a:r>
          </a:p>
          <a:p>
            <a:pPr algn="ctr" marL="989574" indent="-494787" lvl="1">
              <a:lnSpc>
                <a:spcPts val="6416"/>
              </a:lnSpc>
              <a:buFont typeface="Arial"/>
              <a:buChar char="•"/>
            </a:pP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provides a centralized platform to showcase projects, skills, and achievements.</a:t>
            </a:r>
          </a:p>
          <a:p>
            <a:pPr algn="ctr" marL="989574" indent="-494787" lvl="1">
              <a:lnSpc>
                <a:spcPts val="6416"/>
              </a:lnSpc>
              <a:buFont typeface="Arial"/>
              <a:buChar char="•"/>
            </a:pP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Designed with modern web technologies to ensure responsiveness and user engagement.</a:t>
            </a:r>
          </a:p>
          <a:p>
            <a:pPr algn="ctr" marL="989574" indent="-494787" lvl="1">
              <a:lnSpc>
                <a:spcPts val="6416"/>
              </a:lnSpc>
              <a:buFont typeface="Arial"/>
              <a:buChar char="•"/>
            </a:pPr>
            <a:r>
              <a:rPr lang="en-US" sz="45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Acts as a professional identity for career opportunities and networking.</a:t>
            </a:r>
          </a:p>
          <a:p>
            <a:pPr algn="ctr">
              <a:lnSpc>
                <a:spcPts val="6416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43966" y="3568356"/>
            <a:ext cx="5200146" cy="122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34"/>
              </a:lnSpc>
            </a:pPr>
            <a:r>
              <a:rPr lang="en-US" sz="71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4373225" y="2166938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537121" y="2332209"/>
            <a:ext cx="10016829" cy="72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08114" indent="-404057" lvl="1">
              <a:lnSpc>
                <a:spcPts val="5240"/>
              </a:lnSpc>
              <a:buFont typeface="Arial"/>
              <a:buChar char="•"/>
            </a:pPr>
            <a:r>
              <a:rPr lang="en-US" sz="3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to</a:t>
            </a:r>
            <a:r>
              <a:rPr lang="en-US" sz="3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day’s competitive digital era, a portfolio is essential to showcase skills, projects, and achievements.</a:t>
            </a:r>
          </a:p>
          <a:p>
            <a:pPr algn="ctr" marL="808114" indent="-404057" lvl="1">
              <a:lnSpc>
                <a:spcPts val="5240"/>
              </a:lnSpc>
              <a:buFont typeface="Arial"/>
              <a:buChar char="•"/>
            </a:pPr>
            <a:r>
              <a:rPr lang="en-US" sz="3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Many individuals  on resumes or outdated formats that fail to highlight their work effectively.</a:t>
            </a:r>
          </a:p>
          <a:p>
            <a:pPr algn="ctr" marL="808114" indent="-404057" lvl="1">
              <a:lnSpc>
                <a:spcPts val="5240"/>
              </a:lnSpc>
              <a:buFont typeface="Arial"/>
              <a:buChar char="•"/>
            </a:pPr>
            <a:r>
              <a:rPr lang="en-US" sz="37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Without an interactive and modern portfolio, opportunities in professional networking, freelancing, and job recruitment are often missed.</a:t>
            </a:r>
          </a:p>
          <a:p>
            <a:pPr algn="ctr">
              <a:lnSpc>
                <a:spcPts val="524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401071" y="11506870"/>
            <a:ext cx="10886929" cy="1062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82445" indent="-591222" lvl="1">
              <a:lnSpc>
                <a:spcPts val="7667"/>
              </a:lnSpc>
              <a:buFont typeface="Arial"/>
              <a:buChar char="•"/>
            </a:pPr>
            <a:r>
              <a:rPr lang="en-US" sz="54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project is a personal portfolio website </a:t>
            </a:r>
            <a:r>
              <a:rPr lang="en-US" sz="54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designed to showcase my skills, projects, achievements, and experience in a professional and engaging way.</a:t>
            </a:r>
          </a:p>
          <a:p>
            <a:pPr algn="ctr" marL="1182445" indent="-591222" lvl="1">
              <a:lnSpc>
                <a:spcPts val="7667"/>
              </a:lnSpc>
              <a:buFont typeface="Arial"/>
              <a:buChar char="•"/>
            </a:pPr>
            <a:r>
              <a:rPr lang="en-US" sz="54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provides an interactive platform where recruiters, clients, and collaborators can easily explore my work.</a:t>
            </a:r>
          </a:p>
          <a:p>
            <a:pPr algn="ctr">
              <a:lnSpc>
                <a:spcPts val="7667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1358591" y="3228006"/>
            <a:ext cx="11181071" cy="5751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79475" indent="-439737" lvl="1">
              <a:lnSpc>
                <a:spcPts val="5702"/>
              </a:lnSpc>
              <a:buFont typeface="Arial"/>
              <a:buChar char="•"/>
            </a:pPr>
            <a:r>
              <a:rPr lang="en-US" sz="4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project is a personal portfolio website </a:t>
            </a:r>
            <a:r>
              <a:rPr lang="en-US" sz="4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designed to showcase my skills, projects, achievements, and experience in a professional and engaging way.</a:t>
            </a:r>
          </a:p>
          <a:p>
            <a:pPr algn="ctr" marL="879475" indent="-439737" lvl="1">
              <a:lnSpc>
                <a:spcPts val="5702"/>
              </a:lnSpc>
              <a:buFont typeface="Arial"/>
              <a:buChar char="•"/>
            </a:pPr>
            <a:r>
              <a:rPr lang="en-US" sz="40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provides an interactive platform where recruiters, clients, and collaborators can easily explore my work.</a:t>
            </a:r>
          </a:p>
          <a:p>
            <a:pPr algn="ctr">
              <a:lnSpc>
                <a:spcPts val="570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71558" y="2987076"/>
            <a:ext cx="11630117" cy="505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Recruiters &amp; Hiring Managers – to evaluate skills, projects, and experience for job opportunities.</a:t>
            </a:r>
          </a:p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Clients – to explore work samples and consider for freelancing or project collaborations.</a:t>
            </a:r>
          </a:p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Peers &amp; Professionals – for networking, feedback, an</a:t>
            </a: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knowledge sharing.</a:t>
            </a:r>
          </a:p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Educators / Mentors – to review growth, progress, and skill development.</a:t>
            </a:r>
          </a:p>
          <a:p>
            <a:pPr algn="ctr" marL="561601" indent="-280801" lvl="1">
              <a:lnSpc>
                <a:spcPts val="3641"/>
              </a:lnSpc>
              <a:buFont typeface="Arial"/>
              <a:buChar char="•"/>
            </a:pPr>
            <a:r>
              <a:rPr lang="en-US" sz="26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Personal Branding Audience – anyone interested in learning about my career journey and achievements.</a:t>
            </a:r>
          </a:p>
          <a:p>
            <a:pPr algn="ctr">
              <a:lnSpc>
                <a:spcPts val="364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359289" y="2985734"/>
            <a:ext cx="9569422" cy="319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53330" indent="-326665" lvl="1">
              <a:lnSpc>
                <a:spcPts val="4236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Fronten</a:t>
            </a: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Development:</a:t>
            </a:r>
          </a:p>
          <a:p>
            <a:pPr algn="ctr" marL="653330" indent="-326665" lvl="1">
              <a:lnSpc>
                <a:spcPts val="4236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HTML5, CSS3, JavaScript</a:t>
            </a:r>
          </a:p>
          <a:p>
            <a:pPr algn="ctr" marL="653330" indent="-326665" lvl="1">
              <a:lnSpc>
                <a:spcPts val="4236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Version Control &amp; Hosting:</a:t>
            </a:r>
          </a:p>
          <a:p>
            <a:pPr algn="ctr" marL="653330" indent="-326665" lvl="1">
              <a:lnSpc>
                <a:spcPts val="4236"/>
              </a:lnSpc>
              <a:buFont typeface="Arial"/>
              <a:buChar char="•"/>
            </a:pPr>
            <a:r>
              <a:rPr lang="en-US" sz="30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 &amp; GitHub for code management and collaboration</a:t>
            </a:r>
          </a:p>
          <a:p>
            <a:pPr algn="ctr">
              <a:lnSpc>
                <a:spcPts val="423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2500312" y="2115352"/>
            <a:ext cx="11272838" cy="81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Homepage: Clean introduction with name, role, and tagline.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About Section: Personal background, education, and professional summary.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 Section: Visual representation of technical and soft skills.</a:t>
            </a:r>
          </a:p>
          <a:p>
            <a:pPr algn="l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experience section : that boost the hr 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Projects Section: Showcasing major projects with descriptions, screenshots, and links.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Section: Easy access to email, phone, and social media links.</a:t>
            </a:r>
          </a:p>
          <a:p>
            <a:pPr algn="ctr" marL="714724" indent="-357362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Design: Optimized for desktops, tablets, and mobile devices.</a:t>
            </a:r>
          </a:p>
          <a:p>
            <a:pPr algn="ctr">
              <a:lnSpc>
                <a:spcPts val="463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52040" y="2192704"/>
            <a:ext cx="11806955" cy="6301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4839" indent="-482420" lvl="1">
              <a:lnSpc>
                <a:spcPts val="6256"/>
              </a:lnSpc>
              <a:buFont typeface="Arial"/>
              <a:buChar char="•"/>
            </a:pPr>
            <a:r>
              <a:rPr lang="en-US" sz="44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 – Works seamlessly on </a:t>
            </a:r>
            <a:r>
              <a:rPr lang="en-US" sz="44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desktop, tablet, and mobile devices.</a:t>
            </a:r>
          </a:p>
          <a:p>
            <a:pPr algn="ctr" marL="964839" indent="-482420" lvl="1">
              <a:lnSpc>
                <a:spcPts val="6256"/>
              </a:lnSpc>
              <a:buFont typeface="Arial"/>
              <a:buChar char="•"/>
            </a:pPr>
            <a:r>
              <a:rPr lang="en-US" sz="44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Interactive UI – Smooth navigation with modern animations and transitions.</a:t>
            </a:r>
          </a:p>
          <a:p>
            <a:pPr algn="ctr" marL="964839" indent="-482420" lvl="1">
              <a:lnSpc>
                <a:spcPts val="6256"/>
              </a:lnSpc>
              <a:buFont typeface="Arial"/>
              <a:buChar char="•"/>
            </a:pPr>
            <a:r>
              <a:rPr lang="en-US" sz="446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Projects Showcase – Displays portfolio projects with images, descriptions, and live/demo links</a:t>
            </a:r>
          </a:p>
          <a:p>
            <a:pPr algn="ctr">
              <a:lnSpc>
                <a:spcPts val="625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DAGxpdFwHys</dc:identifier>
  <dcterms:modified xsi:type="dcterms:W3CDTF">2011-08-01T06:04:30Z</dcterms:modified>
  <cp:revision>1</cp:revision>
  <dc:title>PPT FWD TNSDC 2025.pptx</dc:title>
</cp:coreProperties>
</file>