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Canva Sans Bold" charset="1" panose="020B0803030501040103"/>
      <p:regular r:id="rId24"/>
    </p:embeddedFont>
    <p:embeddedFont>
      <p:font typeface="Times New Roman" charset="1" panose="020305020704050203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VISHNU VARTHAN R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autunm11024ca124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 :UNIVERSITY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493371" y="2367628"/>
            <a:ext cx="11237135" cy="5551743"/>
          </a:xfrm>
          <a:custGeom>
            <a:avLst/>
            <a:gdLst/>
            <a:ahLst/>
            <a:cxnLst/>
            <a:rect r="r" b="b" t="t" l="l"/>
            <a:pathLst>
              <a:path h="5551743" w="11237135">
                <a:moveTo>
                  <a:pt x="0" y="0"/>
                </a:moveTo>
                <a:lnTo>
                  <a:pt x="11237135" y="0"/>
                </a:lnTo>
                <a:lnTo>
                  <a:pt x="11237135" y="5551744"/>
                </a:lnTo>
                <a:lnTo>
                  <a:pt x="0" y="5551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7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2015170"/>
            <a:ext cx="15744774" cy="728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project </a:t>
            </a: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demonstrates my technical skills, creativity, and personal branding.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 centralized platform to showcase projects, skills, and achievements.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with modern web technologies to ensure responsiveness and user engagement.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a professional identity for career opportunities and networking.</a:t>
            </a:r>
          </a:p>
          <a:p>
            <a:pPr algn="ctr">
              <a:lnSpc>
                <a:spcPts val="641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54677" y="3143250"/>
            <a:ext cx="667488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373225" y="2166938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7121" y="2332209"/>
            <a:ext cx="10016829" cy="72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</a:t>
            </a: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day’s competitive digital era, a portfolio is essential to showcase skills, projects, and achievements.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individuals  on resumes or outdated formats that fail to highlight their work effectively.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an interactive and modern portfolio, opportunities in professional networking, freelancing, and job recruitment are often missed.</a:t>
            </a:r>
          </a:p>
          <a:p>
            <a:pPr algn="ctr">
              <a:lnSpc>
                <a:spcPts val="5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01071" y="11506870"/>
            <a:ext cx="10886929" cy="1062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766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358591" y="3228006"/>
            <a:ext cx="11181071" cy="575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570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71558" y="2987076"/>
            <a:ext cx="11630117" cy="505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Recruiters &amp; Hiring Managers – to evaluate skills, projects, and experience for job opportunities.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– to explore work samples and consider for freelancing or project collaborations.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&amp; Professionals – for networking, feedback, an</a:t>
            </a: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knowledge sharing.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Educators / Mentors – to review growth, progress, and skill development.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 Branding Audience – anyone interested in learning about my career journey and achievements.</a:t>
            </a:r>
          </a:p>
          <a:p>
            <a:pPr algn="ctr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59289" y="2985734"/>
            <a:ext cx="9569422" cy="319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</a:t>
            </a: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Development: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HTML5, CSS3, JavaScript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&amp; Hosting: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&amp; GitHub for code management and collaboration</a:t>
            </a:r>
          </a:p>
          <a:p>
            <a:pPr algn="ctr">
              <a:lnSpc>
                <a:spcPts val="423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500312" y="2115352"/>
            <a:ext cx="11272838" cy="81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Homepage: Clean introduction with name, role, and tagline.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Section: Personal background, education, and professional summary.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Section: Visual representation of technical and soft skills.</a:t>
            </a:r>
          </a:p>
          <a:p>
            <a:pPr algn="l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experience section : that boost the hr 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Section: Showcasing major projects with descriptions, screenshots, and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Section: Easy access to email, phone, and social media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Design: Optimized for desktops, tablets, and mobile devices.</a:t>
            </a:r>
          </a:p>
          <a:p>
            <a:pPr algn="ctr">
              <a:lnSpc>
                <a:spcPts val="46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2040" y="2192704"/>
            <a:ext cx="11806955" cy="630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– Works seamlessly on </a:t>
            </a: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desktop, tablet, and mobile devices.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UI – Smooth navigation with modern animations and transitions.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Showcase – Displays portfolio projects with images, descriptions, and live/demo links</a:t>
            </a:r>
          </a:p>
          <a:p>
            <a:pPr algn="ctr">
              <a:lnSpc>
                <a:spcPts val="625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DAGxpdFwHys</dc:identifier>
  <dcterms:modified xsi:type="dcterms:W3CDTF">2011-08-01T06:04:30Z</dcterms:modified>
  <cp:revision>1</cp:revision>
  <dc:title>PPT FWD TNSDC 2025.pptx</dc:title>
</cp:coreProperties>
</file>