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222A-2A8D-4ECA-A704-DA1DBE1A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7C9C-1B3D-4D17-B9B3-53A5AA55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03A3-0F06-4113-82B7-7262805F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ECE2-EF88-46E2-96FF-79FD356E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5F0F-BE02-4313-9CCF-9D81A475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5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C3F-0661-4053-BCA7-7BD6E8B2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09411-590A-4AE6-AB05-B82AADE3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7318-EE93-44A7-B5E0-9389C957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9ACB-742B-4B5D-8827-E11E44A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F823-09E1-466D-AE1E-45316EE5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9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5EF8D-F075-40A1-9E22-2BEA06F70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190A-5436-412B-8795-73CCB036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093A-E471-47F0-A138-3E68974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C8E1-9AC5-450C-A7CA-0E82CA69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9D70-5461-4FE7-8586-8AD03D2F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9FDA-7D7D-4782-940E-BE5173EF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9E6E-2010-4936-A9BB-CF2F68EE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8154-A659-4558-B26A-4CDE8BA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5271-F2ED-457F-9F0C-F7628B77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4BD0-FEAC-4FD5-A799-6B4D01D9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94DE-3EA5-4AEA-AD11-BF5CD34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0571-170A-4273-A3C4-12A7360C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161B-FDD8-4362-88CA-4902452E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25E0-4A65-4599-B939-0AE024EB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7B5E-F917-4524-9BC1-751A83BA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0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81D-46CC-47C4-9DD3-D0FEDD53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B15B-A135-416D-8146-628EAA4F0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1E422-B310-48EC-96C1-9CA83854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2032-F05B-499A-845D-8476497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14B1-2F3A-47A0-8952-5F4EBC9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41E2-FAF7-4565-ADA9-42C922A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385C-1D74-4EE8-B389-2C96564C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4DC5-C675-4E9A-931F-96DE3D75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CBFF5-E8EE-4F0C-805B-83A26DDB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77FD-027B-407F-BBBC-49C3452A6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B797A-72CA-4972-9466-DB378645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D908-64ED-44ED-9F13-86D93663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1555A-3DD4-4918-A9A2-A8B499D9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158F-0DC1-4979-B476-15E30DE3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8A44-F738-49F7-84D2-35D1EB7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458FE-AC77-4B01-8D85-D51E6997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AB5B0-92AB-4A64-86DA-2032DD7D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3DF8-B5DD-4854-8473-BAF933AB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ABFC-D808-4F1C-89CA-A8AB9D69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C3193-1132-477D-928E-9676945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0D7E-CE9A-4963-ADAD-7EC2DCD9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CD4B-5401-45CC-BD29-A5E418A6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74F-F88E-4F38-BFD2-97B491FC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E5E9-DCF3-49D6-B17B-754CA1DC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38A3-5574-46DB-9B8A-119F16DA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69C7-1003-4E6F-9387-107D6E92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6A03-5CB2-474E-A5B7-DDAC01E6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2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B18C-7112-4AB0-AD96-106385B6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B14A4-6DFD-4526-BD9E-BCFCB4B6A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EB2DF-DFFC-42D5-95B6-8C37323D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96FE2-A1C3-4D9B-B688-73E933F5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C3E5-A0C3-43A5-967D-3D8CBA03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5922-0DE7-4F53-9BD1-C99B76F6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A73E-05FC-4755-9257-618C2A5D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CBA6-7655-4031-B04D-236D6FF4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E1F9-1016-4F8A-83D4-6E4F7121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57B8-44CF-4CEF-AA2F-480D510EF1C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3C28-9CE1-420D-9B15-4EEFCE46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386-26C6-4E6A-9B22-F7EA0F31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D894-D9DF-4E93-9D5D-7702750C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5743B6-DC1F-4DDA-ABB9-990254493179}"/>
              </a:ext>
            </a:extLst>
          </p:cNvPr>
          <p:cNvSpPr/>
          <p:nvPr/>
        </p:nvSpPr>
        <p:spPr>
          <a:xfrm>
            <a:off x="1610834" y="340243"/>
            <a:ext cx="1461978" cy="53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B8DE1-513D-48AA-8C9C-A770119F26C8}"/>
              </a:ext>
            </a:extLst>
          </p:cNvPr>
          <p:cNvSpPr/>
          <p:nvPr/>
        </p:nvSpPr>
        <p:spPr>
          <a:xfrm>
            <a:off x="4072271" y="340242"/>
            <a:ext cx="1403496" cy="53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Bytes[]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BECCB-DAFA-4534-988D-ED0624932530}"/>
              </a:ext>
            </a:extLst>
          </p:cNvPr>
          <p:cNvSpPr/>
          <p:nvPr/>
        </p:nvSpPr>
        <p:spPr>
          <a:xfrm>
            <a:off x="6560289" y="340242"/>
            <a:ext cx="1637413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BigInteger</a:t>
            </a:r>
            <a:endParaRPr lang="en-IN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6583B4D-A8CF-4714-9271-ECE38688E4F7}"/>
              </a:ext>
            </a:extLst>
          </p:cNvPr>
          <p:cNvSpPr/>
          <p:nvPr/>
        </p:nvSpPr>
        <p:spPr>
          <a:xfrm>
            <a:off x="5407546" y="5417291"/>
            <a:ext cx="1318438" cy="850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Storage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9488C-9A32-4585-BE39-909B4C85AF3C}"/>
              </a:ext>
            </a:extLst>
          </p:cNvPr>
          <p:cNvSpPr/>
          <p:nvPr/>
        </p:nvSpPr>
        <p:spPr>
          <a:xfrm>
            <a:off x="4249481" y="1616149"/>
            <a:ext cx="1846519" cy="754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baseline="0" dirty="0">
                <a:latin typeface="LiberationSans"/>
              </a:rPr>
              <a:t>String Common HMAC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989FC1-819B-46ED-A476-DACD95281494}"/>
              </a:ext>
            </a:extLst>
          </p:cNvPr>
          <p:cNvSpPr/>
          <p:nvPr/>
        </p:nvSpPr>
        <p:spPr>
          <a:xfrm>
            <a:off x="7784804" y="1616149"/>
            <a:ext cx="2091957" cy="75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DataHMAC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ECF408-5D1B-4CE7-89BE-7E6BBE0FDE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78996" y="871870"/>
            <a:ext cx="0" cy="58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F088AC-8CA8-4389-8373-729C593D5B5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378996" y="1439606"/>
            <a:ext cx="4058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A38BA-1F20-4097-B574-1523F313C77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096000" y="1439607"/>
            <a:ext cx="1282996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4FF5C7-7B30-4209-B875-CE5E2908F092}"/>
              </a:ext>
            </a:extLst>
          </p:cNvPr>
          <p:cNvSpPr txBox="1"/>
          <p:nvPr/>
        </p:nvSpPr>
        <p:spPr>
          <a:xfrm>
            <a:off x="5475767" y="1071731"/>
            <a:ext cx="2020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HMAC Algorithm</a:t>
            </a:r>
          </a:p>
          <a:p>
            <a:r>
              <a:rPr lang="en-US" sz="1200" dirty="0"/>
              <a:t>(HMACSHA512)</a:t>
            </a:r>
            <a:endParaRPr lang="en-I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1CDE2-3158-40D5-B2DA-8A5E4B37289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072812" y="606056"/>
            <a:ext cx="999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88B52-A90E-4381-8612-5A8F7BF61DD9}"/>
              </a:ext>
            </a:extLst>
          </p:cNvPr>
          <p:cNvSpPr/>
          <p:nvPr/>
        </p:nvSpPr>
        <p:spPr>
          <a:xfrm>
            <a:off x="3072811" y="2594348"/>
            <a:ext cx="2225741" cy="834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HMAC + Data HMAC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E1E8AF-0D92-4BEA-871A-7A5CE607747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475767" y="606056"/>
            <a:ext cx="108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9940E4-215A-4151-9744-21EECCAA14D3}"/>
              </a:ext>
            </a:extLst>
          </p:cNvPr>
          <p:cNvSpPr/>
          <p:nvPr/>
        </p:nvSpPr>
        <p:spPr>
          <a:xfrm>
            <a:off x="3296094" y="4077586"/>
            <a:ext cx="1786270" cy="53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 VIC</a:t>
            </a:r>
            <a:endParaRPr lang="en-IN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BB7E84-F08F-409A-9186-58B94FE54DF6}"/>
              </a:ext>
            </a:extLst>
          </p:cNvPr>
          <p:cNvSpPr/>
          <p:nvPr/>
        </p:nvSpPr>
        <p:spPr>
          <a:xfrm>
            <a:off x="5677788" y="4082902"/>
            <a:ext cx="1924492" cy="53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PublicKey</a:t>
            </a:r>
            <a:endParaRPr lang="en-IN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1D731D-EB59-48CB-AB14-7AA5D4FD448E}"/>
              </a:ext>
            </a:extLst>
          </p:cNvPr>
          <p:cNvCxnSpPr>
            <a:cxnSpLocks/>
            <a:stCxn id="46" idx="2"/>
            <a:endCxn id="117" idx="0"/>
          </p:cNvCxnSpPr>
          <p:nvPr/>
        </p:nvCxnSpPr>
        <p:spPr>
          <a:xfrm>
            <a:off x="4185682" y="3429000"/>
            <a:ext cx="3547" cy="6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71676373-0241-4CD6-BE1B-39E75182933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185682" y="3710763"/>
            <a:ext cx="2454352" cy="372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7EF09A8-681D-4E63-9980-FE1987F4DB1F}"/>
              </a:ext>
            </a:extLst>
          </p:cNvPr>
          <p:cNvCxnSpPr>
            <a:cxnSpLocks/>
          </p:cNvCxnSpPr>
          <p:nvPr/>
        </p:nvCxnSpPr>
        <p:spPr>
          <a:xfrm flipV="1">
            <a:off x="7049386" y="3508212"/>
            <a:ext cx="0" cy="56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CA8CC3C-6047-4C63-A619-2F046110576F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7049386" y="3508212"/>
            <a:ext cx="131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27C3296-AAD3-4683-B6FD-43C814CF84F5}"/>
              </a:ext>
            </a:extLst>
          </p:cNvPr>
          <p:cNvCxnSpPr>
            <a:cxnSpLocks/>
          </p:cNvCxnSpPr>
          <p:nvPr/>
        </p:nvCxnSpPr>
        <p:spPr>
          <a:xfrm flipH="1">
            <a:off x="7995683" y="2371059"/>
            <a:ext cx="2" cy="113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DD9E2B9-9008-4AF4-BC1F-36B4A7F725F9}"/>
              </a:ext>
            </a:extLst>
          </p:cNvPr>
          <p:cNvSpPr/>
          <p:nvPr/>
        </p:nvSpPr>
        <p:spPr>
          <a:xfrm>
            <a:off x="8360727" y="3245055"/>
            <a:ext cx="1214954" cy="526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BlockKey</a:t>
            </a:r>
            <a:endParaRPr lang="en-IN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F64F34F-2461-4AF3-B3DC-57C49FBDACEB}"/>
              </a:ext>
            </a:extLst>
          </p:cNvPr>
          <p:cNvSpPr/>
          <p:nvPr/>
        </p:nvSpPr>
        <p:spPr>
          <a:xfrm>
            <a:off x="10111562" y="4731489"/>
            <a:ext cx="1403498" cy="648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HMAC</a:t>
            </a:r>
            <a:endParaRPr lang="en-IN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A3BFC3B6-8CB8-41AD-B3E4-35A2D710C2A5}"/>
              </a:ext>
            </a:extLst>
          </p:cNvPr>
          <p:cNvCxnSpPr>
            <a:cxnSpLocks/>
            <a:stCxn id="117" idx="2"/>
            <a:endCxn id="19" idx="0"/>
          </p:cNvCxnSpPr>
          <p:nvPr/>
        </p:nvCxnSpPr>
        <p:spPr>
          <a:xfrm rot="16200000" flipH="1">
            <a:off x="4617633" y="4180809"/>
            <a:ext cx="1020729" cy="1877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609F674-AA42-4B47-8D7C-CB4BF2B056FB}"/>
              </a:ext>
            </a:extLst>
          </p:cNvPr>
          <p:cNvSpPr/>
          <p:nvPr/>
        </p:nvSpPr>
        <p:spPr>
          <a:xfrm>
            <a:off x="8197701" y="4731489"/>
            <a:ext cx="1377979" cy="648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  <a:p>
            <a:pPr algn="ctr"/>
            <a:r>
              <a:rPr lang="en-US" dirty="0"/>
              <a:t>Block data</a:t>
            </a:r>
            <a:endParaRPr lang="en-IN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4F62D506-26EC-4828-84A8-1EE7D5F071F7}"/>
              </a:ext>
            </a:extLst>
          </p:cNvPr>
          <p:cNvCxnSpPr>
            <a:cxnSpLocks/>
            <a:stCxn id="176" idx="2"/>
            <a:endCxn id="194" idx="0"/>
          </p:cNvCxnSpPr>
          <p:nvPr/>
        </p:nvCxnSpPr>
        <p:spPr>
          <a:xfrm rot="16200000" flipH="1">
            <a:off x="9410697" y="3328874"/>
            <a:ext cx="960121" cy="1845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26DFF77-C6B5-446C-A8A9-2A47AC099B3A}"/>
              </a:ext>
            </a:extLst>
          </p:cNvPr>
          <p:cNvCxnSpPr/>
          <p:nvPr/>
        </p:nvCxnSpPr>
        <p:spPr>
          <a:xfrm flipH="1">
            <a:off x="8963247" y="4253023"/>
            <a:ext cx="4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9641CD1-30C7-4EF2-B3B3-BCFEFA69EE6E}"/>
              </a:ext>
            </a:extLst>
          </p:cNvPr>
          <p:cNvCxnSpPr/>
          <p:nvPr/>
        </p:nvCxnSpPr>
        <p:spPr>
          <a:xfrm flipV="1">
            <a:off x="8963247" y="4199860"/>
            <a:ext cx="0" cy="5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933AAEF-4D39-4E4A-984A-8BA2569CC642}"/>
              </a:ext>
            </a:extLst>
          </p:cNvPr>
          <p:cNvCxnSpPr>
            <a:stCxn id="228" idx="0"/>
          </p:cNvCxnSpPr>
          <p:nvPr/>
        </p:nvCxnSpPr>
        <p:spPr>
          <a:xfrm flipV="1">
            <a:off x="8886691" y="4253023"/>
            <a:ext cx="76556" cy="4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1906EAEF-6ED0-4EE6-B2BC-5626AF4D5414}"/>
              </a:ext>
            </a:extLst>
          </p:cNvPr>
          <p:cNvCxnSpPr>
            <a:cxnSpLocks/>
            <a:stCxn id="19" idx="4"/>
            <a:endCxn id="228" idx="2"/>
          </p:cNvCxnSpPr>
          <p:nvPr/>
        </p:nvCxnSpPr>
        <p:spPr>
          <a:xfrm flipV="1">
            <a:off x="6725984" y="5380065"/>
            <a:ext cx="2160707" cy="462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49BF7DBD-65D2-4CCD-BE03-77D7F7B2AB77}"/>
              </a:ext>
            </a:extLst>
          </p:cNvPr>
          <p:cNvSpPr txBox="1"/>
          <p:nvPr/>
        </p:nvSpPr>
        <p:spPr>
          <a:xfrm>
            <a:off x="2126515" y="3525798"/>
            <a:ext cx="186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EdDSA</a:t>
            </a:r>
            <a:r>
              <a:rPr lang="en-US" dirty="0"/>
              <a:t> Algorithm </a:t>
            </a:r>
            <a:endParaRPr lang="en-IN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4A03CF1-87A0-408B-BE0E-2787D2BF8477}"/>
              </a:ext>
            </a:extLst>
          </p:cNvPr>
          <p:cNvSpPr txBox="1"/>
          <p:nvPr/>
        </p:nvSpPr>
        <p:spPr>
          <a:xfrm>
            <a:off x="8197701" y="2515136"/>
            <a:ext cx="15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HMACSHA256</a:t>
            </a:r>
            <a:endParaRPr lang="en-IN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754264-61D4-4F1A-B980-713531B932A4}"/>
              </a:ext>
            </a:extLst>
          </p:cNvPr>
          <p:cNvSpPr txBox="1"/>
          <p:nvPr/>
        </p:nvSpPr>
        <p:spPr>
          <a:xfrm flipH="1">
            <a:off x="6640034" y="2442293"/>
            <a:ext cx="205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DataHMAC</a:t>
            </a:r>
            <a:r>
              <a:rPr lang="en-US" sz="1200" dirty="0"/>
              <a:t> as data</a:t>
            </a:r>
            <a:endParaRPr lang="en-IN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EE1F849-1BA3-42B2-8570-1B5C4025D521}"/>
              </a:ext>
            </a:extLst>
          </p:cNvPr>
          <p:cNvSpPr txBox="1"/>
          <p:nvPr/>
        </p:nvSpPr>
        <p:spPr>
          <a:xfrm>
            <a:off x="6432698" y="3094074"/>
            <a:ext cx="128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key as Key</a:t>
            </a:r>
            <a:endParaRPr lang="en-IN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A448647-B545-474A-817C-B62EA98A732C}"/>
              </a:ext>
            </a:extLst>
          </p:cNvPr>
          <p:cNvSpPr txBox="1"/>
          <p:nvPr/>
        </p:nvSpPr>
        <p:spPr>
          <a:xfrm>
            <a:off x="9027022" y="3847903"/>
            <a:ext cx="170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BlockKey</a:t>
            </a:r>
            <a:r>
              <a:rPr lang="en-US" sz="1200" dirty="0"/>
              <a:t> as Key</a:t>
            </a:r>
            <a:endParaRPr lang="en-IN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E00568F-E384-4BCA-97D9-4566F773F866}"/>
              </a:ext>
            </a:extLst>
          </p:cNvPr>
          <p:cNvSpPr txBox="1"/>
          <p:nvPr/>
        </p:nvSpPr>
        <p:spPr>
          <a:xfrm>
            <a:off x="7769557" y="4284908"/>
            <a:ext cx="137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</a:t>
            </a:r>
          </a:p>
          <a:p>
            <a:pPr algn="ctr"/>
            <a:r>
              <a:rPr lang="en-US" sz="1200" dirty="0"/>
              <a:t>Block data as data</a:t>
            </a:r>
            <a:endParaRPr lang="en-IN" sz="1200" dirty="0"/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88BA285D-BA70-40C7-8CC7-7531852207B0}"/>
              </a:ext>
            </a:extLst>
          </p:cNvPr>
          <p:cNvCxnSpPr>
            <a:cxnSpLocks/>
            <a:stCxn id="194" idx="2"/>
          </p:cNvCxnSpPr>
          <p:nvPr/>
        </p:nvCxnSpPr>
        <p:spPr>
          <a:xfrm rot="5400000">
            <a:off x="8403007" y="3714570"/>
            <a:ext cx="744799" cy="4075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C86E28D4-75C7-4DD2-B108-16CD399947D5}"/>
              </a:ext>
            </a:extLst>
          </p:cNvPr>
          <p:cNvSpPr txBox="1"/>
          <p:nvPr/>
        </p:nvSpPr>
        <p:spPr>
          <a:xfrm>
            <a:off x="5586533" y="237867"/>
            <a:ext cx="10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 512</a:t>
            </a:r>
            <a:endParaRPr lang="en-IN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5A7FE54-E94D-4289-BFB0-6FF67E2EDCDE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6015369" y="4872370"/>
            <a:ext cx="882507" cy="366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6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F7543D-A6C8-477E-A6AA-082EE79A21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880884" y="2195624"/>
            <a:ext cx="286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D61E99-2C63-4B8E-854A-EF68768A5145}"/>
              </a:ext>
            </a:extLst>
          </p:cNvPr>
          <p:cNvSpPr/>
          <p:nvPr/>
        </p:nvSpPr>
        <p:spPr>
          <a:xfrm>
            <a:off x="6741042" y="1860698"/>
            <a:ext cx="3094074" cy="669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Value(512 bit size)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C2EC6-B9FE-4E12-BA8E-EC37A34AF3DC}"/>
              </a:ext>
            </a:extLst>
          </p:cNvPr>
          <p:cNvSpPr/>
          <p:nvPr/>
        </p:nvSpPr>
        <p:spPr>
          <a:xfrm>
            <a:off x="1626782" y="1860698"/>
            <a:ext cx="2254102" cy="669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Input(Arbitrary size)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7F586-03E1-42DD-8660-A7C08DC08001}"/>
              </a:ext>
            </a:extLst>
          </p:cNvPr>
          <p:cNvSpPr txBox="1"/>
          <p:nvPr/>
        </p:nvSpPr>
        <p:spPr>
          <a:xfrm>
            <a:off x="4167963" y="1637414"/>
            <a:ext cx="267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 256 (Hash Function)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00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F7543D-A6C8-477E-A6AA-082EE79A21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880884" y="2195624"/>
            <a:ext cx="286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D61E99-2C63-4B8E-854A-EF68768A5145}"/>
              </a:ext>
            </a:extLst>
          </p:cNvPr>
          <p:cNvSpPr/>
          <p:nvPr/>
        </p:nvSpPr>
        <p:spPr>
          <a:xfrm>
            <a:off x="6741042" y="1860698"/>
            <a:ext cx="3094074" cy="669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Value(Fixed bit size)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C2EC6-B9FE-4E12-BA8E-EC37A34AF3DC}"/>
              </a:ext>
            </a:extLst>
          </p:cNvPr>
          <p:cNvSpPr/>
          <p:nvPr/>
        </p:nvSpPr>
        <p:spPr>
          <a:xfrm>
            <a:off x="1626782" y="1860698"/>
            <a:ext cx="2254102" cy="669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Input(Arbitrary size)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7F586-03E1-42DD-8660-A7C08DC08001}"/>
              </a:ext>
            </a:extLst>
          </p:cNvPr>
          <p:cNvSpPr txBox="1"/>
          <p:nvPr/>
        </p:nvSpPr>
        <p:spPr>
          <a:xfrm>
            <a:off x="4167963" y="1637414"/>
            <a:ext cx="267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HMAC (Hash Function)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84191-26CB-4D0F-971B-A5E88DCF2D39}"/>
              </a:ext>
            </a:extLst>
          </p:cNvPr>
          <p:cNvSpPr txBox="1"/>
          <p:nvPr/>
        </p:nvSpPr>
        <p:spPr>
          <a:xfrm>
            <a:off x="4433777" y="2530549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Key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45E65-C195-4831-9906-92719EB68692}"/>
              </a:ext>
            </a:extLst>
          </p:cNvPr>
          <p:cNvCxnSpPr/>
          <p:nvPr/>
        </p:nvCxnSpPr>
        <p:spPr>
          <a:xfrm flipV="1">
            <a:off x="4901609" y="2195624"/>
            <a:ext cx="0" cy="3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4D5E8F6F-FECB-4795-A821-1A81E6E703AF}"/>
              </a:ext>
            </a:extLst>
          </p:cNvPr>
          <p:cNvSpPr/>
          <p:nvPr/>
        </p:nvSpPr>
        <p:spPr>
          <a:xfrm>
            <a:off x="316156" y="2019869"/>
            <a:ext cx="3239086" cy="168549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9FC5167-113C-45A5-A7AF-D37BE08749E9}"/>
              </a:ext>
            </a:extLst>
          </p:cNvPr>
          <p:cNvSpPr/>
          <p:nvPr/>
        </p:nvSpPr>
        <p:spPr>
          <a:xfrm>
            <a:off x="1167183" y="2570086"/>
            <a:ext cx="768516" cy="3957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pubkey-1</a:t>
            </a:r>
            <a:endParaRPr lang="en-IN" sz="800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BC73BD5-AF01-4E49-9594-D38CE140E53A}"/>
              </a:ext>
            </a:extLst>
          </p:cNvPr>
          <p:cNvSpPr/>
          <p:nvPr/>
        </p:nvSpPr>
        <p:spPr>
          <a:xfrm>
            <a:off x="2194865" y="2553903"/>
            <a:ext cx="701225" cy="393591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Index-1</a:t>
            </a:r>
            <a:endParaRPr lang="en-IN" sz="800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FD4F33B-015E-43CD-8E04-ACC7ABC2546D}"/>
              </a:ext>
            </a:extLst>
          </p:cNvPr>
          <p:cNvSpPr/>
          <p:nvPr/>
        </p:nvSpPr>
        <p:spPr>
          <a:xfrm>
            <a:off x="381473" y="3033234"/>
            <a:ext cx="621637" cy="40564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VIC-1</a:t>
            </a:r>
            <a:endParaRPr lang="en-IN" sz="800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41AA079-E1F4-4C8A-84D8-E36345A6884F}"/>
              </a:ext>
            </a:extLst>
          </p:cNvPr>
          <p:cNvSpPr/>
          <p:nvPr/>
        </p:nvSpPr>
        <p:spPr>
          <a:xfrm>
            <a:off x="1078827" y="3036398"/>
            <a:ext cx="827347" cy="395766"/>
          </a:xfrm>
          <a:prstGeom prst="cube">
            <a:avLst>
              <a:gd name="adj" fmla="val 233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Timestamp-1</a:t>
            </a:r>
            <a:endParaRPr lang="en-IN" sz="800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AB7718E-1DA1-493A-8E8C-CA40E0D416DA}"/>
              </a:ext>
            </a:extLst>
          </p:cNvPr>
          <p:cNvSpPr/>
          <p:nvPr/>
        </p:nvSpPr>
        <p:spPr>
          <a:xfrm>
            <a:off x="2056953" y="3027643"/>
            <a:ext cx="770387" cy="411231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</a:t>
            </a:r>
            <a:r>
              <a:rPr lang="en-US" sz="1100" dirty="0"/>
              <a:t>_</a:t>
            </a:r>
            <a:r>
              <a:rPr lang="en-US" sz="800" dirty="0"/>
              <a:t>Seg-1</a:t>
            </a:r>
            <a:endParaRPr lang="en-IN" sz="800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7653B40E-D678-4D36-A146-7A7DF7F8070A}"/>
              </a:ext>
            </a:extLst>
          </p:cNvPr>
          <p:cNvSpPr/>
          <p:nvPr/>
        </p:nvSpPr>
        <p:spPr>
          <a:xfrm>
            <a:off x="4337696" y="2019869"/>
            <a:ext cx="3239086" cy="168549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A1B50EBC-8D00-43F9-9977-C1914AA3204F}"/>
              </a:ext>
            </a:extLst>
          </p:cNvPr>
          <p:cNvSpPr/>
          <p:nvPr/>
        </p:nvSpPr>
        <p:spPr>
          <a:xfrm>
            <a:off x="5297678" y="2570086"/>
            <a:ext cx="768516" cy="3957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pubkey-2</a:t>
            </a:r>
            <a:endParaRPr lang="en-IN" sz="800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DB3F6FF7-22ED-4A0F-B97C-10AD7B0234D9}"/>
              </a:ext>
            </a:extLst>
          </p:cNvPr>
          <p:cNvSpPr/>
          <p:nvPr/>
        </p:nvSpPr>
        <p:spPr>
          <a:xfrm>
            <a:off x="6216405" y="2553903"/>
            <a:ext cx="701225" cy="393591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Index-2</a:t>
            </a:r>
            <a:endParaRPr lang="en-IN" sz="800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422CDB0D-0753-4304-913D-488F2B8CC89C}"/>
              </a:ext>
            </a:extLst>
          </p:cNvPr>
          <p:cNvSpPr/>
          <p:nvPr/>
        </p:nvSpPr>
        <p:spPr>
          <a:xfrm>
            <a:off x="4403013" y="3033234"/>
            <a:ext cx="621637" cy="40564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VIC-2</a:t>
            </a:r>
            <a:endParaRPr lang="en-IN" sz="800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4A68D92A-6B3E-404C-9C43-8DF78F58E84D}"/>
              </a:ext>
            </a:extLst>
          </p:cNvPr>
          <p:cNvSpPr/>
          <p:nvPr/>
        </p:nvSpPr>
        <p:spPr>
          <a:xfrm>
            <a:off x="5207015" y="3043108"/>
            <a:ext cx="827347" cy="395766"/>
          </a:xfrm>
          <a:prstGeom prst="cube">
            <a:avLst>
              <a:gd name="adj" fmla="val 233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Timestamp-2</a:t>
            </a:r>
            <a:endParaRPr lang="en-IN" sz="800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2AE6ED9D-B337-469F-A9BE-E31DA11B828C}"/>
              </a:ext>
            </a:extLst>
          </p:cNvPr>
          <p:cNvSpPr/>
          <p:nvPr/>
        </p:nvSpPr>
        <p:spPr>
          <a:xfrm>
            <a:off x="6078493" y="3027643"/>
            <a:ext cx="770387" cy="411231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</a:t>
            </a:r>
            <a:r>
              <a:rPr lang="en-US" sz="1100" dirty="0"/>
              <a:t>_</a:t>
            </a:r>
            <a:r>
              <a:rPr lang="en-US" sz="800" dirty="0"/>
              <a:t>Seg-2</a:t>
            </a:r>
            <a:endParaRPr lang="en-IN" sz="800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37B98211-E5FE-415C-9B01-7A56143A957E}"/>
              </a:ext>
            </a:extLst>
          </p:cNvPr>
          <p:cNvSpPr/>
          <p:nvPr/>
        </p:nvSpPr>
        <p:spPr>
          <a:xfrm>
            <a:off x="4378952" y="2593738"/>
            <a:ext cx="768516" cy="3957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 HMAC-1</a:t>
            </a:r>
            <a:endParaRPr lang="en-IN" sz="800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81A4CC1E-C406-4D1C-B19B-4BD5C4293777}"/>
              </a:ext>
            </a:extLst>
          </p:cNvPr>
          <p:cNvSpPr/>
          <p:nvPr/>
        </p:nvSpPr>
        <p:spPr>
          <a:xfrm>
            <a:off x="8104153" y="2018453"/>
            <a:ext cx="3239086" cy="168549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C217126E-4FB3-4E25-A95E-FB218F1F075E}"/>
              </a:ext>
            </a:extLst>
          </p:cNvPr>
          <p:cNvSpPr/>
          <p:nvPr/>
        </p:nvSpPr>
        <p:spPr>
          <a:xfrm>
            <a:off x="9064135" y="2568670"/>
            <a:ext cx="768516" cy="3957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pubkey-3</a:t>
            </a:r>
            <a:endParaRPr lang="en-IN" sz="800" dirty="0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8AC6C133-F26C-4B27-955D-5A96DFED022A}"/>
              </a:ext>
            </a:extLst>
          </p:cNvPr>
          <p:cNvSpPr/>
          <p:nvPr/>
        </p:nvSpPr>
        <p:spPr>
          <a:xfrm>
            <a:off x="9982862" y="2552487"/>
            <a:ext cx="701225" cy="393591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Index-3</a:t>
            </a:r>
            <a:endParaRPr lang="en-IN" sz="800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8362E194-9011-4596-B19D-47EBA942E198}"/>
              </a:ext>
            </a:extLst>
          </p:cNvPr>
          <p:cNvSpPr/>
          <p:nvPr/>
        </p:nvSpPr>
        <p:spPr>
          <a:xfrm>
            <a:off x="8169470" y="3031818"/>
            <a:ext cx="621637" cy="40564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VIC-3</a:t>
            </a:r>
            <a:endParaRPr lang="en-IN" sz="800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E031A395-C0F6-4448-B895-953DCD7B47FE}"/>
              </a:ext>
            </a:extLst>
          </p:cNvPr>
          <p:cNvSpPr/>
          <p:nvPr/>
        </p:nvSpPr>
        <p:spPr>
          <a:xfrm>
            <a:off x="8973472" y="3041692"/>
            <a:ext cx="827347" cy="395766"/>
          </a:xfrm>
          <a:prstGeom prst="cube">
            <a:avLst>
              <a:gd name="adj" fmla="val 233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Timestamp-3</a:t>
            </a:r>
            <a:endParaRPr lang="en-IN" sz="800" dirty="0"/>
          </a:p>
        </p:txBody>
      </p:sp>
      <p:sp>
        <p:nvSpPr>
          <p:cNvPr id="116" name="Cube 115">
            <a:extLst>
              <a:ext uri="{FF2B5EF4-FFF2-40B4-BE49-F238E27FC236}">
                <a16:creationId xmlns:a16="http://schemas.microsoft.com/office/drawing/2014/main" id="{07D96689-3F2B-42D3-9D85-1139C800A137}"/>
              </a:ext>
            </a:extLst>
          </p:cNvPr>
          <p:cNvSpPr/>
          <p:nvPr/>
        </p:nvSpPr>
        <p:spPr>
          <a:xfrm>
            <a:off x="9844950" y="3026227"/>
            <a:ext cx="770387" cy="411231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</a:t>
            </a:r>
            <a:r>
              <a:rPr lang="en-US" sz="1100" dirty="0"/>
              <a:t>_</a:t>
            </a:r>
            <a:r>
              <a:rPr lang="en-US" sz="800" dirty="0"/>
              <a:t>Seg-3</a:t>
            </a:r>
            <a:endParaRPr lang="en-IN" sz="800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95B6B207-2D70-4FB3-9EE5-334E72DC78E5}"/>
              </a:ext>
            </a:extLst>
          </p:cNvPr>
          <p:cNvSpPr/>
          <p:nvPr/>
        </p:nvSpPr>
        <p:spPr>
          <a:xfrm>
            <a:off x="8145409" y="2592322"/>
            <a:ext cx="768516" cy="3957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 HMAC-2</a:t>
            </a:r>
            <a:endParaRPr lang="en-IN" sz="800" dirty="0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EC057FC-9415-453A-8BB5-5953FE244272}"/>
              </a:ext>
            </a:extLst>
          </p:cNvPr>
          <p:cNvSpPr/>
          <p:nvPr/>
        </p:nvSpPr>
        <p:spPr>
          <a:xfrm>
            <a:off x="1492500" y="1684155"/>
            <a:ext cx="166023" cy="951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8EDF02C6-E4F1-4F03-96A7-F5BC765CEBC5}"/>
              </a:ext>
            </a:extLst>
          </p:cNvPr>
          <p:cNvSpPr/>
          <p:nvPr/>
        </p:nvSpPr>
        <p:spPr>
          <a:xfrm flipV="1">
            <a:off x="521089" y="3437456"/>
            <a:ext cx="148762" cy="1014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3E741A-475C-41E2-90F0-2DE08986EF44}"/>
              </a:ext>
            </a:extLst>
          </p:cNvPr>
          <p:cNvSpPr txBox="1"/>
          <p:nvPr/>
        </p:nvSpPr>
        <p:spPr>
          <a:xfrm>
            <a:off x="1092466" y="1354130"/>
            <a:ext cx="14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  <a:endParaRPr lang="en-IN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387961-9559-401C-BFDC-05810EF44D47}"/>
              </a:ext>
            </a:extLst>
          </p:cNvPr>
          <p:cNvSpPr txBox="1"/>
          <p:nvPr/>
        </p:nvSpPr>
        <p:spPr>
          <a:xfrm>
            <a:off x="381473" y="4492644"/>
            <a:ext cx="6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</a:t>
            </a:r>
            <a:endParaRPr lang="en-IN" dirty="0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23654118-4C90-4B4A-9337-93C6A359EDD0}"/>
              </a:ext>
            </a:extLst>
          </p:cNvPr>
          <p:cNvSpPr/>
          <p:nvPr/>
        </p:nvSpPr>
        <p:spPr>
          <a:xfrm>
            <a:off x="1530481" y="3703951"/>
            <a:ext cx="235695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2C1E49-4DD7-47BF-B401-AE717E2ED81F}"/>
              </a:ext>
            </a:extLst>
          </p:cNvPr>
          <p:cNvSpPr txBox="1"/>
          <p:nvPr/>
        </p:nvSpPr>
        <p:spPr>
          <a:xfrm>
            <a:off x="2631111" y="4972908"/>
            <a:ext cx="132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Key</a:t>
            </a:r>
          </a:p>
          <a:p>
            <a:r>
              <a:rPr lang="en-US" sz="1200" dirty="0"/>
              <a:t>as Key for hashing Previous Block data</a:t>
            </a:r>
            <a:endParaRPr lang="en-IN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1FA488-E3B2-4493-B492-410D27DD7EF1}"/>
              </a:ext>
            </a:extLst>
          </p:cNvPr>
          <p:cNvSpPr/>
          <p:nvPr/>
        </p:nvSpPr>
        <p:spPr>
          <a:xfrm>
            <a:off x="1003110" y="4695909"/>
            <a:ext cx="1321125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Block Data</a:t>
            </a:r>
            <a:endParaRPr lang="en-IN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05E058B-6FBE-4C3A-AF8E-A49FBB8D6C07}"/>
              </a:ext>
            </a:extLst>
          </p:cNvPr>
          <p:cNvCxnSpPr>
            <a:cxnSpLocks/>
            <a:stCxn id="129" idx="3"/>
            <a:endCxn id="78" idx="2"/>
          </p:cNvCxnSpPr>
          <p:nvPr/>
        </p:nvCxnSpPr>
        <p:spPr>
          <a:xfrm flipV="1">
            <a:off x="2324235" y="2841092"/>
            <a:ext cx="2054717" cy="2131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560FE800-0A6C-482B-9632-D08C771E7148}"/>
              </a:ext>
            </a:extLst>
          </p:cNvPr>
          <p:cNvSpPr/>
          <p:nvPr/>
        </p:nvSpPr>
        <p:spPr>
          <a:xfrm flipV="1">
            <a:off x="4661516" y="3429000"/>
            <a:ext cx="148762" cy="1014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043DD6-3D11-4216-9011-D75DDAF41630}"/>
              </a:ext>
            </a:extLst>
          </p:cNvPr>
          <p:cNvSpPr txBox="1"/>
          <p:nvPr/>
        </p:nvSpPr>
        <p:spPr>
          <a:xfrm>
            <a:off x="4521900" y="4484188"/>
            <a:ext cx="6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</a:t>
            </a:r>
            <a:endParaRPr lang="en-IN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521B5AC-7524-4909-81B4-B65F2E205067}"/>
              </a:ext>
            </a:extLst>
          </p:cNvPr>
          <p:cNvSpPr txBox="1"/>
          <p:nvPr/>
        </p:nvSpPr>
        <p:spPr>
          <a:xfrm>
            <a:off x="6791145" y="4913699"/>
            <a:ext cx="132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Key</a:t>
            </a:r>
          </a:p>
          <a:p>
            <a:r>
              <a:rPr lang="en-US" sz="1200" dirty="0"/>
              <a:t>as Key for hashing Previous Block data</a:t>
            </a:r>
            <a:endParaRPr lang="en-IN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05BB21-D0D9-4DC8-81B1-BF441B4F3482}"/>
              </a:ext>
            </a:extLst>
          </p:cNvPr>
          <p:cNvSpPr/>
          <p:nvPr/>
        </p:nvSpPr>
        <p:spPr>
          <a:xfrm>
            <a:off x="5163144" y="4636700"/>
            <a:ext cx="1321125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Block Data</a:t>
            </a:r>
            <a:endParaRPr lang="en-IN" dirty="0"/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882535E7-A721-4E93-87B1-DC5FF038BD17}"/>
              </a:ext>
            </a:extLst>
          </p:cNvPr>
          <p:cNvSpPr/>
          <p:nvPr/>
        </p:nvSpPr>
        <p:spPr>
          <a:xfrm>
            <a:off x="5502840" y="3698902"/>
            <a:ext cx="235695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948D0E1-61D1-4E93-B53E-EB415AE689E8}"/>
              </a:ext>
            </a:extLst>
          </p:cNvPr>
          <p:cNvCxnSpPr>
            <a:cxnSpLocks/>
            <a:stCxn id="142" idx="3"/>
            <a:endCxn id="118" idx="2"/>
          </p:cNvCxnSpPr>
          <p:nvPr/>
        </p:nvCxnSpPr>
        <p:spPr>
          <a:xfrm flipV="1">
            <a:off x="6484269" y="2839676"/>
            <a:ext cx="1661140" cy="2074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8360E422-18B1-4C9A-B5B6-0B299378CCA5}"/>
              </a:ext>
            </a:extLst>
          </p:cNvPr>
          <p:cNvSpPr/>
          <p:nvPr/>
        </p:nvSpPr>
        <p:spPr>
          <a:xfrm>
            <a:off x="5635556" y="1644818"/>
            <a:ext cx="166023" cy="951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85D97C-BDA9-475A-8407-ED6F5DB241B4}"/>
              </a:ext>
            </a:extLst>
          </p:cNvPr>
          <p:cNvSpPr txBox="1"/>
          <p:nvPr/>
        </p:nvSpPr>
        <p:spPr>
          <a:xfrm>
            <a:off x="5235522" y="1314793"/>
            <a:ext cx="14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  <a:endParaRPr lang="en-IN" sz="1400" dirty="0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465A2257-0331-4F02-8AE6-451980D930EF}"/>
              </a:ext>
            </a:extLst>
          </p:cNvPr>
          <p:cNvSpPr/>
          <p:nvPr/>
        </p:nvSpPr>
        <p:spPr>
          <a:xfrm>
            <a:off x="9291692" y="1684530"/>
            <a:ext cx="166023" cy="951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0D3B02F-0E08-4C46-98DD-D5FDBA44CEDE}"/>
              </a:ext>
            </a:extLst>
          </p:cNvPr>
          <p:cNvSpPr txBox="1"/>
          <p:nvPr/>
        </p:nvSpPr>
        <p:spPr>
          <a:xfrm>
            <a:off x="8891658" y="1354505"/>
            <a:ext cx="14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0994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144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LiberationSans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Jishnu</dc:creator>
  <cp:lastModifiedBy>Jishnu</cp:lastModifiedBy>
  <cp:revision>29</cp:revision>
  <dcterms:created xsi:type="dcterms:W3CDTF">2020-08-14T15:11:24Z</dcterms:created>
  <dcterms:modified xsi:type="dcterms:W3CDTF">2020-08-15T06:35:23Z</dcterms:modified>
</cp:coreProperties>
</file>