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607C-6B35-4DA4-B535-A6317F0CC6E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B03E-1424-487C-B1CC-2753F264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2" t="4714" r="481" b="3651"/>
          <a:stretch/>
        </p:blipFill>
        <p:spPr>
          <a:xfrm>
            <a:off x="-235390" y="-81482"/>
            <a:ext cx="12888869" cy="70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reddy</dc:creator>
  <cp:lastModifiedBy>vishnu reddy</cp:lastModifiedBy>
  <cp:revision>2</cp:revision>
  <dcterms:created xsi:type="dcterms:W3CDTF">2020-06-06T08:01:23Z</dcterms:created>
  <dcterms:modified xsi:type="dcterms:W3CDTF">2020-06-06T08:05:07Z</dcterms:modified>
</cp:coreProperties>
</file>