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3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6681-841C-4EE9-B0FC-332520CEA3B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39CA-B701-44AD-8616-01C5E2BF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338"/>
            <a:ext cx="9144000" cy="10773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What Is Linux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9168"/>
            <a:ext cx="9144000" cy="2858632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6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Operating System</a:t>
            </a:r>
          </a:p>
          <a:p>
            <a:pPr algn="l"/>
            <a:endParaRPr lang="en-US" sz="16600" b="1" dirty="0" smtClean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algn="l"/>
            <a:r>
              <a:rPr lang="en-US" sz="16600" b="1" dirty="0" err="1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Eg</a:t>
            </a:r>
            <a:r>
              <a:rPr lang="en-US" sz="166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600" dirty="0" smtClean="0">
                <a:latin typeface="Book Antiqua" panose="02040602050305030304" pitchFamily="18" charset="0"/>
              </a:rPr>
              <a:t>Like Windows  --Microsoft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600" dirty="0" smtClean="0">
                <a:latin typeface="Book Antiqua" panose="02040602050305030304" pitchFamily="18" charset="0"/>
              </a:rPr>
              <a:t>Mac -------Apple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600" dirty="0" smtClean="0">
                <a:latin typeface="Book Antiqua" panose="02040602050305030304" pitchFamily="18" charset="0"/>
              </a:rPr>
              <a:t>Solaris----- Oracle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What Is Linux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6551"/>
            <a:ext cx="12801211" cy="72006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9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Book Antiqua</vt:lpstr>
      <vt:lpstr>Calibri</vt:lpstr>
      <vt:lpstr>Calibri Light</vt:lpstr>
      <vt:lpstr>Office Theme</vt:lpstr>
      <vt:lpstr>What Is Linux ?</vt:lpstr>
      <vt:lpstr>What Is Linux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Linux ?</dc:title>
  <dc:creator>vishnu reddy</dc:creator>
  <cp:lastModifiedBy>vishnu reddy</cp:lastModifiedBy>
  <cp:revision>3</cp:revision>
  <dcterms:created xsi:type="dcterms:W3CDTF">2020-06-06T07:41:39Z</dcterms:created>
  <dcterms:modified xsi:type="dcterms:W3CDTF">2020-06-06T07:54:08Z</dcterms:modified>
</cp:coreProperties>
</file>