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228A56-ED04-4851-8071-F855B3F3672B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2BD452-6639-4A4A-850A-28FF8F69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4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BD452-6639-4A4A-850A-28FF8F69F8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41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BD452-6639-4A4A-850A-28FF8F69F8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48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1BCFD-B31D-49E4-A319-8CBB0DB52A83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F7DA-154D-4A79-BCCC-2E65B253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92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1BCFD-B31D-49E4-A319-8CBB0DB52A83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F7DA-154D-4A79-BCCC-2E65B253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91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1BCFD-B31D-49E4-A319-8CBB0DB52A83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F7DA-154D-4A79-BCCC-2E65B253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74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1BCFD-B31D-49E4-A319-8CBB0DB52A83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F7DA-154D-4A79-BCCC-2E65B253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96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1BCFD-B31D-49E4-A319-8CBB0DB52A83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F7DA-154D-4A79-BCCC-2E65B253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0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1BCFD-B31D-49E4-A319-8CBB0DB52A83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F7DA-154D-4A79-BCCC-2E65B253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66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1BCFD-B31D-49E4-A319-8CBB0DB52A83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F7DA-154D-4A79-BCCC-2E65B253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98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1BCFD-B31D-49E4-A319-8CBB0DB52A83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F7DA-154D-4A79-BCCC-2E65B253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81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1BCFD-B31D-49E4-A319-8CBB0DB52A83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F7DA-154D-4A79-BCCC-2E65B253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93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1BCFD-B31D-49E4-A319-8CBB0DB52A83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F7DA-154D-4A79-BCCC-2E65B253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41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1BCFD-B31D-49E4-A319-8CBB0DB52A83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F7DA-154D-4A79-BCCC-2E65B253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72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1BCFD-B31D-49E4-A319-8CBB0DB52A83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4F7DA-154D-4A79-BCCC-2E65B253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501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69" b="305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174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3812"/>
          <a:stretch/>
        </p:blipFill>
        <p:spPr>
          <a:xfrm>
            <a:off x="-1184987" y="-597159"/>
            <a:ext cx="14631323" cy="753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493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071" t="-20675" r="5483" b="11959"/>
          <a:stretch/>
        </p:blipFill>
        <p:spPr>
          <a:xfrm>
            <a:off x="-3113314" y="-2731537"/>
            <a:ext cx="16540065" cy="1000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93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862" b="2596"/>
          <a:stretch/>
        </p:blipFill>
        <p:spPr>
          <a:xfrm>
            <a:off x="-1921552" y="-373756"/>
            <a:ext cx="13727271" cy="832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001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662" t="8212" r="3375" b="-719"/>
          <a:stretch/>
        </p:blipFill>
        <p:spPr>
          <a:xfrm>
            <a:off x="-624691" y="-63375"/>
            <a:ext cx="13685203" cy="702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890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Download AND INSTALLATION 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and Installation centos7 (7v Recommended).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768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29" b="3439"/>
          <a:stretch/>
        </p:blipFill>
        <p:spPr>
          <a:xfrm>
            <a:off x="0" y="1"/>
            <a:ext cx="12367034" cy="703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675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Linux Users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US Government and Agencies (National, State, Federal and International)</a:t>
            </a:r>
          </a:p>
          <a:p>
            <a:r>
              <a:rPr lang="en-US" dirty="0" smtClean="0"/>
              <a:t>NASA</a:t>
            </a:r>
            <a:endParaRPr lang="en-US" dirty="0"/>
          </a:p>
          <a:p>
            <a:r>
              <a:rPr lang="en-US" dirty="0" smtClean="0"/>
              <a:t>Health </a:t>
            </a:r>
            <a:r>
              <a:rPr lang="en-US" dirty="0"/>
              <a:t>Care</a:t>
            </a:r>
          </a:p>
          <a:p>
            <a:r>
              <a:rPr lang="en-US" dirty="0" smtClean="0"/>
              <a:t>The </a:t>
            </a:r>
            <a:r>
              <a:rPr lang="en-US" dirty="0"/>
              <a:t>Bullet Trains in Japan runs at the speed of 150-215 m/h</a:t>
            </a:r>
          </a:p>
          <a:p>
            <a:r>
              <a:rPr lang="en-US" dirty="0" smtClean="0"/>
              <a:t>Traffic </a:t>
            </a:r>
            <a:r>
              <a:rPr lang="en-US" dirty="0"/>
              <a:t>Control</a:t>
            </a:r>
          </a:p>
          <a:p>
            <a:r>
              <a:rPr lang="en-US" dirty="0" smtClean="0"/>
              <a:t>Financial </a:t>
            </a:r>
            <a:r>
              <a:rPr lang="en-US" dirty="0"/>
              <a:t>Institutes e.g. NYSE</a:t>
            </a:r>
          </a:p>
          <a:p>
            <a:r>
              <a:rPr lang="fr-FR" dirty="0" smtClean="0"/>
              <a:t>Entertainment </a:t>
            </a:r>
            <a:r>
              <a:rPr lang="fr-FR" dirty="0"/>
              <a:t>industries (</a:t>
            </a:r>
            <a:r>
              <a:rPr lang="fr-FR" dirty="0" err="1"/>
              <a:t>Cinemas</a:t>
            </a:r>
            <a:r>
              <a:rPr lang="fr-FR" dirty="0"/>
              <a:t>, Production </a:t>
            </a:r>
            <a:r>
              <a:rPr lang="fr-FR" dirty="0" err="1"/>
              <a:t>houses</a:t>
            </a:r>
            <a:r>
              <a:rPr lang="fr-FR" dirty="0"/>
              <a:t> etc.)</a:t>
            </a:r>
          </a:p>
          <a:p>
            <a:r>
              <a:rPr lang="en-US" dirty="0" smtClean="0"/>
              <a:t>World </a:t>
            </a:r>
            <a:r>
              <a:rPr lang="en-US" dirty="0"/>
              <a:t>e-commerce leaders, including Amazon, eBay, PayPal, and Walmart run their platform on Linux</a:t>
            </a:r>
          </a:p>
          <a:p>
            <a:r>
              <a:rPr lang="en-US" dirty="0" smtClean="0"/>
              <a:t>Other </a:t>
            </a:r>
            <a:r>
              <a:rPr lang="en-US" dirty="0"/>
              <a:t>fortune 500 companies e.g. Google, IBM, McDonalds, Facebook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248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92</Words>
  <Application>Microsoft Office PowerPoint</Application>
  <PresentationFormat>Widescreen</PresentationFormat>
  <Paragraphs>15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Download AND INSTALLATION </vt:lpstr>
      <vt:lpstr>PowerPoint Presentation</vt:lpstr>
      <vt:lpstr>Linux Users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vishnu reddy</dc:creator>
  <cp:lastModifiedBy>vishnu reddy</cp:lastModifiedBy>
  <cp:revision>12</cp:revision>
  <dcterms:created xsi:type="dcterms:W3CDTF">2020-06-06T08:16:40Z</dcterms:created>
  <dcterms:modified xsi:type="dcterms:W3CDTF">2020-06-06T09:41:33Z</dcterms:modified>
</cp:coreProperties>
</file>