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537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54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8730" y="2141852"/>
            <a:ext cx="4406539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75" y="1438621"/>
            <a:ext cx="8119048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537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80" y="2663282"/>
            <a:ext cx="2207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24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OMM</a:t>
            </a:r>
            <a:r>
              <a:rPr sz="24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ERCE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80" y="3383829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z="24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24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90" y="316855"/>
            <a:ext cx="3169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NON</a:t>
            </a:r>
            <a:r>
              <a:rPr sz="14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FUNCTIONAL</a:t>
            </a:r>
            <a:r>
              <a:rPr sz="1400" b="1" spc="-2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090" y="1117459"/>
            <a:ext cx="8296909" cy="3226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9113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Performance: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able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process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requests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quickly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with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minimal</a:t>
            </a:r>
            <a:r>
              <a:rPr sz="1400" spc="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latency.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Security: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 capable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of protecting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data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sensitive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Scalability: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able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handle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sudden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spikes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traffic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usage.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Availability: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available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24/7,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with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downtime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due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maintenance.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Reliability: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e-commerce</a:t>
            </a:r>
            <a:r>
              <a:rPr sz="1400" spc="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able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handle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errors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unexpected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conditions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without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crashing.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Usability: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e-commerce</a:t>
            </a:r>
            <a:r>
              <a:rPr sz="1400" spc="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user-friendly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intuitive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Maintainability: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easy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modify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maintain.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Testability: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</a:t>
            </a:r>
            <a:r>
              <a:rPr sz="1400" spc="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easy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test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for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bugs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other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issues.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79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36"/>
                </a:lnTo>
                <a:lnTo>
                  <a:pt x="135636" y="344436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6" cy="82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1" y="1118"/>
                  </a:lnTo>
                  <a:lnTo>
                    <a:pt x="931043" y="4439"/>
                  </a:lnTo>
                  <a:lnTo>
                    <a:pt x="883889" y="9914"/>
                  </a:lnTo>
                  <a:lnTo>
                    <a:pt x="837409" y="17493"/>
                  </a:lnTo>
                  <a:lnTo>
                    <a:pt x="791653" y="27128"/>
                  </a:lnTo>
                  <a:lnTo>
                    <a:pt x="746669" y="38768"/>
                  </a:lnTo>
                  <a:lnTo>
                    <a:pt x="702507" y="52365"/>
                  </a:lnTo>
                  <a:lnTo>
                    <a:pt x="659217" y="67870"/>
                  </a:lnTo>
                  <a:lnTo>
                    <a:pt x="616848" y="85232"/>
                  </a:lnTo>
                  <a:lnTo>
                    <a:pt x="575448" y="104402"/>
                  </a:lnTo>
                  <a:lnTo>
                    <a:pt x="535068" y="125332"/>
                  </a:lnTo>
                  <a:lnTo>
                    <a:pt x="495757" y="147972"/>
                  </a:lnTo>
                  <a:lnTo>
                    <a:pt x="457564" y="172272"/>
                  </a:lnTo>
                  <a:lnTo>
                    <a:pt x="420538" y="198184"/>
                  </a:lnTo>
                  <a:lnTo>
                    <a:pt x="384728" y="225658"/>
                  </a:lnTo>
                  <a:lnTo>
                    <a:pt x="350185" y="254644"/>
                  </a:lnTo>
                  <a:lnTo>
                    <a:pt x="316957" y="285093"/>
                  </a:lnTo>
                  <a:lnTo>
                    <a:pt x="285093" y="316957"/>
                  </a:lnTo>
                  <a:lnTo>
                    <a:pt x="254644" y="350185"/>
                  </a:lnTo>
                  <a:lnTo>
                    <a:pt x="225658" y="384728"/>
                  </a:lnTo>
                  <a:lnTo>
                    <a:pt x="198184" y="420538"/>
                  </a:lnTo>
                  <a:lnTo>
                    <a:pt x="172272" y="457564"/>
                  </a:lnTo>
                  <a:lnTo>
                    <a:pt x="147972" y="495757"/>
                  </a:lnTo>
                  <a:lnTo>
                    <a:pt x="125332" y="535068"/>
                  </a:lnTo>
                  <a:lnTo>
                    <a:pt x="104402" y="575448"/>
                  </a:lnTo>
                  <a:lnTo>
                    <a:pt x="85232" y="616848"/>
                  </a:lnTo>
                  <a:lnTo>
                    <a:pt x="67870" y="659217"/>
                  </a:lnTo>
                  <a:lnTo>
                    <a:pt x="52365" y="702507"/>
                  </a:lnTo>
                  <a:lnTo>
                    <a:pt x="38768" y="746669"/>
                  </a:lnTo>
                  <a:lnTo>
                    <a:pt x="27128" y="791653"/>
                  </a:lnTo>
                  <a:lnTo>
                    <a:pt x="17493" y="837409"/>
                  </a:lnTo>
                  <a:lnTo>
                    <a:pt x="9914" y="883889"/>
                  </a:lnTo>
                  <a:lnTo>
                    <a:pt x="4439" y="931043"/>
                  </a:lnTo>
                  <a:lnTo>
                    <a:pt x="1118" y="978821"/>
                  </a:lnTo>
                  <a:lnTo>
                    <a:pt x="0" y="1027176"/>
                  </a:lnTo>
                  <a:lnTo>
                    <a:pt x="1118" y="1075530"/>
                  </a:lnTo>
                  <a:lnTo>
                    <a:pt x="4439" y="1123308"/>
                  </a:lnTo>
                  <a:lnTo>
                    <a:pt x="9914" y="1170462"/>
                  </a:lnTo>
                  <a:lnTo>
                    <a:pt x="17493" y="1216942"/>
                  </a:lnTo>
                  <a:lnTo>
                    <a:pt x="27128" y="1262698"/>
                  </a:lnTo>
                  <a:lnTo>
                    <a:pt x="38768" y="1307682"/>
                  </a:lnTo>
                  <a:lnTo>
                    <a:pt x="52365" y="1351844"/>
                  </a:lnTo>
                  <a:lnTo>
                    <a:pt x="67870" y="1395134"/>
                  </a:lnTo>
                  <a:lnTo>
                    <a:pt x="85232" y="1437503"/>
                  </a:lnTo>
                  <a:lnTo>
                    <a:pt x="104402" y="1478903"/>
                  </a:lnTo>
                  <a:lnTo>
                    <a:pt x="125332" y="1519283"/>
                  </a:lnTo>
                  <a:lnTo>
                    <a:pt x="147972" y="1558594"/>
                  </a:lnTo>
                  <a:lnTo>
                    <a:pt x="172272" y="1596787"/>
                  </a:lnTo>
                  <a:lnTo>
                    <a:pt x="198184" y="1633813"/>
                  </a:lnTo>
                  <a:lnTo>
                    <a:pt x="225658" y="1669623"/>
                  </a:lnTo>
                  <a:lnTo>
                    <a:pt x="254644" y="1704166"/>
                  </a:lnTo>
                  <a:lnTo>
                    <a:pt x="285093" y="1737394"/>
                  </a:lnTo>
                  <a:lnTo>
                    <a:pt x="316957" y="1769258"/>
                  </a:lnTo>
                  <a:lnTo>
                    <a:pt x="350185" y="1799707"/>
                  </a:lnTo>
                  <a:lnTo>
                    <a:pt x="384728" y="1828693"/>
                  </a:lnTo>
                  <a:lnTo>
                    <a:pt x="420538" y="1856167"/>
                  </a:lnTo>
                  <a:lnTo>
                    <a:pt x="457564" y="1882079"/>
                  </a:lnTo>
                  <a:lnTo>
                    <a:pt x="495757" y="1906379"/>
                  </a:lnTo>
                  <a:lnTo>
                    <a:pt x="535068" y="1929019"/>
                  </a:lnTo>
                  <a:lnTo>
                    <a:pt x="575448" y="1949949"/>
                  </a:lnTo>
                  <a:lnTo>
                    <a:pt x="616848" y="1969119"/>
                  </a:lnTo>
                  <a:lnTo>
                    <a:pt x="659217" y="1986481"/>
                  </a:lnTo>
                  <a:lnTo>
                    <a:pt x="702507" y="2001986"/>
                  </a:lnTo>
                  <a:lnTo>
                    <a:pt x="746669" y="2015583"/>
                  </a:lnTo>
                  <a:lnTo>
                    <a:pt x="791653" y="2027223"/>
                  </a:lnTo>
                  <a:lnTo>
                    <a:pt x="837409" y="2036858"/>
                  </a:lnTo>
                  <a:lnTo>
                    <a:pt x="883889" y="2044437"/>
                  </a:lnTo>
                  <a:lnTo>
                    <a:pt x="931043" y="2049912"/>
                  </a:lnTo>
                  <a:lnTo>
                    <a:pt x="978821" y="2053233"/>
                  </a:lnTo>
                  <a:lnTo>
                    <a:pt x="1027176" y="2054352"/>
                  </a:lnTo>
                  <a:lnTo>
                    <a:pt x="1075530" y="2053233"/>
                  </a:lnTo>
                  <a:lnTo>
                    <a:pt x="1123308" y="2049912"/>
                  </a:lnTo>
                  <a:lnTo>
                    <a:pt x="1170462" y="2044437"/>
                  </a:lnTo>
                  <a:lnTo>
                    <a:pt x="1216942" y="2036858"/>
                  </a:lnTo>
                  <a:lnTo>
                    <a:pt x="1262698" y="2027223"/>
                  </a:lnTo>
                  <a:lnTo>
                    <a:pt x="1307682" y="2015583"/>
                  </a:lnTo>
                  <a:lnTo>
                    <a:pt x="1351844" y="2001986"/>
                  </a:lnTo>
                  <a:lnTo>
                    <a:pt x="1395134" y="1986481"/>
                  </a:lnTo>
                  <a:lnTo>
                    <a:pt x="1437503" y="1969119"/>
                  </a:lnTo>
                  <a:lnTo>
                    <a:pt x="1478903" y="1949949"/>
                  </a:lnTo>
                  <a:lnTo>
                    <a:pt x="1519283" y="1929019"/>
                  </a:lnTo>
                  <a:lnTo>
                    <a:pt x="1558594" y="1906379"/>
                  </a:lnTo>
                  <a:lnTo>
                    <a:pt x="1596787" y="1882079"/>
                  </a:lnTo>
                  <a:lnTo>
                    <a:pt x="1633813" y="1856167"/>
                  </a:lnTo>
                  <a:lnTo>
                    <a:pt x="1669623" y="1828693"/>
                  </a:lnTo>
                  <a:lnTo>
                    <a:pt x="1704166" y="1799707"/>
                  </a:lnTo>
                  <a:lnTo>
                    <a:pt x="1737394" y="1769258"/>
                  </a:lnTo>
                  <a:lnTo>
                    <a:pt x="1769258" y="1737394"/>
                  </a:lnTo>
                  <a:lnTo>
                    <a:pt x="1799707" y="1704166"/>
                  </a:lnTo>
                  <a:lnTo>
                    <a:pt x="1828693" y="1669623"/>
                  </a:lnTo>
                  <a:lnTo>
                    <a:pt x="1856167" y="1633813"/>
                  </a:lnTo>
                  <a:lnTo>
                    <a:pt x="1882079" y="1596787"/>
                  </a:lnTo>
                  <a:lnTo>
                    <a:pt x="1906379" y="1558594"/>
                  </a:lnTo>
                  <a:lnTo>
                    <a:pt x="1929019" y="1519283"/>
                  </a:lnTo>
                  <a:lnTo>
                    <a:pt x="1949949" y="1478903"/>
                  </a:lnTo>
                  <a:lnTo>
                    <a:pt x="1969119" y="1437503"/>
                  </a:lnTo>
                  <a:lnTo>
                    <a:pt x="1986481" y="1395134"/>
                  </a:lnTo>
                  <a:lnTo>
                    <a:pt x="2001986" y="1351844"/>
                  </a:lnTo>
                  <a:lnTo>
                    <a:pt x="2015583" y="1307682"/>
                  </a:lnTo>
                  <a:lnTo>
                    <a:pt x="2027223" y="1262698"/>
                  </a:lnTo>
                  <a:lnTo>
                    <a:pt x="2036858" y="1216942"/>
                  </a:lnTo>
                  <a:lnTo>
                    <a:pt x="2044437" y="1170462"/>
                  </a:lnTo>
                  <a:lnTo>
                    <a:pt x="2049912" y="1123308"/>
                  </a:lnTo>
                  <a:lnTo>
                    <a:pt x="2053233" y="1075530"/>
                  </a:lnTo>
                  <a:lnTo>
                    <a:pt x="2054352" y="1027176"/>
                  </a:lnTo>
                  <a:lnTo>
                    <a:pt x="2053233" y="978821"/>
                  </a:lnTo>
                  <a:lnTo>
                    <a:pt x="2049912" y="931043"/>
                  </a:lnTo>
                  <a:lnTo>
                    <a:pt x="2044437" y="883889"/>
                  </a:lnTo>
                  <a:lnTo>
                    <a:pt x="2036858" y="837409"/>
                  </a:lnTo>
                  <a:lnTo>
                    <a:pt x="2027223" y="791653"/>
                  </a:lnTo>
                  <a:lnTo>
                    <a:pt x="2015583" y="746669"/>
                  </a:lnTo>
                  <a:lnTo>
                    <a:pt x="2001986" y="702507"/>
                  </a:lnTo>
                  <a:lnTo>
                    <a:pt x="1986481" y="659217"/>
                  </a:lnTo>
                  <a:lnTo>
                    <a:pt x="1969119" y="616848"/>
                  </a:lnTo>
                  <a:lnTo>
                    <a:pt x="1949949" y="575448"/>
                  </a:lnTo>
                  <a:lnTo>
                    <a:pt x="1929019" y="535068"/>
                  </a:lnTo>
                  <a:lnTo>
                    <a:pt x="1906379" y="495757"/>
                  </a:lnTo>
                  <a:lnTo>
                    <a:pt x="1882079" y="457564"/>
                  </a:lnTo>
                  <a:lnTo>
                    <a:pt x="1856167" y="420538"/>
                  </a:lnTo>
                  <a:lnTo>
                    <a:pt x="1828693" y="384728"/>
                  </a:lnTo>
                  <a:lnTo>
                    <a:pt x="1799707" y="350185"/>
                  </a:lnTo>
                  <a:lnTo>
                    <a:pt x="1769258" y="316957"/>
                  </a:lnTo>
                  <a:lnTo>
                    <a:pt x="1737394" y="285093"/>
                  </a:lnTo>
                  <a:lnTo>
                    <a:pt x="1704166" y="254644"/>
                  </a:lnTo>
                  <a:lnTo>
                    <a:pt x="1669623" y="225658"/>
                  </a:lnTo>
                  <a:lnTo>
                    <a:pt x="1633813" y="198184"/>
                  </a:lnTo>
                  <a:lnTo>
                    <a:pt x="1596787" y="172272"/>
                  </a:lnTo>
                  <a:lnTo>
                    <a:pt x="1558594" y="147972"/>
                  </a:lnTo>
                  <a:lnTo>
                    <a:pt x="1519283" y="125332"/>
                  </a:lnTo>
                  <a:lnTo>
                    <a:pt x="1478903" y="104402"/>
                  </a:lnTo>
                  <a:lnTo>
                    <a:pt x="1437503" y="85232"/>
                  </a:lnTo>
                  <a:lnTo>
                    <a:pt x="1395134" y="67870"/>
                  </a:lnTo>
                  <a:lnTo>
                    <a:pt x="1351844" y="52365"/>
                  </a:lnTo>
                  <a:lnTo>
                    <a:pt x="1307682" y="38768"/>
                  </a:lnTo>
                  <a:lnTo>
                    <a:pt x="1262698" y="27128"/>
                  </a:lnTo>
                  <a:lnTo>
                    <a:pt x="1216942" y="17493"/>
                  </a:lnTo>
                  <a:lnTo>
                    <a:pt x="1170462" y="9914"/>
                  </a:lnTo>
                  <a:lnTo>
                    <a:pt x="1123308" y="4439"/>
                  </a:lnTo>
                  <a:lnTo>
                    <a:pt x="1075530" y="111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8" y="978821"/>
                  </a:lnTo>
                  <a:lnTo>
                    <a:pt x="4439" y="931043"/>
                  </a:lnTo>
                  <a:lnTo>
                    <a:pt x="9914" y="883889"/>
                  </a:lnTo>
                  <a:lnTo>
                    <a:pt x="17493" y="837409"/>
                  </a:lnTo>
                  <a:lnTo>
                    <a:pt x="27128" y="791653"/>
                  </a:lnTo>
                  <a:lnTo>
                    <a:pt x="38768" y="746669"/>
                  </a:lnTo>
                  <a:lnTo>
                    <a:pt x="52365" y="702507"/>
                  </a:lnTo>
                  <a:lnTo>
                    <a:pt x="67870" y="659217"/>
                  </a:lnTo>
                  <a:lnTo>
                    <a:pt x="85232" y="616848"/>
                  </a:lnTo>
                  <a:lnTo>
                    <a:pt x="104402" y="575448"/>
                  </a:lnTo>
                  <a:lnTo>
                    <a:pt x="125332" y="535068"/>
                  </a:lnTo>
                  <a:lnTo>
                    <a:pt x="147972" y="495757"/>
                  </a:lnTo>
                  <a:lnTo>
                    <a:pt x="172272" y="457564"/>
                  </a:lnTo>
                  <a:lnTo>
                    <a:pt x="198184" y="420538"/>
                  </a:lnTo>
                  <a:lnTo>
                    <a:pt x="225658" y="384728"/>
                  </a:lnTo>
                  <a:lnTo>
                    <a:pt x="254644" y="350185"/>
                  </a:lnTo>
                  <a:lnTo>
                    <a:pt x="285093" y="316957"/>
                  </a:lnTo>
                  <a:lnTo>
                    <a:pt x="316957" y="285093"/>
                  </a:lnTo>
                  <a:lnTo>
                    <a:pt x="350185" y="254644"/>
                  </a:lnTo>
                  <a:lnTo>
                    <a:pt x="384728" y="225658"/>
                  </a:lnTo>
                  <a:lnTo>
                    <a:pt x="420538" y="198184"/>
                  </a:lnTo>
                  <a:lnTo>
                    <a:pt x="457564" y="172272"/>
                  </a:lnTo>
                  <a:lnTo>
                    <a:pt x="495757" y="147972"/>
                  </a:lnTo>
                  <a:lnTo>
                    <a:pt x="535068" y="125332"/>
                  </a:lnTo>
                  <a:lnTo>
                    <a:pt x="575448" y="104402"/>
                  </a:lnTo>
                  <a:lnTo>
                    <a:pt x="616848" y="85232"/>
                  </a:lnTo>
                  <a:lnTo>
                    <a:pt x="659217" y="67870"/>
                  </a:lnTo>
                  <a:lnTo>
                    <a:pt x="702507" y="52365"/>
                  </a:lnTo>
                  <a:lnTo>
                    <a:pt x="746669" y="38768"/>
                  </a:lnTo>
                  <a:lnTo>
                    <a:pt x="791653" y="27128"/>
                  </a:lnTo>
                  <a:lnTo>
                    <a:pt x="837409" y="17493"/>
                  </a:lnTo>
                  <a:lnTo>
                    <a:pt x="883889" y="9914"/>
                  </a:lnTo>
                  <a:lnTo>
                    <a:pt x="931043" y="4439"/>
                  </a:lnTo>
                  <a:lnTo>
                    <a:pt x="978821" y="1118"/>
                  </a:lnTo>
                  <a:lnTo>
                    <a:pt x="1027176" y="0"/>
                  </a:lnTo>
                  <a:lnTo>
                    <a:pt x="1075530" y="1118"/>
                  </a:lnTo>
                  <a:lnTo>
                    <a:pt x="1123308" y="4439"/>
                  </a:lnTo>
                  <a:lnTo>
                    <a:pt x="1170462" y="9914"/>
                  </a:lnTo>
                  <a:lnTo>
                    <a:pt x="1216942" y="17493"/>
                  </a:lnTo>
                  <a:lnTo>
                    <a:pt x="1262698" y="27128"/>
                  </a:lnTo>
                  <a:lnTo>
                    <a:pt x="1307682" y="38768"/>
                  </a:lnTo>
                  <a:lnTo>
                    <a:pt x="1351844" y="52365"/>
                  </a:lnTo>
                  <a:lnTo>
                    <a:pt x="1395134" y="67870"/>
                  </a:lnTo>
                  <a:lnTo>
                    <a:pt x="1437503" y="85232"/>
                  </a:lnTo>
                  <a:lnTo>
                    <a:pt x="1478903" y="104402"/>
                  </a:lnTo>
                  <a:lnTo>
                    <a:pt x="1519283" y="125332"/>
                  </a:lnTo>
                  <a:lnTo>
                    <a:pt x="1558594" y="147972"/>
                  </a:lnTo>
                  <a:lnTo>
                    <a:pt x="1596787" y="172272"/>
                  </a:lnTo>
                  <a:lnTo>
                    <a:pt x="1633813" y="198184"/>
                  </a:lnTo>
                  <a:lnTo>
                    <a:pt x="1669623" y="225658"/>
                  </a:lnTo>
                  <a:lnTo>
                    <a:pt x="1704166" y="254644"/>
                  </a:lnTo>
                  <a:lnTo>
                    <a:pt x="1737394" y="285093"/>
                  </a:lnTo>
                  <a:lnTo>
                    <a:pt x="1769258" y="316957"/>
                  </a:lnTo>
                  <a:lnTo>
                    <a:pt x="1799707" y="350185"/>
                  </a:lnTo>
                  <a:lnTo>
                    <a:pt x="1828693" y="384728"/>
                  </a:lnTo>
                  <a:lnTo>
                    <a:pt x="1856167" y="420538"/>
                  </a:lnTo>
                  <a:lnTo>
                    <a:pt x="1882079" y="457564"/>
                  </a:lnTo>
                  <a:lnTo>
                    <a:pt x="1906379" y="495757"/>
                  </a:lnTo>
                  <a:lnTo>
                    <a:pt x="1929019" y="535068"/>
                  </a:lnTo>
                  <a:lnTo>
                    <a:pt x="1949949" y="575448"/>
                  </a:lnTo>
                  <a:lnTo>
                    <a:pt x="1969119" y="616848"/>
                  </a:lnTo>
                  <a:lnTo>
                    <a:pt x="1986481" y="659217"/>
                  </a:lnTo>
                  <a:lnTo>
                    <a:pt x="2001986" y="702507"/>
                  </a:lnTo>
                  <a:lnTo>
                    <a:pt x="2015583" y="746669"/>
                  </a:lnTo>
                  <a:lnTo>
                    <a:pt x="2027223" y="791653"/>
                  </a:lnTo>
                  <a:lnTo>
                    <a:pt x="2036858" y="837409"/>
                  </a:lnTo>
                  <a:lnTo>
                    <a:pt x="2044437" y="883889"/>
                  </a:lnTo>
                  <a:lnTo>
                    <a:pt x="2049912" y="931043"/>
                  </a:lnTo>
                  <a:lnTo>
                    <a:pt x="2053233" y="978821"/>
                  </a:lnTo>
                  <a:lnTo>
                    <a:pt x="2054352" y="1027176"/>
                  </a:lnTo>
                  <a:lnTo>
                    <a:pt x="2053233" y="1075530"/>
                  </a:lnTo>
                  <a:lnTo>
                    <a:pt x="2049912" y="1123308"/>
                  </a:lnTo>
                  <a:lnTo>
                    <a:pt x="2044437" y="1170462"/>
                  </a:lnTo>
                  <a:lnTo>
                    <a:pt x="2036858" y="1216942"/>
                  </a:lnTo>
                  <a:lnTo>
                    <a:pt x="2027223" y="1262698"/>
                  </a:lnTo>
                  <a:lnTo>
                    <a:pt x="2015583" y="1307682"/>
                  </a:lnTo>
                  <a:lnTo>
                    <a:pt x="2001986" y="1351844"/>
                  </a:lnTo>
                  <a:lnTo>
                    <a:pt x="1986481" y="1395134"/>
                  </a:lnTo>
                  <a:lnTo>
                    <a:pt x="1969119" y="1437503"/>
                  </a:lnTo>
                  <a:lnTo>
                    <a:pt x="1949949" y="1478903"/>
                  </a:lnTo>
                  <a:lnTo>
                    <a:pt x="1929019" y="1519283"/>
                  </a:lnTo>
                  <a:lnTo>
                    <a:pt x="1906379" y="1558594"/>
                  </a:lnTo>
                  <a:lnTo>
                    <a:pt x="1882079" y="1596787"/>
                  </a:lnTo>
                  <a:lnTo>
                    <a:pt x="1856167" y="1633813"/>
                  </a:lnTo>
                  <a:lnTo>
                    <a:pt x="1828693" y="1669623"/>
                  </a:lnTo>
                  <a:lnTo>
                    <a:pt x="1799707" y="1704166"/>
                  </a:lnTo>
                  <a:lnTo>
                    <a:pt x="1769258" y="1737394"/>
                  </a:lnTo>
                  <a:lnTo>
                    <a:pt x="1737394" y="1769258"/>
                  </a:lnTo>
                  <a:lnTo>
                    <a:pt x="1704166" y="1799707"/>
                  </a:lnTo>
                  <a:lnTo>
                    <a:pt x="1669623" y="1828693"/>
                  </a:lnTo>
                  <a:lnTo>
                    <a:pt x="1633813" y="1856167"/>
                  </a:lnTo>
                  <a:lnTo>
                    <a:pt x="1596787" y="1882079"/>
                  </a:lnTo>
                  <a:lnTo>
                    <a:pt x="1558594" y="1906379"/>
                  </a:lnTo>
                  <a:lnTo>
                    <a:pt x="1519283" y="1929019"/>
                  </a:lnTo>
                  <a:lnTo>
                    <a:pt x="1478903" y="1949949"/>
                  </a:lnTo>
                  <a:lnTo>
                    <a:pt x="1437503" y="1969119"/>
                  </a:lnTo>
                  <a:lnTo>
                    <a:pt x="1395134" y="1986481"/>
                  </a:lnTo>
                  <a:lnTo>
                    <a:pt x="1351844" y="2001986"/>
                  </a:lnTo>
                  <a:lnTo>
                    <a:pt x="1307682" y="2015583"/>
                  </a:lnTo>
                  <a:lnTo>
                    <a:pt x="1262698" y="2027223"/>
                  </a:lnTo>
                  <a:lnTo>
                    <a:pt x="1216942" y="2036858"/>
                  </a:lnTo>
                  <a:lnTo>
                    <a:pt x="1170462" y="2044437"/>
                  </a:lnTo>
                  <a:lnTo>
                    <a:pt x="1123308" y="2049912"/>
                  </a:lnTo>
                  <a:lnTo>
                    <a:pt x="1075530" y="2053233"/>
                  </a:lnTo>
                  <a:lnTo>
                    <a:pt x="1027176" y="2054352"/>
                  </a:lnTo>
                  <a:lnTo>
                    <a:pt x="978821" y="2053233"/>
                  </a:lnTo>
                  <a:lnTo>
                    <a:pt x="931043" y="2049912"/>
                  </a:lnTo>
                  <a:lnTo>
                    <a:pt x="883889" y="2044437"/>
                  </a:lnTo>
                  <a:lnTo>
                    <a:pt x="837409" y="2036858"/>
                  </a:lnTo>
                  <a:lnTo>
                    <a:pt x="791653" y="2027223"/>
                  </a:lnTo>
                  <a:lnTo>
                    <a:pt x="746669" y="2015583"/>
                  </a:lnTo>
                  <a:lnTo>
                    <a:pt x="702507" y="2001986"/>
                  </a:lnTo>
                  <a:lnTo>
                    <a:pt x="659217" y="1986481"/>
                  </a:lnTo>
                  <a:lnTo>
                    <a:pt x="616848" y="1969119"/>
                  </a:lnTo>
                  <a:lnTo>
                    <a:pt x="575448" y="1949949"/>
                  </a:lnTo>
                  <a:lnTo>
                    <a:pt x="535068" y="1929019"/>
                  </a:lnTo>
                  <a:lnTo>
                    <a:pt x="495757" y="1906379"/>
                  </a:lnTo>
                  <a:lnTo>
                    <a:pt x="457564" y="1882079"/>
                  </a:lnTo>
                  <a:lnTo>
                    <a:pt x="420538" y="1856167"/>
                  </a:lnTo>
                  <a:lnTo>
                    <a:pt x="384728" y="1828693"/>
                  </a:lnTo>
                  <a:lnTo>
                    <a:pt x="350185" y="1799707"/>
                  </a:lnTo>
                  <a:lnTo>
                    <a:pt x="316957" y="1769258"/>
                  </a:lnTo>
                  <a:lnTo>
                    <a:pt x="285093" y="1737394"/>
                  </a:lnTo>
                  <a:lnTo>
                    <a:pt x="254644" y="1704166"/>
                  </a:lnTo>
                  <a:lnTo>
                    <a:pt x="225658" y="1669623"/>
                  </a:lnTo>
                  <a:lnTo>
                    <a:pt x="198184" y="1633813"/>
                  </a:lnTo>
                  <a:lnTo>
                    <a:pt x="172272" y="1596787"/>
                  </a:lnTo>
                  <a:lnTo>
                    <a:pt x="147972" y="1558594"/>
                  </a:lnTo>
                  <a:lnTo>
                    <a:pt x="125332" y="1519283"/>
                  </a:lnTo>
                  <a:lnTo>
                    <a:pt x="104402" y="1478903"/>
                  </a:lnTo>
                  <a:lnTo>
                    <a:pt x="85232" y="1437503"/>
                  </a:lnTo>
                  <a:lnTo>
                    <a:pt x="67870" y="1395134"/>
                  </a:lnTo>
                  <a:lnTo>
                    <a:pt x="52365" y="1351844"/>
                  </a:lnTo>
                  <a:lnTo>
                    <a:pt x="38768" y="1307682"/>
                  </a:lnTo>
                  <a:lnTo>
                    <a:pt x="27128" y="1262698"/>
                  </a:lnTo>
                  <a:lnTo>
                    <a:pt x="17493" y="1216942"/>
                  </a:lnTo>
                  <a:lnTo>
                    <a:pt x="9914" y="1170462"/>
                  </a:lnTo>
                  <a:lnTo>
                    <a:pt x="4439" y="1123308"/>
                  </a:lnTo>
                  <a:lnTo>
                    <a:pt x="1118" y="1075530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7" y="1189"/>
                  </a:lnTo>
                  <a:lnTo>
                    <a:pt x="876558" y="4722"/>
                  </a:lnTo>
                  <a:lnTo>
                    <a:pt x="829280" y="10542"/>
                  </a:lnTo>
                  <a:lnTo>
                    <a:pt x="782730" y="18593"/>
                  </a:lnTo>
                  <a:lnTo>
                    <a:pt x="736964" y="28820"/>
                  </a:lnTo>
                  <a:lnTo>
                    <a:pt x="692037" y="41166"/>
                  </a:lnTo>
                  <a:lnTo>
                    <a:pt x="648005" y="55577"/>
                  </a:lnTo>
                  <a:lnTo>
                    <a:pt x="604925" y="71996"/>
                  </a:lnTo>
                  <a:lnTo>
                    <a:pt x="562850" y="90368"/>
                  </a:lnTo>
                  <a:lnTo>
                    <a:pt x="521839" y="110638"/>
                  </a:lnTo>
                  <a:lnTo>
                    <a:pt x="481945" y="132748"/>
                  </a:lnTo>
                  <a:lnTo>
                    <a:pt x="443225" y="156645"/>
                  </a:lnTo>
                  <a:lnTo>
                    <a:pt x="405735" y="182271"/>
                  </a:lnTo>
                  <a:lnTo>
                    <a:pt x="369530" y="209572"/>
                  </a:lnTo>
                  <a:lnTo>
                    <a:pt x="334666" y="238491"/>
                  </a:lnTo>
                  <a:lnTo>
                    <a:pt x="301199" y="268973"/>
                  </a:lnTo>
                  <a:lnTo>
                    <a:pt x="269184" y="300962"/>
                  </a:lnTo>
                  <a:lnTo>
                    <a:pt x="238678" y="334403"/>
                  </a:lnTo>
                  <a:lnTo>
                    <a:pt x="209736" y="369240"/>
                  </a:lnTo>
                  <a:lnTo>
                    <a:pt x="182414" y="405416"/>
                  </a:lnTo>
                  <a:lnTo>
                    <a:pt x="156768" y="442877"/>
                  </a:lnTo>
                  <a:lnTo>
                    <a:pt x="132853" y="481567"/>
                  </a:lnTo>
                  <a:lnTo>
                    <a:pt x="110725" y="521429"/>
                  </a:lnTo>
                  <a:lnTo>
                    <a:pt x="90440" y="562409"/>
                  </a:lnTo>
                  <a:lnTo>
                    <a:pt x="72053" y="604450"/>
                  </a:lnTo>
                  <a:lnTo>
                    <a:pt x="55621" y="647497"/>
                  </a:lnTo>
                  <a:lnTo>
                    <a:pt x="41199" y="691495"/>
                  </a:lnTo>
                  <a:lnTo>
                    <a:pt x="28842" y="736386"/>
                  </a:lnTo>
                  <a:lnTo>
                    <a:pt x="18608" y="782117"/>
                  </a:lnTo>
                  <a:lnTo>
                    <a:pt x="10550" y="828630"/>
                  </a:lnTo>
                  <a:lnTo>
                    <a:pt x="4726" y="875871"/>
                  </a:lnTo>
                  <a:lnTo>
                    <a:pt x="1190" y="923783"/>
                  </a:lnTo>
                  <a:lnTo>
                    <a:pt x="0" y="972312"/>
                  </a:lnTo>
                  <a:lnTo>
                    <a:pt x="1190" y="1020840"/>
                  </a:lnTo>
                  <a:lnTo>
                    <a:pt x="4726" y="1068752"/>
                  </a:lnTo>
                  <a:lnTo>
                    <a:pt x="10550" y="1115993"/>
                  </a:lnTo>
                  <a:lnTo>
                    <a:pt x="18608" y="1162506"/>
                  </a:lnTo>
                  <a:lnTo>
                    <a:pt x="28842" y="1208237"/>
                  </a:lnTo>
                  <a:lnTo>
                    <a:pt x="41199" y="1253128"/>
                  </a:lnTo>
                  <a:lnTo>
                    <a:pt x="55621" y="1297126"/>
                  </a:lnTo>
                  <a:lnTo>
                    <a:pt x="72053" y="1340173"/>
                  </a:lnTo>
                  <a:lnTo>
                    <a:pt x="90440" y="1382214"/>
                  </a:lnTo>
                  <a:lnTo>
                    <a:pt x="110725" y="1423194"/>
                  </a:lnTo>
                  <a:lnTo>
                    <a:pt x="132853" y="1463056"/>
                  </a:lnTo>
                  <a:lnTo>
                    <a:pt x="156768" y="1501746"/>
                  </a:lnTo>
                  <a:lnTo>
                    <a:pt x="182414" y="1539207"/>
                  </a:lnTo>
                  <a:lnTo>
                    <a:pt x="209736" y="1575383"/>
                  </a:lnTo>
                  <a:lnTo>
                    <a:pt x="238678" y="1610220"/>
                  </a:lnTo>
                  <a:lnTo>
                    <a:pt x="269184" y="1643661"/>
                  </a:lnTo>
                  <a:lnTo>
                    <a:pt x="301199" y="1675650"/>
                  </a:lnTo>
                  <a:lnTo>
                    <a:pt x="334666" y="1706132"/>
                  </a:lnTo>
                  <a:lnTo>
                    <a:pt x="369530" y="1735051"/>
                  </a:lnTo>
                  <a:lnTo>
                    <a:pt x="405735" y="1762352"/>
                  </a:lnTo>
                  <a:lnTo>
                    <a:pt x="443225" y="1787978"/>
                  </a:lnTo>
                  <a:lnTo>
                    <a:pt x="481945" y="1811875"/>
                  </a:lnTo>
                  <a:lnTo>
                    <a:pt x="521839" y="1833985"/>
                  </a:lnTo>
                  <a:lnTo>
                    <a:pt x="562850" y="1854255"/>
                  </a:lnTo>
                  <a:lnTo>
                    <a:pt x="604925" y="1872627"/>
                  </a:lnTo>
                  <a:lnTo>
                    <a:pt x="648005" y="1889046"/>
                  </a:lnTo>
                  <a:lnTo>
                    <a:pt x="692037" y="1903457"/>
                  </a:lnTo>
                  <a:lnTo>
                    <a:pt x="736964" y="1915803"/>
                  </a:lnTo>
                  <a:lnTo>
                    <a:pt x="782730" y="1926030"/>
                  </a:lnTo>
                  <a:lnTo>
                    <a:pt x="829280" y="1934081"/>
                  </a:lnTo>
                  <a:lnTo>
                    <a:pt x="876558" y="1939901"/>
                  </a:lnTo>
                  <a:lnTo>
                    <a:pt x="924507" y="1943434"/>
                  </a:lnTo>
                  <a:lnTo>
                    <a:pt x="973074" y="1944624"/>
                  </a:lnTo>
                  <a:lnTo>
                    <a:pt x="1021640" y="1943434"/>
                  </a:lnTo>
                  <a:lnTo>
                    <a:pt x="1069589" y="1939901"/>
                  </a:lnTo>
                  <a:lnTo>
                    <a:pt x="1116867" y="1934081"/>
                  </a:lnTo>
                  <a:lnTo>
                    <a:pt x="1163417" y="1926030"/>
                  </a:lnTo>
                  <a:lnTo>
                    <a:pt x="1209183" y="1915803"/>
                  </a:lnTo>
                  <a:lnTo>
                    <a:pt x="1254110" y="1903457"/>
                  </a:lnTo>
                  <a:lnTo>
                    <a:pt x="1298142" y="1889046"/>
                  </a:lnTo>
                  <a:lnTo>
                    <a:pt x="1341222" y="1872627"/>
                  </a:lnTo>
                  <a:lnTo>
                    <a:pt x="1383297" y="1854255"/>
                  </a:lnTo>
                  <a:lnTo>
                    <a:pt x="1424308" y="1833985"/>
                  </a:lnTo>
                  <a:lnTo>
                    <a:pt x="1464202" y="1811875"/>
                  </a:lnTo>
                  <a:lnTo>
                    <a:pt x="1502922" y="1787978"/>
                  </a:lnTo>
                  <a:lnTo>
                    <a:pt x="1540412" y="1762352"/>
                  </a:lnTo>
                  <a:lnTo>
                    <a:pt x="1576617" y="1735051"/>
                  </a:lnTo>
                  <a:lnTo>
                    <a:pt x="1611481" y="1706132"/>
                  </a:lnTo>
                  <a:lnTo>
                    <a:pt x="1644948" y="1675650"/>
                  </a:lnTo>
                  <a:lnTo>
                    <a:pt x="1676963" y="1643661"/>
                  </a:lnTo>
                  <a:lnTo>
                    <a:pt x="1707469" y="1610220"/>
                  </a:lnTo>
                  <a:lnTo>
                    <a:pt x="1736411" y="1575383"/>
                  </a:lnTo>
                  <a:lnTo>
                    <a:pt x="1763733" y="1539207"/>
                  </a:lnTo>
                  <a:lnTo>
                    <a:pt x="1789379" y="1501746"/>
                  </a:lnTo>
                  <a:lnTo>
                    <a:pt x="1813294" y="1463056"/>
                  </a:lnTo>
                  <a:lnTo>
                    <a:pt x="1835422" y="1423194"/>
                  </a:lnTo>
                  <a:lnTo>
                    <a:pt x="1855707" y="1382214"/>
                  </a:lnTo>
                  <a:lnTo>
                    <a:pt x="1874094" y="1340173"/>
                  </a:lnTo>
                  <a:lnTo>
                    <a:pt x="1890526" y="1297126"/>
                  </a:lnTo>
                  <a:lnTo>
                    <a:pt x="1904948" y="1253128"/>
                  </a:lnTo>
                  <a:lnTo>
                    <a:pt x="1917305" y="1208237"/>
                  </a:lnTo>
                  <a:lnTo>
                    <a:pt x="1927539" y="1162506"/>
                  </a:lnTo>
                  <a:lnTo>
                    <a:pt x="1935597" y="1115993"/>
                  </a:lnTo>
                  <a:lnTo>
                    <a:pt x="1941421" y="1068752"/>
                  </a:lnTo>
                  <a:lnTo>
                    <a:pt x="1944957" y="1020840"/>
                  </a:lnTo>
                  <a:lnTo>
                    <a:pt x="1946148" y="972312"/>
                  </a:lnTo>
                  <a:lnTo>
                    <a:pt x="1944957" y="923783"/>
                  </a:lnTo>
                  <a:lnTo>
                    <a:pt x="1941421" y="875871"/>
                  </a:lnTo>
                  <a:lnTo>
                    <a:pt x="1935597" y="828630"/>
                  </a:lnTo>
                  <a:lnTo>
                    <a:pt x="1927539" y="782117"/>
                  </a:lnTo>
                  <a:lnTo>
                    <a:pt x="1917305" y="736386"/>
                  </a:lnTo>
                  <a:lnTo>
                    <a:pt x="1904948" y="691495"/>
                  </a:lnTo>
                  <a:lnTo>
                    <a:pt x="1890526" y="647497"/>
                  </a:lnTo>
                  <a:lnTo>
                    <a:pt x="1874094" y="604450"/>
                  </a:lnTo>
                  <a:lnTo>
                    <a:pt x="1855707" y="562409"/>
                  </a:lnTo>
                  <a:lnTo>
                    <a:pt x="1835422" y="521429"/>
                  </a:lnTo>
                  <a:lnTo>
                    <a:pt x="1813294" y="481567"/>
                  </a:lnTo>
                  <a:lnTo>
                    <a:pt x="1789379" y="442877"/>
                  </a:lnTo>
                  <a:lnTo>
                    <a:pt x="1763733" y="405416"/>
                  </a:lnTo>
                  <a:lnTo>
                    <a:pt x="1736411" y="369240"/>
                  </a:lnTo>
                  <a:lnTo>
                    <a:pt x="1707469" y="334403"/>
                  </a:lnTo>
                  <a:lnTo>
                    <a:pt x="1676963" y="300962"/>
                  </a:lnTo>
                  <a:lnTo>
                    <a:pt x="1644948" y="268973"/>
                  </a:lnTo>
                  <a:lnTo>
                    <a:pt x="1611481" y="238491"/>
                  </a:lnTo>
                  <a:lnTo>
                    <a:pt x="1576617" y="209572"/>
                  </a:lnTo>
                  <a:lnTo>
                    <a:pt x="1540412" y="182271"/>
                  </a:lnTo>
                  <a:lnTo>
                    <a:pt x="1502922" y="156645"/>
                  </a:lnTo>
                  <a:lnTo>
                    <a:pt x="1464202" y="132748"/>
                  </a:lnTo>
                  <a:lnTo>
                    <a:pt x="1424308" y="110638"/>
                  </a:lnTo>
                  <a:lnTo>
                    <a:pt x="1383297" y="90368"/>
                  </a:lnTo>
                  <a:lnTo>
                    <a:pt x="1341222" y="71996"/>
                  </a:lnTo>
                  <a:lnTo>
                    <a:pt x="1298142" y="55577"/>
                  </a:lnTo>
                  <a:lnTo>
                    <a:pt x="1254110" y="41166"/>
                  </a:lnTo>
                  <a:lnTo>
                    <a:pt x="1209183" y="28820"/>
                  </a:lnTo>
                  <a:lnTo>
                    <a:pt x="1163417" y="18593"/>
                  </a:lnTo>
                  <a:lnTo>
                    <a:pt x="1116867" y="10542"/>
                  </a:lnTo>
                  <a:lnTo>
                    <a:pt x="1069589" y="4722"/>
                  </a:lnTo>
                  <a:lnTo>
                    <a:pt x="1021640" y="1189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324" y="2257841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z="18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h</a:t>
            </a:r>
            <a:r>
              <a:rPr sz="18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sz="18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z="18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k</a:t>
            </a:r>
            <a:r>
              <a:rPr sz="18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1800" b="1" spc="-150" dirty="0">
                <a:solidFill>
                  <a:srgbClr val="213669"/>
                </a:solidFill>
                <a:latin typeface="Times New Roman"/>
                <a:cs typeface="Times New Roman"/>
              </a:rPr>
              <a:t>L</a:t>
            </a:r>
            <a:r>
              <a:rPr sz="18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</a:t>
            </a:r>
            <a:r>
              <a:rPr sz="1800" b="1" spc="75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48" y="946914"/>
            <a:ext cx="1387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imes New Roman"/>
                <a:cs typeface="Times New Roman"/>
              </a:rPr>
              <a:t>Gather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requirements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243" y="2174392"/>
            <a:ext cx="1165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pa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ata</a:t>
            </a:r>
            <a:r>
              <a:rPr sz="1000" spc="-15" dirty="0">
                <a:latin typeface="Times New Roman"/>
                <a:cs typeface="Times New Roman"/>
              </a:rPr>
              <a:t>b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30" dirty="0">
                <a:latin typeface="Times New Roman"/>
                <a:cs typeface="Times New Roman"/>
              </a:rPr>
              <a:t>gn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124" y="3434632"/>
            <a:ext cx="1134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ti</a:t>
            </a:r>
            <a:r>
              <a:rPr sz="1000" spc="-60" dirty="0">
                <a:latin typeface="Times New Roman"/>
                <a:cs typeface="Times New Roman"/>
              </a:rPr>
              <a:t>a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ruc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103" y="4320582"/>
            <a:ext cx="1123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ti</a:t>
            </a:r>
            <a:r>
              <a:rPr sz="1000" spc="-30" dirty="0">
                <a:latin typeface="Times New Roman"/>
                <a:cs typeface="Times New Roman"/>
              </a:rPr>
              <a:t>ate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60" dirty="0">
                <a:latin typeface="Times New Roman"/>
                <a:cs typeface="Times New Roman"/>
              </a:rPr>
              <a:t>gi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</a:t>
            </a:r>
            <a:r>
              <a:rPr sz="1000" spc="-2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051" y="946914"/>
            <a:ext cx="1247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dm</a:t>
            </a:r>
            <a:r>
              <a:rPr sz="1000" spc="-45" dirty="0">
                <a:latin typeface="Times New Roman"/>
                <a:cs typeface="Times New Roman"/>
              </a:rPr>
              <a:t>e.</a:t>
            </a:r>
            <a:r>
              <a:rPr sz="1000" dirty="0">
                <a:latin typeface="Times New Roman"/>
                <a:cs typeface="Times New Roman"/>
              </a:rPr>
              <a:t>md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h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ptio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30" dirty="0">
                <a:latin typeface="Times New Roman"/>
                <a:cs typeface="Times New Roman"/>
              </a:rPr>
              <a:t>h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5701" y="2174392"/>
            <a:ext cx="1501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a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an</a:t>
            </a:r>
            <a:r>
              <a:rPr sz="1000" spc="-70" dirty="0">
                <a:latin typeface="Times New Roman"/>
                <a:cs typeface="Times New Roman"/>
              </a:rPr>
              <a:t>ges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wi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30" dirty="0">
                <a:latin typeface="Times New Roman"/>
                <a:cs typeface="Times New Roman"/>
              </a:rPr>
              <a:t>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"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30" dirty="0">
                <a:latin typeface="Times New Roman"/>
                <a:cs typeface="Times New Roman"/>
              </a:rPr>
              <a:t>t  </a:t>
            </a:r>
            <a:r>
              <a:rPr sz="1000" spc="-20" dirty="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0896" y="3434632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te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</a:t>
            </a:r>
            <a:r>
              <a:rPr sz="1000" spc="-2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gi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30" dirty="0">
                <a:latin typeface="Times New Roman"/>
                <a:cs typeface="Times New Roman"/>
              </a:rPr>
              <a:t>h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b 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60" dirty="0">
                <a:latin typeface="Times New Roman"/>
                <a:cs typeface="Times New Roman"/>
              </a:rPr>
              <a:t>a</a:t>
            </a:r>
            <a:r>
              <a:rPr sz="1000" spc="-3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520" y="4320582"/>
            <a:ext cx="140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us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10" dirty="0">
                <a:latin typeface="Times New Roman"/>
                <a:cs typeface="Times New Roman"/>
              </a:rPr>
              <a:t>ur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-1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hub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025" y="181039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sz="24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9466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Submission</a:t>
            </a:r>
            <a:r>
              <a:rPr sz="18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3FE5FB-D177-FC65-6503-A07E0191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204607" y="2022729"/>
            <a:ext cx="2570662" cy="942974"/>
          </a:xfrm>
        </p:spPr>
        <p:txBody>
          <a:bodyPr/>
          <a:lstStyle/>
          <a:p>
            <a:r>
              <a:rPr lang="en-IN" dirty="0"/>
              <a:t>https://github.com/Lokeshrajarit/Group_6_FSD_Batch_A53.git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925" cy="4030979"/>
            <a:chOff x="0" y="638568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67"/>
                  </a:lnTo>
                  <a:lnTo>
                    <a:pt x="4733544" y="4030967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011" y="823153"/>
            <a:ext cx="127127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5" dirty="0">
                <a:solidFill>
                  <a:srgbClr val="C78B31"/>
                </a:solidFill>
                <a:latin typeface="Times New Roman"/>
                <a:cs typeface="Times New Roman"/>
              </a:rPr>
              <a:t>E-commerce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16"/>
            <a:ext cx="4876800" cy="490118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-4762" y="1229677"/>
          <a:ext cx="4647565" cy="346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927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LMS</a:t>
                      </a:r>
                      <a:r>
                        <a:rPr sz="1400" b="1" spc="-3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Username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2113a53228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DINESH</a:t>
                      </a:r>
                      <a:r>
                        <a:rPr sz="1400" spc="-1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2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2113a53245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LOKESH</a:t>
                      </a:r>
                      <a:r>
                        <a:rPr sz="1400" spc="-3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RAJA</a:t>
                      </a:r>
                      <a:r>
                        <a:rPr sz="1400" spc="-4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2113a53234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GURUSANKAR</a:t>
                      </a:r>
                      <a:r>
                        <a:rPr sz="1400" spc="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2113a53214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ANAND</a:t>
                      </a:r>
                      <a:r>
                        <a:rPr sz="1400" spc="-2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2113a53230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spc="-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DONAVALLI SHANMUKA </a:t>
                      </a:r>
                      <a:r>
                        <a:rPr sz="1100" spc="-26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SAI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Times New Roman"/>
                          <a:cs typeface="Times New Roman"/>
                        </a:rPr>
                        <a:t>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827" y="458105"/>
            <a:ext cx="1449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78B31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25" dirty="0"/>
              <a:t> </a:t>
            </a:r>
            <a:r>
              <a:rPr dirty="0"/>
              <a:t>Requirements</a:t>
            </a:r>
            <a:r>
              <a:rPr spc="-5" dirty="0"/>
              <a:t> </a:t>
            </a:r>
            <a:r>
              <a:rPr dirty="0"/>
              <a:t>Specification</a:t>
            </a:r>
            <a:r>
              <a:rPr spc="-40" dirty="0"/>
              <a:t> </a:t>
            </a:r>
            <a:r>
              <a:rPr spc="-5" dirty="0"/>
              <a:t>(SRS)</a:t>
            </a:r>
            <a:r>
              <a:rPr spc="-10" dirty="0"/>
              <a:t> </a:t>
            </a:r>
            <a:r>
              <a:rPr dirty="0"/>
              <a:t>document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 comprehensive</a:t>
            </a:r>
            <a:r>
              <a:rPr spc="-25" dirty="0"/>
              <a:t> </a:t>
            </a:r>
            <a:r>
              <a:rPr dirty="0"/>
              <a:t>overview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the</a:t>
            </a:r>
          </a:p>
          <a:p>
            <a:pPr marL="522605" marR="5080">
              <a:lnSpc>
                <a:spcPct val="200000"/>
              </a:lnSpc>
            </a:pPr>
            <a:r>
              <a:rPr dirty="0"/>
              <a:t>requirements</a:t>
            </a:r>
            <a:r>
              <a:rPr spc="-2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5" dirty="0"/>
              <a:t>ecommerce</a:t>
            </a:r>
            <a:r>
              <a:rPr spc="25" dirty="0"/>
              <a:t> </a:t>
            </a:r>
            <a:r>
              <a:rPr dirty="0"/>
              <a:t>website.</a:t>
            </a:r>
            <a:r>
              <a:rPr spc="-15" dirty="0"/>
              <a:t> </a:t>
            </a:r>
            <a:r>
              <a:rPr dirty="0"/>
              <a:t>It defines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10" dirty="0"/>
              <a:t> </a:t>
            </a:r>
            <a:r>
              <a:rPr dirty="0"/>
              <a:t>functional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non-functional</a:t>
            </a:r>
            <a:r>
              <a:rPr spc="-40" dirty="0"/>
              <a:t> </a:t>
            </a:r>
            <a:r>
              <a:rPr dirty="0"/>
              <a:t>requirements,</a:t>
            </a:r>
            <a:r>
              <a:rPr spc="-25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dirty="0"/>
              <a:t>well </a:t>
            </a:r>
            <a:r>
              <a:rPr spc="-335" dirty="0"/>
              <a:t> </a:t>
            </a:r>
            <a:r>
              <a:rPr dirty="0"/>
              <a:t>as user expectations, for </a:t>
            </a:r>
            <a:r>
              <a:rPr spc="5" dirty="0"/>
              <a:t>the </a:t>
            </a:r>
            <a:r>
              <a:rPr dirty="0"/>
              <a:t>website. The document also provides a detailed description of </a:t>
            </a:r>
            <a:r>
              <a:rPr spc="5" dirty="0"/>
              <a:t>the </a:t>
            </a:r>
            <a:r>
              <a:rPr dirty="0"/>
              <a:t>website </a:t>
            </a:r>
            <a:r>
              <a:rPr spc="5" dirty="0"/>
              <a:t> </a:t>
            </a:r>
            <a:r>
              <a:rPr dirty="0"/>
              <a:t>structure, its features, and user interaction. </a:t>
            </a:r>
            <a:r>
              <a:rPr spc="-5" dirty="0"/>
              <a:t>Additionally, </a:t>
            </a:r>
            <a:r>
              <a:rPr spc="5" dirty="0"/>
              <a:t>the </a:t>
            </a:r>
            <a:r>
              <a:rPr spc="-5" dirty="0"/>
              <a:t>SRS </a:t>
            </a:r>
            <a:r>
              <a:rPr dirty="0"/>
              <a:t>outlines </a:t>
            </a:r>
            <a:r>
              <a:rPr spc="5" dirty="0"/>
              <a:t>the </a:t>
            </a:r>
            <a:r>
              <a:rPr dirty="0"/>
              <a:t>performance goals of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dirty="0"/>
              <a:t>website, as well as </a:t>
            </a:r>
            <a:r>
              <a:rPr spc="5" dirty="0"/>
              <a:t>the </a:t>
            </a:r>
            <a:r>
              <a:rPr dirty="0"/>
              <a:t>development </a:t>
            </a:r>
            <a:r>
              <a:rPr spc="-5" dirty="0"/>
              <a:t>cycle </a:t>
            </a:r>
            <a:r>
              <a:rPr dirty="0"/>
              <a:t>from start to </a:t>
            </a:r>
            <a:r>
              <a:rPr spc="5" dirty="0"/>
              <a:t>finish. </a:t>
            </a:r>
            <a:r>
              <a:rPr dirty="0"/>
              <a:t>This </a:t>
            </a:r>
            <a:r>
              <a:rPr spc="-5" dirty="0"/>
              <a:t>SRS </a:t>
            </a:r>
            <a:r>
              <a:rPr spc="5" dirty="0"/>
              <a:t>should </a:t>
            </a:r>
            <a:r>
              <a:rPr dirty="0"/>
              <a:t>provide an effective </a:t>
            </a:r>
            <a:r>
              <a:rPr spc="5" dirty="0"/>
              <a:t>guide </a:t>
            </a:r>
            <a:r>
              <a:rPr spc="-33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development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dirty="0"/>
              <a:t>website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its</a:t>
            </a:r>
            <a:r>
              <a:rPr spc="-10" dirty="0"/>
              <a:t> </a:t>
            </a:r>
            <a:r>
              <a:rPr dirty="0"/>
              <a:t>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04" y="3003971"/>
            <a:ext cx="689355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78B31"/>
                </a:solidFill>
                <a:latin typeface="Arial MT"/>
                <a:cs typeface="Arial MT"/>
              </a:rPr>
              <a:t>Learning</a:t>
            </a:r>
            <a:r>
              <a:rPr sz="1400" spc="-65" dirty="0">
                <a:solidFill>
                  <a:srgbClr val="C78B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78B31"/>
                </a:solidFill>
                <a:latin typeface="Arial MT"/>
                <a:cs typeface="Arial MT"/>
              </a:rPr>
              <a:t>Outcome</a:t>
            </a:r>
            <a:endParaRPr sz="1400">
              <a:latin typeface="Arial MT"/>
              <a:cs typeface="Arial MT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5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50" dirty="0">
                <a:latin typeface="Times New Roman"/>
                <a:cs typeface="Times New Roman"/>
              </a:rPr>
              <a:t> 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u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ff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n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-65" dirty="0">
                <a:latin typeface="Times New Roman"/>
                <a:cs typeface="Times New Roman"/>
              </a:rPr>
              <a:t>y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mod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-5" dirty="0">
                <a:latin typeface="Times New Roman"/>
                <a:cs typeface="Times New Roman"/>
              </a:rPr>
              <a:t>Knowing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agile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product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503" y="253357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z="1800" b="1" spc="-6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18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spc="50" dirty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9" y="597079"/>
            <a:ext cx="4396740" cy="17710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55" dirty="0">
                <a:solidFill>
                  <a:srgbClr val="0A5293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0A5293"/>
                </a:solidFill>
                <a:latin typeface="Times New Roman"/>
                <a:cs typeface="Times New Roman"/>
              </a:rPr>
              <a:t>re</a:t>
            </a:r>
            <a:r>
              <a:rPr sz="1600" spc="-5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spc="80" dirty="0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sz="1600" spc="-40" dirty="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A5293"/>
                </a:solidFill>
                <a:latin typeface="Times New Roman"/>
                <a:cs typeface="Times New Roman"/>
              </a:rPr>
              <a:t>n</a:t>
            </a:r>
            <a:r>
              <a:rPr sz="1600" spc="-10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0A5293"/>
                </a:solidFill>
                <a:latin typeface="Times New Roman"/>
                <a:cs typeface="Times New Roman"/>
              </a:rPr>
              <a:t>f</a:t>
            </a:r>
            <a:r>
              <a:rPr sz="1600" spc="-8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A5293"/>
                </a:solidFill>
                <a:latin typeface="Times New Roman"/>
                <a:cs typeface="Times New Roman"/>
              </a:rPr>
              <a:t>SR</a:t>
            </a:r>
            <a:r>
              <a:rPr sz="1600" spc="-55" dirty="0">
                <a:solidFill>
                  <a:srgbClr val="0A5293"/>
                </a:solidFill>
                <a:latin typeface="Times New Roman"/>
                <a:cs typeface="Times New Roman"/>
              </a:rPr>
              <a:t>S</a:t>
            </a:r>
            <a:r>
              <a:rPr sz="1600" spc="-9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600" spc="-8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A5293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sz="1600" spc="95" dirty="0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sz="1600" spc="35" dirty="0">
                <a:solidFill>
                  <a:srgbClr val="0A5293"/>
                </a:solidFill>
                <a:latin typeface="Times New Roman"/>
                <a:cs typeface="Times New Roman"/>
              </a:rPr>
              <a:t>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e</a:t>
            </a:r>
            <a:r>
              <a:rPr sz="1400" spc="-6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t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85" dirty="0">
                <a:latin typeface="Times New Roman"/>
                <a:cs typeface="Times New Roman"/>
              </a:rPr>
              <a:t>R</a:t>
            </a:r>
            <a:r>
              <a:rPr sz="1400" spc="-114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“</a:t>
            </a:r>
            <a:r>
              <a:rPr sz="1400" spc="-100" dirty="0">
                <a:latin typeface="Times New Roman"/>
                <a:cs typeface="Times New Roman"/>
              </a:rPr>
              <a:t>Y</a:t>
            </a:r>
            <a:r>
              <a:rPr sz="1400" spc="-75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40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6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ect</a:t>
            </a:r>
            <a:r>
              <a:rPr sz="1400" spc="-25" dirty="0">
                <a:latin typeface="Times New Roman"/>
                <a:cs typeface="Times New Roman"/>
              </a:rPr>
              <a:t>”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75" dirty="0">
                <a:latin typeface="Times New Roman"/>
                <a:cs typeface="Times New Rom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-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55" dirty="0">
                <a:latin typeface="Times New Roman"/>
                <a:cs typeface="Times New Roman"/>
              </a:rPr>
              <a:t>th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35" dirty="0">
                <a:latin typeface="Times New Roman"/>
                <a:cs typeface="Times New Roman"/>
              </a:rPr>
              <a:t>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acc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u</a:t>
            </a:r>
            <a:r>
              <a:rPr sz="1400" spc="50" dirty="0">
                <a:latin typeface="Times New Roman"/>
                <a:cs typeface="Times New Roman"/>
              </a:rPr>
              <a:t>n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0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10" dirty="0">
                <a:latin typeface="Times New Roman"/>
                <a:cs typeface="Times New Roman"/>
              </a:rPr>
              <a:t>Creation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Hands-on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6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6884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-229" dirty="0">
                <a:latin typeface="Times New Roman"/>
                <a:cs typeface="Times New Roman"/>
              </a:rPr>
              <a:t>%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omp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o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th</a:t>
            </a:r>
            <a:r>
              <a:rPr sz="1400" spc="-60" dirty="0">
                <a:latin typeface="Times New Roman"/>
                <a:cs typeface="Times New Roman"/>
              </a:rPr>
              <a:t>e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40" dirty="0">
                <a:latin typeface="Times New Roman"/>
                <a:cs typeface="Times New Roman"/>
              </a:rPr>
              <a:t>ov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spc="-7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802" y="0"/>
            <a:ext cx="3181196" cy="4972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03" y="262501"/>
            <a:ext cx="220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sz="18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18" y="733168"/>
            <a:ext cx="8256905" cy="408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49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 1: Plan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Website: Before creating an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 for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farmers, you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need to plan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by 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understanding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target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audience,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purpose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website,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products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that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will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be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sold,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other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essential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2: Choose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Right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Platform: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Once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plan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is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ready,</a:t>
            </a:r>
            <a:r>
              <a:rPr sz="1400" spc="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you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need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select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right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platform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e-commerce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website. There are several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e-commerce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platforms available in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market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such as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Shopify,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Magento,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WooCommerce,</a:t>
            </a:r>
            <a:r>
              <a:rPr sz="1400" spc="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47675">
              <a:lnSpc>
                <a:spcPct val="100000"/>
              </a:lnSpc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3: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Design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Website: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After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selecting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platform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website,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you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need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design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website.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This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includes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creating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logo,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choosing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template,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making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design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user-friendly.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064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 4: Add Necessary Features: You need to add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necessary features to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 such as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gateways,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shipping</a:t>
            </a:r>
            <a:r>
              <a:rPr sz="1400" spc="-4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options,</a:t>
            </a:r>
            <a:r>
              <a:rPr sz="1400" spc="-4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tracking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feature,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search,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60070">
              <a:lnSpc>
                <a:spcPct val="100000"/>
              </a:lnSpc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5: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Test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Once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ready,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you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need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test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 ensure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that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it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is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working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properly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there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no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bugs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errors.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36854">
              <a:lnSpc>
                <a:spcPct val="100000"/>
              </a:lnSpc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Step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6: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Launch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Website: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After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testing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you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can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launch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website.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You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can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promote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website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through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media,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email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 marketing,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other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means.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300" y="976702"/>
            <a:ext cx="2423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b="1" spc="-1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C78B31"/>
                </a:solidFill>
                <a:latin typeface="Times New Roman"/>
                <a:cs typeface="Times New Roman"/>
              </a:rPr>
              <a:t>OF</a:t>
            </a:r>
            <a:r>
              <a:rPr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78B31"/>
                </a:solidFill>
                <a:latin typeface="Times New Roman"/>
                <a:cs typeface="Times New Roman"/>
              </a:rPr>
              <a:t>YOUR</a:t>
            </a:r>
            <a:r>
              <a:rPr b="1" spc="-2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300" y="1560476"/>
            <a:ext cx="798830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Farmer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ecommerce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that allow farmers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buy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sell goods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online.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These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provide farmers with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an </a:t>
            </a:r>
            <a:r>
              <a:rPr sz="1800" spc="-10" dirty="0">
                <a:solidFill>
                  <a:srgbClr val="353740"/>
                </a:solidFill>
                <a:latin typeface="Times New Roman"/>
                <a:cs typeface="Times New Roman"/>
              </a:rPr>
              <a:t>easy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convenient way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products 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services they need to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run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their business.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These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can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offer a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wide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 range of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products,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from farm equipment to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livestock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feed 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more. Farmers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can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also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these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to connect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with other farmers, share resources,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find buyers </a:t>
            </a:r>
            <a:r>
              <a:rPr sz="1800" spc="-10" dirty="0">
                <a:solidFill>
                  <a:srgbClr val="353740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their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products.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These</a:t>
            </a:r>
            <a:r>
              <a:rPr sz="1800" spc="45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websites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can help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farmers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expand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their business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increase </a:t>
            </a:r>
            <a:r>
              <a:rPr sz="1800" dirty="0">
                <a:solidFill>
                  <a:srgbClr val="353740"/>
                </a:solidFill>
                <a:latin typeface="Times New Roman"/>
                <a:cs typeface="Times New Roman"/>
              </a:rPr>
              <a:t> their</a:t>
            </a:r>
            <a:r>
              <a:rPr sz="18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3740"/>
                </a:solidFill>
                <a:latin typeface="Times New Roman"/>
                <a:cs typeface="Times New Roman"/>
              </a:rPr>
              <a:t>profits.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542544"/>
            <a:ext cx="7555979" cy="46009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222" y="261839"/>
            <a:ext cx="1823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USE</a:t>
            </a:r>
            <a:r>
              <a:rPr sz="14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CASE</a:t>
            </a:r>
            <a:r>
              <a:rPr sz="14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57" y="272252"/>
            <a:ext cx="1253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FLOW</a:t>
            </a:r>
            <a:r>
              <a:rPr sz="1400" b="1" spc="-8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Times New Roman"/>
                <a:cs typeface="Times New Roman"/>
              </a:rPr>
              <a:t>CHART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496823"/>
            <a:ext cx="5449823" cy="44013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789" y="316855"/>
            <a:ext cx="8077834" cy="446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FUNCTIONAL</a:t>
            </a:r>
            <a:r>
              <a:rPr sz="14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16205" marR="5080">
              <a:lnSpc>
                <a:spcPct val="100000"/>
              </a:lnSpc>
              <a:buSzPct val="92857"/>
              <a:buAutoNum type="arabicPeriod"/>
              <a:tabLst>
                <a:tab pos="25209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Authentication: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support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user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authentication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authorization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ensure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secure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access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251460" indent="-135890">
              <a:lnSpc>
                <a:spcPct val="100000"/>
              </a:lnSpc>
              <a:buSzPct val="92857"/>
              <a:buAutoNum type="arabicPeriod"/>
              <a:tabLst>
                <a:tab pos="25209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Cart: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allow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 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add,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delete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modify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items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their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shopping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16205" marR="319405">
              <a:lnSpc>
                <a:spcPct val="100000"/>
              </a:lnSpc>
              <a:buSzPct val="92857"/>
              <a:buAutoNum type="arabicPeriod"/>
              <a:tabLst>
                <a:tab pos="252095" algn="l"/>
              </a:tabLst>
            </a:pP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 Gateway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Integration: The system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 integration with multiple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 gateways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to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accept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payments</a:t>
            </a:r>
            <a:r>
              <a:rPr sz="1400" spc="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from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16205" marR="524510">
              <a:lnSpc>
                <a:spcPct val="100000"/>
              </a:lnSpc>
              <a:buSzPct val="92857"/>
              <a:buAutoNum type="arabicPeriod"/>
              <a:tabLst>
                <a:tab pos="2952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Catalog: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should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extensive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product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catalog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 search</a:t>
            </a:r>
            <a:r>
              <a:rPr sz="1400" spc="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functionality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for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browse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select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16205" marR="71755">
              <a:lnSpc>
                <a:spcPct val="100000"/>
              </a:lnSpc>
              <a:buSzPct val="92857"/>
              <a:buAutoNum type="arabicPeriod"/>
              <a:tabLst>
                <a:tab pos="2952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 Management: The system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 order 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management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functionalities such as tracking, refunds,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returns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cancellation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16205" marR="80264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2952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Management: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real-time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inventory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tracking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management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capabilities.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740"/>
              </a:buClr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16205" marR="60960">
              <a:lnSpc>
                <a:spcPct val="100000"/>
              </a:lnSpc>
              <a:buSzPct val="92857"/>
              <a:buAutoNum type="arabicPeriod"/>
              <a:tabLst>
                <a:tab pos="295275" algn="l"/>
              </a:tabLst>
            </a:pP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Analytics: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system 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should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provide</a:t>
            </a:r>
            <a:r>
              <a:rPr sz="1400" spc="-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reports</a:t>
            </a:r>
            <a:r>
              <a:rPr sz="1400" spc="-2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analytics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help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merchants</a:t>
            </a:r>
            <a:r>
              <a:rPr sz="1400" spc="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track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analyze </a:t>
            </a:r>
            <a:r>
              <a:rPr sz="1400" spc="-33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sales,</a:t>
            </a:r>
            <a:r>
              <a:rPr sz="1400" spc="-2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orders,</a:t>
            </a:r>
            <a:r>
              <a:rPr sz="1400" spc="-3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customers and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other</a:t>
            </a:r>
            <a:r>
              <a:rPr sz="1400" spc="-4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key</a:t>
            </a:r>
            <a:r>
              <a:rPr sz="1400" spc="-10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performance</a:t>
            </a:r>
            <a:r>
              <a:rPr sz="1400" spc="-15" dirty="0">
                <a:solidFill>
                  <a:srgbClr val="3537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53740"/>
                </a:solidFill>
                <a:latin typeface="Times New Roman"/>
                <a:cs typeface="Times New Roman"/>
              </a:rPr>
              <a:t>indicators.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E-COMMERCE</vt:lpstr>
      <vt:lpstr>PowerPoint Presentation</vt:lpstr>
      <vt:lpstr>INTRODUCTION</vt:lpstr>
      <vt:lpstr>Task - 1</vt:lpstr>
      <vt:lpstr>Step-Wise Description</vt:lpstr>
      <vt:lpstr>SUMMARY OF YOUR TASK: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https://github.com/Lokeshrajarit/Group_6_FSD_Batch_A53.git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918072646451</cp:lastModifiedBy>
  <cp:revision>1</cp:revision>
  <dcterms:created xsi:type="dcterms:W3CDTF">2023-03-10T08:11:18Z</dcterms:created>
  <dcterms:modified xsi:type="dcterms:W3CDTF">2023-03-10T10:43:59Z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2023-03-10T00:00:00Z</vt:filetime>
  </property>
</Properties>
</file>