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92324" y="858625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78B3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54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2025" y="181038"/>
            <a:ext cx="859994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78B3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7" Type="http://schemas.openxmlformats.org/officeDocument/2006/relationships/image" Target="../media/image20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9.png" /><Relationship Id="rId5" Type="http://schemas.openxmlformats.org/officeDocument/2006/relationships/image" Target="../media/image18.png" /><Relationship Id="rId4" Type="http://schemas.openxmlformats.org/officeDocument/2006/relationships/image" Target="../media/image17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4"/>
            <a:ext cx="9144000" cy="5134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974" y="1993900"/>
            <a:ext cx="2667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rgbClr val="213669"/>
                </a:solidFill>
                <a:latin typeface="Arial"/>
                <a:cs typeface="Arial"/>
              </a:rPr>
              <a:t>Calculator </a:t>
            </a:r>
            <a:r>
              <a:rPr spc="-95" dirty="0">
                <a:solidFill>
                  <a:srgbClr val="213669"/>
                </a:solidFill>
                <a:latin typeface="Arial"/>
                <a:cs typeface="Arial"/>
              </a:rPr>
              <a:t>and </a:t>
            </a:r>
            <a:r>
              <a:rPr spc="-70" dirty="0">
                <a:solidFill>
                  <a:srgbClr val="213669"/>
                </a:solidFill>
                <a:latin typeface="Arial"/>
                <a:cs typeface="Arial"/>
              </a:rPr>
              <a:t>Text  </a:t>
            </a:r>
            <a:r>
              <a:rPr spc="-114" dirty="0">
                <a:solidFill>
                  <a:srgbClr val="213669"/>
                </a:solidFill>
                <a:latin typeface="Arial"/>
                <a:cs typeface="Arial"/>
              </a:rPr>
              <a:t>Editor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9974" y="2848825"/>
            <a:ext cx="1147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solidFill>
                  <a:srgbClr val="213669"/>
                </a:solidFill>
                <a:latin typeface="Arial"/>
                <a:cs typeface="Arial"/>
              </a:rPr>
              <a:t>T</a:t>
            </a:r>
            <a:r>
              <a:rPr sz="2400" b="1" u="heavy" spc="-70" dirty="0">
                <a:solidFill>
                  <a:srgbClr val="213669"/>
                </a:solidFill>
                <a:uFill>
                  <a:solidFill>
                    <a:srgbClr val="21366A"/>
                  </a:solidFill>
                </a:uFill>
                <a:latin typeface="Arial"/>
                <a:cs typeface="Arial"/>
              </a:rPr>
              <a:t>ask</a:t>
            </a:r>
            <a:r>
              <a:rPr sz="2400" b="1" spc="-70" dirty="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13669"/>
                </a:solidFill>
                <a:latin typeface="Arial"/>
                <a:cs typeface="Arial"/>
              </a:rPr>
              <a:t>-</a:t>
            </a:r>
            <a:r>
              <a:rPr sz="2400" b="1" spc="145" dirty="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lang="en-IN" sz="2400" b="1" spc="145" dirty="0">
                <a:solidFill>
                  <a:srgbClr val="213669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148" y="550163"/>
            <a:ext cx="7984235" cy="4393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222" y="226949"/>
            <a:ext cx="8045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OUTPUT: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2679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36"/>
                </a:lnTo>
                <a:lnTo>
                  <a:pt x="135636" y="344436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5851" y="1060703"/>
            <a:ext cx="3884676" cy="3371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8731" y="2307335"/>
            <a:ext cx="82296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6708" y="3560064"/>
            <a:ext cx="80771" cy="82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8300" y="4376928"/>
            <a:ext cx="82296" cy="8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3471" y="1082039"/>
            <a:ext cx="82296" cy="82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1448" y="2307335"/>
            <a:ext cx="82295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755" y="3566159"/>
            <a:ext cx="82295" cy="82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2067" y="4376928"/>
            <a:ext cx="82296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9755" y="1089660"/>
            <a:ext cx="82295" cy="80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538982" y="1382522"/>
            <a:ext cx="2080260" cy="2080260"/>
            <a:chOff x="3538982" y="1382522"/>
            <a:chExt cx="2080260" cy="2080260"/>
          </a:xfrm>
        </p:grpSpPr>
        <p:sp>
          <p:nvSpPr>
            <p:cNvPr id="14" name="object 14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1" y="1118"/>
                  </a:lnTo>
                  <a:lnTo>
                    <a:pt x="931043" y="4439"/>
                  </a:lnTo>
                  <a:lnTo>
                    <a:pt x="883889" y="9914"/>
                  </a:lnTo>
                  <a:lnTo>
                    <a:pt x="837409" y="17493"/>
                  </a:lnTo>
                  <a:lnTo>
                    <a:pt x="791653" y="27128"/>
                  </a:lnTo>
                  <a:lnTo>
                    <a:pt x="746669" y="38768"/>
                  </a:lnTo>
                  <a:lnTo>
                    <a:pt x="702507" y="52365"/>
                  </a:lnTo>
                  <a:lnTo>
                    <a:pt x="659217" y="67870"/>
                  </a:lnTo>
                  <a:lnTo>
                    <a:pt x="616848" y="85232"/>
                  </a:lnTo>
                  <a:lnTo>
                    <a:pt x="575448" y="104402"/>
                  </a:lnTo>
                  <a:lnTo>
                    <a:pt x="535068" y="125332"/>
                  </a:lnTo>
                  <a:lnTo>
                    <a:pt x="495757" y="147972"/>
                  </a:lnTo>
                  <a:lnTo>
                    <a:pt x="457564" y="172272"/>
                  </a:lnTo>
                  <a:lnTo>
                    <a:pt x="420538" y="198184"/>
                  </a:lnTo>
                  <a:lnTo>
                    <a:pt x="384728" y="225658"/>
                  </a:lnTo>
                  <a:lnTo>
                    <a:pt x="350185" y="254644"/>
                  </a:lnTo>
                  <a:lnTo>
                    <a:pt x="316957" y="285093"/>
                  </a:lnTo>
                  <a:lnTo>
                    <a:pt x="285093" y="316957"/>
                  </a:lnTo>
                  <a:lnTo>
                    <a:pt x="254644" y="350185"/>
                  </a:lnTo>
                  <a:lnTo>
                    <a:pt x="225658" y="384728"/>
                  </a:lnTo>
                  <a:lnTo>
                    <a:pt x="198184" y="420538"/>
                  </a:lnTo>
                  <a:lnTo>
                    <a:pt x="172272" y="457564"/>
                  </a:lnTo>
                  <a:lnTo>
                    <a:pt x="147972" y="495757"/>
                  </a:lnTo>
                  <a:lnTo>
                    <a:pt x="125332" y="535068"/>
                  </a:lnTo>
                  <a:lnTo>
                    <a:pt x="104402" y="575448"/>
                  </a:lnTo>
                  <a:lnTo>
                    <a:pt x="85232" y="616848"/>
                  </a:lnTo>
                  <a:lnTo>
                    <a:pt x="67870" y="659217"/>
                  </a:lnTo>
                  <a:lnTo>
                    <a:pt x="52365" y="702507"/>
                  </a:lnTo>
                  <a:lnTo>
                    <a:pt x="38768" y="746669"/>
                  </a:lnTo>
                  <a:lnTo>
                    <a:pt x="27128" y="791653"/>
                  </a:lnTo>
                  <a:lnTo>
                    <a:pt x="17493" y="837409"/>
                  </a:lnTo>
                  <a:lnTo>
                    <a:pt x="9914" y="883889"/>
                  </a:lnTo>
                  <a:lnTo>
                    <a:pt x="4439" y="931043"/>
                  </a:lnTo>
                  <a:lnTo>
                    <a:pt x="1118" y="978821"/>
                  </a:lnTo>
                  <a:lnTo>
                    <a:pt x="0" y="1027176"/>
                  </a:lnTo>
                  <a:lnTo>
                    <a:pt x="1118" y="1075530"/>
                  </a:lnTo>
                  <a:lnTo>
                    <a:pt x="4439" y="1123308"/>
                  </a:lnTo>
                  <a:lnTo>
                    <a:pt x="9914" y="1170462"/>
                  </a:lnTo>
                  <a:lnTo>
                    <a:pt x="17493" y="1216942"/>
                  </a:lnTo>
                  <a:lnTo>
                    <a:pt x="27128" y="1262698"/>
                  </a:lnTo>
                  <a:lnTo>
                    <a:pt x="38768" y="1307682"/>
                  </a:lnTo>
                  <a:lnTo>
                    <a:pt x="52365" y="1351844"/>
                  </a:lnTo>
                  <a:lnTo>
                    <a:pt x="67870" y="1395134"/>
                  </a:lnTo>
                  <a:lnTo>
                    <a:pt x="85232" y="1437503"/>
                  </a:lnTo>
                  <a:lnTo>
                    <a:pt x="104402" y="1478903"/>
                  </a:lnTo>
                  <a:lnTo>
                    <a:pt x="125332" y="1519283"/>
                  </a:lnTo>
                  <a:lnTo>
                    <a:pt x="147972" y="1558594"/>
                  </a:lnTo>
                  <a:lnTo>
                    <a:pt x="172272" y="1596787"/>
                  </a:lnTo>
                  <a:lnTo>
                    <a:pt x="198184" y="1633813"/>
                  </a:lnTo>
                  <a:lnTo>
                    <a:pt x="225658" y="1669623"/>
                  </a:lnTo>
                  <a:lnTo>
                    <a:pt x="254644" y="1704166"/>
                  </a:lnTo>
                  <a:lnTo>
                    <a:pt x="285093" y="1737394"/>
                  </a:lnTo>
                  <a:lnTo>
                    <a:pt x="316957" y="1769258"/>
                  </a:lnTo>
                  <a:lnTo>
                    <a:pt x="350185" y="1799707"/>
                  </a:lnTo>
                  <a:lnTo>
                    <a:pt x="384728" y="1828693"/>
                  </a:lnTo>
                  <a:lnTo>
                    <a:pt x="420538" y="1856167"/>
                  </a:lnTo>
                  <a:lnTo>
                    <a:pt x="457564" y="1882079"/>
                  </a:lnTo>
                  <a:lnTo>
                    <a:pt x="495757" y="1906379"/>
                  </a:lnTo>
                  <a:lnTo>
                    <a:pt x="535068" y="1929019"/>
                  </a:lnTo>
                  <a:lnTo>
                    <a:pt x="575448" y="1949949"/>
                  </a:lnTo>
                  <a:lnTo>
                    <a:pt x="616848" y="1969119"/>
                  </a:lnTo>
                  <a:lnTo>
                    <a:pt x="659217" y="1986481"/>
                  </a:lnTo>
                  <a:lnTo>
                    <a:pt x="702507" y="2001986"/>
                  </a:lnTo>
                  <a:lnTo>
                    <a:pt x="746669" y="2015583"/>
                  </a:lnTo>
                  <a:lnTo>
                    <a:pt x="791653" y="2027223"/>
                  </a:lnTo>
                  <a:lnTo>
                    <a:pt x="837409" y="2036858"/>
                  </a:lnTo>
                  <a:lnTo>
                    <a:pt x="883889" y="2044437"/>
                  </a:lnTo>
                  <a:lnTo>
                    <a:pt x="931043" y="2049912"/>
                  </a:lnTo>
                  <a:lnTo>
                    <a:pt x="978821" y="2053233"/>
                  </a:lnTo>
                  <a:lnTo>
                    <a:pt x="1027176" y="2054352"/>
                  </a:lnTo>
                  <a:lnTo>
                    <a:pt x="1075530" y="2053233"/>
                  </a:lnTo>
                  <a:lnTo>
                    <a:pt x="1123308" y="2049912"/>
                  </a:lnTo>
                  <a:lnTo>
                    <a:pt x="1170462" y="2044437"/>
                  </a:lnTo>
                  <a:lnTo>
                    <a:pt x="1216942" y="2036858"/>
                  </a:lnTo>
                  <a:lnTo>
                    <a:pt x="1262698" y="2027223"/>
                  </a:lnTo>
                  <a:lnTo>
                    <a:pt x="1307682" y="2015583"/>
                  </a:lnTo>
                  <a:lnTo>
                    <a:pt x="1351844" y="2001986"/>
                  </a:lnTo>
                  <a:lnTo>
                    <a:pt x="1395134" y="1986481"/>
                  </a:lnTo>
                  <a:lnTo>
                    <a:pt x="1437503" y="1969119"/>
                  </a:lnTo>
                  <a:lnTo>
                    <a:pt x="1478903" y="1949949"/>
                  </a:lnTo>
                  <a:lnTo>
                    <a:pt x="1519283" y="1929019"/>
                  </a:lnTo>
                  <a:lnTo>
                    <a:pt x="1558594" y="1906379"/>
                  </a:lnTo>
                  <a:lnTo>
                    <a:pt x="1596787" y="1882079"/>
                  </a:lnTo>
                  <a:lnTo>
                    <a:pt x="1633813" y="1856167"/>
                  </a:lnTo>
                  <a:lnTo>
                    <a:pt x="1669623" y="1828693"/>
                  </a:lnTo>
                  <a:lnTo>
                    <a:pt x="1704166" y="1799707"/>
                  </a:lnTo>
                  <a:lnTo>
                    <a:pt x="1737394" y="1769258"/>
                  </a:lnTo>
                  <a:lnTo>
                    <a:pt x="1769258" y="1737394"/>
                  </a:lnTo>
                  <a:lnTo>
                    <a:pt x="1799707" y="1704166"/>
                  </a:lnTo>
                  <a:lnTo>
                    <a:pt x="1828693" y="1669623"/>
                  </a:lnTo>
                  <a:lnTo>
                    <a:pt x="1856167" y="1633813"/>
                  </a:lnTo>
                  <a:lnTo>
                    <a:pt x="1882079" y="1596787"/>
                  </a:lnTo>
                  <a:lnTo>
                    <a:pt x="1906379" y="1558594"/>
                  </a:lnTo>
                  <a:lnTo>
                    <a:pt x="1929019" y="1519283"/>
                  </a:lnTo>
                  <a:lnTo>
                    <a:pt x="1949949" y="1478903"/>
                  </a:lnTo>
                  <a:lnTo>
                    <a:pt x="1969119" y="1437503"/>
                  </a:lnTo>
                  <a:lnTo>
                    <a:pt x="1986481" y="1395134"/>
                  </a:lnTo>
                  <a:lnTo>
                    <a:pt x="2001986" y="1351844"/>
                  </a:lnTo>
                  <a:lnTo>
                    <a:pt x="2015583" y="1307682"/>
                  </a:lnTo>
                  <a:lnTo>
                    <a:pt x="2027223" y="1262698"/>
                  </a:lnTo>
                  <a:lnTo>
                    <a:pt x="2036858" y="1216942"/>
                  </a:lnTo>
                  <a:lnTo>
                    <a:pt x="2044437" y="1170462"/>
                  </a:lnTo>
                  <a:lnTo>
                    <a:pt x="2049912" y="1123308"/>
                  </a:lnTo>
                  <a:lnTo>
                    <a:pt x="2053233" y="1075530"/>
                  </a:lnTo>
                  <a:lnTo>
                    <a:pt x="2054352" y="1027176"/>
                  </a:lnTo>
                  <a:lnTo>
                    <a:pt x="2053233" y="978821"/>
                  </a:lnTo>
                  <a:lnTo>
                    <a:pt x="2049912" y="931043"/>
                  </a:lnTo>
                  <a:lnTo>
                    <a:pt x="2044437" y="883889"/>
                  </a:lnTo>
                  <a:lnTo>
                    <a:pt x="2036858" y="837409"/>
                  </a:lnTo>
                  <a:lnTo>
                    <a:pt x="2027223" y="791653"/>
                  </a:lnTo>
                  <a:lnTo>
                    <a:pt x="2015583" y="746669"/>
                  </a:lnTo>
                  <a:lnTo>
                    <a:pt x="2001986" y="702507"/>
                  </a:lnTo>
                  <a:lnTo>
                    <a:pt x="1986481" y="659217"/>
                  </a:lnTo>
                  <a:lnTo>
                    <a:pt x="1969119" y="616848"/>
                  </a:lnTo>
                  <a:lnTo>
                    <a:pt x="1949949" y="575448"/>
                  </a:lnTo>
                  <a:lnTo>
                    <a:pt x="1929019" y="535068"/>
                  </a:lnTo>
                  <a:lnTo>
                    <a:pt x="1906379" y="495757"/>
                  </a:lnTo>
                  <a:lnTo>
                    <a:pt x="1882079" y="457564"/>
                  </a:lnTo>
                  <a:lnTo>
                    <a:pt x="1856167" y="420538"/>
                  </a:lnTo>
                  <a:lnTo>
                    <a:pt x="1828693" y="384728"/>
                  </a:lnTo>
                  <a:lnTo>
                    <a:pt x="1799707" y="350185"/>
                  </a:lnTo>
                  <a:lnTo>
                    <a:pt x="1769258" y="316957"/>
                  </a:lnTo>
                  <a:lnTo>
                    <a:pt x="1737394" y="285093"/>
                  </a:lnTo>
                  <a:lnTo>
                    <a:pt x="1704166" y="254644"/>
                  </a:lnTo>
                  <a:lnTo>
                    <a:pt x="1669623" y="225658"/>
                  </a:lnTo>
                  <a:lnTo>
                    <a:pt x="1633813" y="198184"/>
                  </a:lnTo>
                  <a:lnTo>
                    <a:pt x="1596787" y="172272"/>
                  </a:lnTo>
                  <a:lnTo>
                    <a:pt x="1558594" y="147972"/>
                  </a:lnTo>
                  <a:lnTo>
                    <a:pt x="1519283" y="125332"/>
                  </a:lnTo>
                  <a:lnTo>
                    <a:pt x="1478903" y="104402"/>
                  </a:lnTo>
                  <a:lnTo>
                    <a:pt x="1437503" y="85232"/>
                  </a:lnTo>
                  <a:lnTo>
                    <a:pt x="1395134" y="67870"/>
                  </a:lnTo>
                  <a:lnTo>
                    <a:pt x="1351844" y="52365"/>
                  </a:lnTo>
                  <a:lnTo>
                    <a:pt x="1307682" y="38768"/>
                  </a:lnTo>
                  <a:lnTo>
                    <a:pt x="1262698" y="27128"/>
                  </a:lnTo>
                  <a:lnTo>
                    <a:pt x="1216942" y="17493"/>
                  </a:lnTo>
                  <a:lnTo>
                    <a:pt x="1170462" y="9914"/>
                  </a:lnTo>
                  <a:lnTo>
                    <a:pt x="1123308" y="4439"/>
                  </a:lnTo>
                  <a:lnTo>
                    <a:pt x="1075530" y="1118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8" y="978821"/>
                  </a:lnTo>
                  <a:lnTo>
                    <a:pt x="4439" y="931043"/>
                  </a:lnTo>
                  <a:lnTo>
                    <a:pt x="9914" y="883889"/>
                  </a:lnTo>
                  <a:lnTo>
                    <a:pt x="17493" y="837409"/>
                  </a:lnTo>
                  <a:lnTo>
                    <a:pt x="27128" y="791653"/>
                  </a:lnTo>
                  <a:lnTo>
                    <a:pt x="38768" y="746669"/>
                  </a:lnTo>
                  <a:lnTo>
                    <a:pt x="52365" y="702507"/>
                  </a:lnTo>
                  <a:lnTo>
                    <a:pt x="67870" y="659217"/>
                  </a:lnTo>
                  <a:lnTo>
                    <a:pt x="85232" y="616848"/>
                  </a:lnTo>
                  <a:lnTo>
                    <a:pt x="104402" y="575448"/>
                  </a:lnTo>
                  <a:lnTo>
                    <a:pt x="125332" y="535068"/>
                  </a:lnTo>
                  <a:lnTo>
                    <a:pt x="147972" y="495757"/>
                  </a:lnTo>
                  <a:lnTo>
                    <a:pt x="172272" y="457564"/>
                  </a:lnTo>
                  <a:lnTo>
                    <a:pt x="198184" y="420538"/>
                  </a:lnTo>
                  <a:lnTo>
                    <a:pt x="225658" y="384728"/>
                  </a:lnTo>
                  <a:lnTo>
                    <a:pt x="254644" y="350185"/>
                  </a:lnTo>
                  <a:lnTo>
                    <a:pt x="285093" y="316957"/>
                  </a:lnTo>
                  <a:lnTo>
                    <a:pt x="316957" y="285093"/>
                  </a:lnTo>
                  <a:lnTo>
                    <a:pt x="350185" y="254644"/>
                  </a:lnTo>
                  <a:lnTo>
                    <a:pt x="384728" y="225658"/>
                  </a:lnTo>
                  <a:lnTo>
                    <a:pt x="420538" y="198184"/>
                  </a:lnTo>
                  <a:lnTo>
                    <a:pt x="457564" y="172272"/>
                  </a:lnTo>
                  <a:lnTo>
                    <a:pt x="495757" y="147972"/>
                  </a:lnTo>
                  <a:lnTo>
                    <a:pt x="535068" y="125332"/>
                  </a:lnTo>
                  <a:lnTo>
                    <a:pt x="575448" y="104402"/>
                  </a:lnTo>
                  <a:lnTo>
                    <a:pt x="616848" y="85232"/>
                  </a:lnTo>
                  <a:lnTo>
                    <a:pt x="659217" y="67870"/>
                  </a:lnTo>
                  <a:lnTo>
                    <a:pt x="702507" y="52365"/>
                  </a:lnTo>
                  <a:lnTo>
                    <a:pt x="746669" y="38768"/>
                  </a:lnTo>
                  <a:lnTo>
                    <a:pt x="791653" y="27128"/>
                  </a:lnTo>
                  <a:lnTo>
                    <a:pt x="837409" y="17493"/>
                  </a:lnTo>
                  <a:lnTo>
                    <a:pt x="883889" y="9914"/>
                  </a:lnTo>
                  <a:lnTo>
                    <a:pt x="931043" y="4439"/>
                  </a:lnTo>
                  <a:lnTo>
                    <a:pt x="978821" y="1118"/>
                  </a:lnTo>
                  <a:lnTo>
                    <a:pt x="1027176" y="0"/>
                  </a:lnTo>
                  <a:lnTo>
                    <a:pt x="1075530" y="1118"/>
                  </a:lnTo>
                  <a:lnTo>
                    <a:pt x="1123308" y="4439"/>
                  </a:lnTo>
                  <a:lnTo>
                    <a:pt x="1170462" y="9914"/>
                  </a:lnTo>
                  <a:lnTo>
                    <a:pt x="1216942" y="17493"/>
                  </a:lnTo>
                  <a:lnTo>
                    <a:pt x="1262698" y="27128"/>
                  </a:lnTo>
                  <a:lnTo>
                    <a:pt x="1307682" y="38768"/>
                  </a:lnTo>
                  <a:lnTo>
                    <a:pt x="1351844" y="52365"/>
                  </a:lnTo>
                  <a:lnTo>
                    <a:pt x="1395134" y="67870"/>
                  </a:lnTo>
                  <a:lnTo>
                    <a:pt x="1437503" y="85232"/>
                  </a:lnTo>
                  <a:lnTo>
                    <a:pt x="1478903" y="104402"/>
                  </a:lnTo>
                  <a:lnTo>
                    <a:pt x="1519283" y="125332"/>
                  </a:lnTo>
                  <a:lnTo>
                    <a:pt x="1558594" y="147972"/>
                  </a:lnTo>
                  <a:lnTo>
                    <a:pt x="1596787" y="172272"/>
                  </a:lnTo>
                  <a:lnTo>
                    <a:pt x="1633813" y="198184"/>
                  </a:lnTo>
                  <a:lnTo>
                    <a:pt x="1669623" y="225658"/>
                  </a:lnTo>
                  <a:lnTo>
                    <a:pt x="1704166" y="254644"/>
                  </a:lnTo>
                  <a:lnTo>
                    <a:pt x="1737394" y="285093"/>
                  </a:lnTo>
                  <a:lnTo>
                    <a:pt x="1769258" y="316957"/>
                  </a:lnTo>
                  <a:lnTo>
                    <a:pt x="1799707" y="350185"/>
                  </a:lnTo>
                  <a:lnTo>
                    <a:pt x="1828693" y="384728"/>
                  </a:lnTo>
                  <a:lnTo>
                    <a:pt x="1856167" y="420538"/>
                  </a:lnTo>
                  <a:lnTo>
                    <a:pt x="1882079" y="457564"/>
                  </a:lnTo>
                  <a:lnTo>
                    <a:pt x="1906379" y="495757"/>
                  </a:lnTo>
                  <a:lnTo>
                    <a:pt x="1929019" y="535068"/>
                  </a:lnTo>
                  <a:lnTo>
                    <a:pt x="1949949" y="575448"/>
                  </a:lnTo>
                  <a:lnTo>
                    <a:pt x="1969119" y="616848"/>
                  </a:lnTo>
                  <a:lnTo>
                    <a:pt x="1986481" y="659217"/>
                  </a:lnTo>
                  <a:lnTo>
                    <a:pt x="2001986" y="702507"/>
                  </a:lnTo>
                  <a:lnTo>
                    <a:pt x="2015583" y="746669"/>
                  </a:lnTo>
                  <a:lnTo>
                    <a:pt x="2027223" y="791653"/>
                  </a:lnTo>
                  <a:lnTo>
                    <a:pt x="2036858" y="837409"/>
                  </a:lnTo>
                  <a:lnTo>
                    <a:pt x="2044437" y="883889"/>
                  </a:lnTo>
                  <a:lnTo>
                    <a:pt x="2049912" y="931043"/>
                  </a:lnTo>
                  <a:lnTo>
                    <a:pt x="2053233" y="978821"/>
                  </a:lnTo>
                  <a:lnTo>
                    <a:pt x="2054352" y="1027176"/>
                  </a:lnTo>
                  <a:lnTo>
                    <a:pt x="2053233" y="1075530"/>
                  </a:lnTo>
                  <a:lnTo>
                    <a:pt x="2049912" y="1123308"/>
                  </a:lnTo>
                  <a:lnTo>
                    <a:pt x="2044437" y="1170462"/>
                  </a:lnTo>
                  <a:lnTo>
                    <a:pt x="2036858" y="1216942"/>
                  </a:lnTo>
                  <a:lnTo>
                    <a:pt x="2027223" y="1262698"/>
                  </a:lnTo>
                  <a:lnTo>
                    <a:pt x="2015583" y="1307682"/>
                  </a:lnTo>
                  <a:lnTo>
                    <a:pt x="2001986" y="1351844"/>
                  </a:lnTo>
                  <a:lnTo>
                    <a:pt x="1986481" y="1395134"/>
                  </a:lnTo>
                  <a:lnTo>
                    <a:pt x="1969119" y="1437503"/>
                  </a:lnTo>
                  <a:lnTo>
                    <a:pt x="1949949" y="1478903"/>
                  </a:lnTo>
                  <a:lnTo>
                    <a:pt x="1929019" y="1519283"/>
                  </a:lnTo>
                  <a:lnTo>
                    <a:pt x="1906379" y="1558594"/>
                  </a:lnTo>
                  <a:lnTo>
                    <a:pt x="1882079" y="1596787"/>
                  </a:lnTo>
                  <a:lnTo>
                    <a:pt x="1856167" y="1633813"/>
                  </a:lnTo>
                  <a:lnTo>
                    <a:pt x="1828693" y="1669623"/>
                  </a:lnTo>
                  <a:lnTo>
                    <a:pt x="1799707" y="1704166"/>
                  </a:lnTo>
                  <a:lnTo>
                    <a:pt x="1769258" y="1737394"/>
                  </a:lnTo>
                  <a:lnTo>
                    <a:pt x="1737394" y="1769258"/>
                  </a:lnTo>
                  <a:lnTo>
                    <a:pt x="1704166" y="1799707"/>
                  </a:lnTo>
                  <a:lnTo>
                    <a:pt x="1669623" y="1828693"/>
                  </a:lnTo>
                  <a:lnTo>
                    <a:pt x="1633813" y="1856167"/>
                  </a:lnTo>
                  <a:lnTo>
                    <a:pt x="1596787" y="1882079"/>
                  </a:lnTo>
                  <a:lnTo>
                    <a:pt x="1558594" y="1906379"/>
                  </a:lnTo>
                  <a:lnTo>
                    <a:pt x="1519283" y="1929019"/>
                  </a:lnTo>
                  <a:lnTo>
                    <a:pt x="1478903" y="1949949"/>
                  </a:lnTo>
                  <a:lnTo>
                    <a:pt x="1437503" y="1969119"/>
                  </a:lnTo>
                  <a:lnTo>
                    <a:pt x="1395134" y="1986481"/>
                  </a:lnTo>
                  <a:lnTo>
                    <a:pt x="1351844" y="2001986"/>
                  </a:lnTo>
                  <a:lnTo>
                    <a:pt x="1307682" y="2015583"/>
                  </a:lnTo>
                  <a:lnTo>
                    <a:pt x="1262698" y="2027223"/>
                  </a:lnTo>
                  <a:lnTo>
                    <a:pt x="1216942" y="2036858"/>
                  </a:lnTo>
                  <a:lnTo>
                    <a:pt x="1170462" y="2044437"/>
                  </a:lnTo>
                  <a:lnTo>
                    <a:pt x="1123308" y="2049912"/>
                  </a:lnTo>
                  <a:lnTo>
                    <a:pt x="1075530" y="2053233"/>
                  </a:lnTo>
                  <a:lnTo>
                    <a:pt x="1027176" y="2054352"/>
                  </a:lnTo>
                  <a:lnTo>
                    <a:pt x="978821" y="2053233"/>
                  </a:lnTo>
                  <a:lnTo>
                    <a:pt x="931043" y="2049912"/>
                  </a:lnTo>
                  <a:lnTo>
                    <a:pt x="883889" y="2044437"/>
                  </a:lnTo>
                  <a:lnTo>
                    <a:pt x="837409" y="2036858"/>
                  </a:lnTo>
                  <a:lnTo>
                    <a:pt x="791653" y="2027223"/>
                  </a:lnTo>
                  <a:lnTo>
                    <a:pt x="746669" y="2015583"/>
                  </a:lnTo>
                  <a:lnTo>
                    <a:pt x="702507" y="2001986"/>
                  </a:lnTo>
                  <a:lnTo>
                    <a:pt x="659217" y="1986481"/>
                  </a:lnTo>
                  <a:lnTo>
                    <a:pt x="616848" y="1969119"/>
                  </a:lnTo>
                  <a:lnTo>
                    <a:pt x="575448" y="1949949"/>
                  </a:lnTo>
                  <a:lnTo>
                    <a:pt x="535068" y="1929019"/>
                  </a:lnTo>
                  <a:lnTo>
                    <a:pt x="495757" y="1906379"/>
                  </a:lnTo>
                  <a:lnTo>
                    <a:pt x="457564" y="1882079"/>
                  </a:lnTo>
                  <a:lnTo>
                    <a:pt x="420538" y="1856167"/>
                  </a:lnTo>
                  <a:lnTo>
                    <a:pt x="384728" y="1828693"/>
                  </a:lnTo>
                  <a:lnTo>
                    <a:pt x="350185" y="1799707"/>
                  </a:lnTo>
                  <a:lnTo>
                    <a:pt x="316957" y="1769258"/>
                  </a:lnTo>
                  <a:lnTo>
                    <a:pt x="285093" y="1737394"/>
                  </a:lnTo>
                  <a:lnTo>
                    <a:pt x="254644" y="1704166"/>
                  </a:lnTo>
                  <a:lnTo>
                    <a:pt x="225658" y="1669623"/>
                  </a:lnTo>
                  <a:lnTo>
                    <a:pt x="198184" y="1633813"/>
                  </a:lnTo>
                  <a:lnTo>
                    <a:pt x="172272" y="1596787"/>
                  </a:lnTo>
                  <a:lnTo>
                    <a:pt x="147972" y="1558594"/>
                  </a:lnTo>
                  <a:lnTo>
                    <a:pt x="125332" y="1519283"/>
                  </a:lnTo>
                  <a:lnTo>
                    <a:pt x="104402" y="1478903"/>
                  </a:lnTo>
                  <a:lnTo>
                    <a:pt x="85232" y="1437503"/>
                  </a:lnTo>
                  <a:lnTo>
                    <a:pt x="67870" y="1395134"/>
                  </a:lnTo>
                  <a:lnTo>
                    <a:pt x="52365" y="1351844"/>
                  </a:lnTo>
                  <a:lnTo>
                    <a:pt x="38768" y="1307682"/>
                  </a:lnTo>
                  <a:lnTo>
                    <a:pt x="27128" y="1262698"/>
                  </a:lnTo>
                  <a:lnTo>
                    <a:pt x="17493" y="1216942"/>
                  </a:lnTo>
                  <a:lnTo>
                    <a:pt x="9914" y="1170462"/>
                  </a:lnTo>
                  <a:lnTo>
                    <a:pt x="4439" y="1123308"/>
                  </a:lnTo>
                  <a:lnTo>
                    <a:pt x="1118" y="1075530"/>
                  </a:lnTo>
                  <a:lnTo>
                    <a:pt x="0" y="1027176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4" y="1449324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3074" y="0"/>
                  </a:moveTo>
                  <a:lnTo>
                    <a:pt x="924507" y="1189"/>
                  </a:lnTo>
                  <a:lnTo>
                    <a:pt x="876558" y="4722"/>
                  </a:lnTo>
                  <a:lnTo>
                    <a:pt x="829280" y="10542"/>
                  </a:lnTo>
                  <a:lnTo>
                    <a:pt x="782730" y="18593"/>
                  </a:lnTo>
                  <a:lnTo>
                    <a:pt x="736964" y="28820"/>
                  </a:lnTo>
                  <a:lnTo>
                    <a:pt x="692037" y="41166"/>
                  </a:lnTo>
                  <a:lnTo>
                    <a:pt x="648005" y="55577"/>
                  </a:lnTo>
                  <a:lnTo>
                    <a:pt x="604925" y="71996"/>
                  </a:lnTo>
                  <a:lnTo>
                    <a:pt x="562850" y="90368"/>
                  </a:lnTo>
                  <a:lnTo>
                    <a:pt x="521839" y="110638"/>
                  </a:lnTo>
                  <a:lnTo>
                    <a:pt x="481945" y="132748"/>
                  </a:lnTo>
                  <a:lnTo>
                    <a:pt x="443225" y="156645"/>
                  </a:lnTo>
                  <a:lnTo>
                    <a:pt x="405735" y="182271"/>
                  </a:lnTo>
                  <a:lnTo>
                    <a:pt x="369530" y="209572"/>
                  </a:lnTo>
                  <a:lnTo>
                    <a:pt x="334666" y="238491"/>
                  </a:lnTo>
                  <a:lnTo>
                    <a:pt x="301199" y="268973"/>
                  </a:lnTo>
                  <a:lnTo>
                    <a:pt x="269184" y="300962"/>
                  </a:lnTo>
                  <a:lnTo>
                    <a:pt x="238678" y="334403"/>
                  </a:lnTo>
                  <a:lnTo>
                    <a:pt x="209736" y="369240"/>
                  </a:lnTo>
                  <a:lnTo>
                    <a:pt x="182414" y="405416"/>
                  </a:lnTo>
                  <a:lnTo>
                    <a:pt x="156768" y="442877"/>
                  </a:lnTo>
                  <a:lnTo>
                    <a:pt x="132853" y="481567"/>
                  </a:lnTo>
                  <a:lnTo>
                    <a:pt x="110725" y="521429"/>
                  </a:lnTo>
                  <a:lnTo>
                    <a:pt x="90440" y="562409"/>
                  </a:lnTo>
                  <a:lnTo>
                    <a:pt x="72053" y="604450"/>
                  </a:lnTo>
                  <a:lnTo>
                    <a:pt x="55621" y="647497"/>
                  </a:lnTo>
                  <a:lnTo>
                    <a:pt x="41199" y="691495"/>
                  </a:lnTo>
                  <a:lnTo>
                    <a:pt x="28842" y="736386"/>
                  </a:lnTo>
                  <a:lnTo>
                    <a:pt x="18608" y="782117"/>
                  </a:lnTo>
                  <a:lnTo>
                    <a:pt x="10550" y="828630"/>
                  </a:lnTo>
                  <a:lnTo>
                    <a:pt x="4726" y="875871"/>
                  </a:lnTo>
                  <a:lnTo>
                    <a:pt x="1190" y="923783"/>
                  </a:lnTo>
                  <a:lnTo>
                    <a:pt x="0" y="972312"/>
                  </a:lnTo>
                  <a:lnTo>
                    <a:pt x="1190" y="1020840"/>
                  </a:lnTo>
                  <a:lnTo>
                    <a:pt x="4726" y="1068752"/>
                  </a:lnTo>
                  <a:lnTo>
                    <a:pt x="10550" y="1115993"/>
                  </a:lnTo>
                  <a:lnTo>
                    <a:pt x="18608" y="1162506"/>
                  </a:lnTo>
                  <a:lnTo>
                    <a:pt x="28842" y="1208237"/>
                  </a:lnTo>
                  <a:lnTo>
                    <a:pt x="41199" y="1253128"/>
                  </a:lnTo>
                  <a:lnTo>
                    <a:pt x="55621" y="1297126"/>
                  </a:lnTo>
                  <a:lnTo>
                    <a:pt x="72053" y="1340173"/>
                  </a:lnTo>
                  <a:lnTo>
                    <a:pt x="90440" y="1382214"/>
                  </a:lnTo>
                  <a:lnTo>
                    <a:pt x="110725" y="1423194"/>
                  </a:lnTo>
                  <a:lnTo>
                    <a:pt x="132853" y="1463056"/>
                  </a:lnTo>
                  <a:lnTo>
                    <a:pt x="156768" y="1501746"/>
                  </a:lnTo>
                  <a:lnTo>
                    <a:pt x="182414" y="1539207"/>
                  </a:lnTo>
                  <a:lnTo>
                    <a:pt x="209736" y="1575383"/>
                  </a:lnTo>
                  <a:lnTo>
                    <a:pt x="238678" y="1610220"/>
                  </a:lnTo>
                  <a:lnTo>
                    <a:pt x="269184" y="1643661"/>
                  </a:lnTo>
                  <a:lnTo>
                    <a:pt x="301199" y="1675650"/>
                  </a:lnTo>
                  <a:lnTo>
                    <a:pt x="334666" y="1706132"/>
                  </a:lnTo>
                  <a:lnTo>
                    <a:pt x="369530" y="1735051"/>
                  </a:lnTo>
                  <a:lnTo>
                    <a:pt x="405735" y="1762352"/>
                  </a:lnTo>
                  <a:lnTo>
                    <a:pt x="443225" y="1787978"/>
                  </a:lnTo>
                  <a:lnTo>
                    <a:pt x="481945" y="1811875"/>
                  </a:lnTo>
                  <a:lnTo>
                    <a:pt x="521839" y="1833985"/>
                  </a:lnTo>
                  <a:lnTo>
                    <a:pt x="562850" y="1854255"/>
                  </a:lnTo>
                  <a:lnTo>
                    <a:pt x="604925" y="1872627"/>
                  </a:lnTo>
                  <a:lnTo>
                    <a:pt x="648005" y="1889046"/>
                  </a:lnTo>
                  <a:lnTo>
                    <a:pt x="692037" y="1903457"/>
                  </a:lnTo>
                  <a:lnTo>
                    <a:pt x="736964" y="1915803"/>
                  </a:lnTo>
                  <a:lnTo>
                    <a:pt x="782730" y="1926030"/>
                  </a:lnTo>
                  <a:lnTo>
                    <a:pt x="829280" y="1934081"/>
                  </a:lnTo>
                  <a:lnTo>
                    <a:pt x="876558" y="1939901"/>
                  </a:lnTo>
                  <a:lnTo>
                    <a:pt x="924507" y="1943434"/>
                  </a:lnTo>
                  <a:lnTo>
                    <a:pt x="973074" y="1944624"/>
                  </a:lnTo>
                  <a:lnTo>
                    <a:pt x="1021640" y="1943434"/>
                  </a:lnTo>
                  <a:lnTo>
                    <a:pt x="1069589" y="1939901"/>
                  </a:lnTo>
                  <a:lnTo>
                    <a:pt x="1116867" y="1934081"/>
                  </a:lnTo>
                  <a:lnTo>
                    <a:pt x="1163417" y="1926030"/>
                  </a:lnTo>
                  <a:lnTo>
                    <a:pt x="1209183" y="1915803"/>
                  </a:lnTo>
                  <a:lnTo>
                    <a:pt x="1254110" y="1903457"/>
                  </a:lnTo>
                  <a:lnTo>
                    <a:pt x="1298142" y="1889046"/>
                  </a:lnTo>
                  <a:lnTo>
                    <a:pt x="1341222" y="1872627"/>
                  </a:lnTo>
                  <a:lnTo>
                    <a:pt x="1383297" y="1854255"/>
                  </a:lnTo>
                  <a:lnTo>
                    <a:pt x="1424308" y="1833985"/>
                  </a:lnTo>
                  <a:lnTo>
                    <a:pt x="1464202" y="1811875"/>
                  </a:lnTo>
                  <a:lnTo>
                    <a:pt x="1502922" y="1787978"/>
                  </a:lnTo>
                  <a:lnTo>
                    <a:pt x="1540412" y="1762352"/>
                  </a:lnTo>
                  <a:lnTo>
                    <a:pt x="1576617" y="1735051"/>
                  </a:lnTo>
                  <a:lnTo>
                    <a:pt x="1611481" y="1706132"/>
                  </a:lnTo>
                  <a:lnTo>
                    <a:pt x="1644948" y="1675650"/>
                  </a:lnTo>
                  <a:lnTo>
                    <a:pt x="1676963" y="1643661"/>
                  </a:lnTo>
                  <a:lnTo>
                    <a:pt x="1707469" y="1610220"/>
                  </a:lnTo>
                  <a:lnTo>
                    <a:pt x="1736411" y="1575383"/>
                  </a:lnTo>
                  <a:lnTo>
                    <a:pt x="1763733" y="1539207"/>
                  </a:lnTo>
                  <a:lnTo>
                    <a:pt x="1789379" y="1501746"/>
                  </a:lnTo>
                  <a:lnTo>
                    <a:pt x="1813294" y="1463056"/>
                  </a:lnTo>
                  <a:lnTo>
                    <a:pt x="1835422" y="1423194"/>
                  </a:lnTo>
                  <a:lnTo>
                    <a:pt x="1855707" y="1382214"/>
                  </a:lnTo>
                  <a:lnTo>
                    <a:pt x="1874094" y="1340173"/>
                  </a:lnTo>
                  <a:lnTo>
                    <a:pt x="1890526" y="1297126"/>
                  </a:lnTo>
                  <a:lnTo>
                    <a:pt x="1904948" y="1253128"/>
                  </a:lnTo>
                  <a:lnTo>
                    <a:pt x="1917305" y="1208237"/>
                  </a:lnTo>
                  <a:lnTo>
                    <a:pt x="1927539" y="1162506"/>
                  </a:lnTo>
                  <a:lnTo>
                    <a:pt x="1935597" y="1115993"/>
                  </a:lnTo>
                  <a:lnTo>
                    <a:pt x="1941421" y="1068752"/>
                  </a:lnTo>
                  <a:lnTo>
                    <a:pt x="1944957" y="1020840"/>
                  </a:lnTo>
                  <a:lnTo>
                    <a:pt x="1946148" y="972312"/>
                  </a:lnTo>
                  <a:lnTo>
                    <a:pt x="1944957" y="923783"/>
                  </a:lnTo>
                  <a:lnTo>
                    <a:pt x="1941421" y="875871"/>
                  </a:lnTo>
                  <a:lnTo>
                    <a:pt x="1935597" y="828630"/>
                  </a:lnTo>
                  <a:lnTo>
                    <a:pt x="1927539" y="782117"/>
                  </a:lnTo>
                  <a:lnTo>
                    <a:pt x="1917305" y="736386"/>
                  </a:lnTo>
                  <a:lnTo>
                    <a:pt x="1904948" y="691495"/>
                  </a:lnTo>
                  <a:lnTo>
                    <a:pt x="1890526" y="647497"/>
                  </a:lnTo>
                  <a:lnTo>
                    <a:pt x="1874094" y="604450"/>
                  </a:lnTo>
                  <a:lnTo>
                    <a:pt x="1855707" y="562409"/>
                  </a:lnTo>
                  <a:lnTo>
                    <a:pt x="1835422" y="521429"/>
                  </a:lnTo>
                  <a:lnTo>
                    <a:pt x="1813294" y="481567"/>
                  </a:lnTo>
                  <a:lnTo>
                    <a:pt x="1789379" y="442877"/>
                  </a:lnTo>
                  <a:lnTo>
                    <a:pt x="1763733" y="405416"/>
                  </a:lnTo>
                  <a:lnTo>
                    <a:pt x="1736411" y="369240"/>
                  </a:lnTo>
                  <a:lnTo>
                    <a:pt x="1707469" y="334403"/>
                  </a:lnTo>
                  <a:lnTo>
                    <a:pt x="1676963" y="300962"/>
                  </a:lnTo>
                  <a:lnTo>
                    <a:pt x="1644948" y="268973"/>
                  </a:lnTo>
                  <a:lnTo>
                    <a:pt x="1611481" y="238491"/>
                  </a:lnTo>
                  <a:lnTo>
                    <a:pt x="1576617" y="209572"/>
                  </a:lnTo>
                  <a:lnTo>
                    <a:pt x="1540412" y="182271"/>
                  </a:lnTo>
                  <a:lnTo>
                    <a:pt x="1502922" y="156645"/>
                  </a:lnTo>
                  <a:lnTo>
                    <a:pt x="1464202" y="132748"/>
                  </a:lnTo>
                  <a:lnTo>
                    <a:pt x="1424308" y="110638"/>
                  </a:lnTo>
                  <a:lnTo>
                    <a:pt x="1383297" y="90368"/>
                  </a:lnTo>
                  <a:lnTo>
                    <a:pt x="1341222" y="71996"/>
                  </a:lnTo>
                  <a:lnTo>
                    <a:pt x="1298142" y="55577"/>
                  </a:lnTo>
                  <a:lnTo>
                    <a:pt x="1254110" y="41166"/>
                  </a:lnTo>
                  <a:lnTo>
                    <a:pt x="1209183" y="28820"/>
                  </a:lnTo>
                  <a:lnTo>
                    <a:pt x="1163417" y="18593"/>
                  </a:lnTo>
                  <a:lnTo>
                    <a:pt x="1116867" y="10542"/>
                  </a:lnTo>
                  <a:lnTo>
                    <a:pt x="1069589" y="4722"/>
                  </a:lnTo>
                  <a:lnTo>
                    <a:pt x="1021640" y="1189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40327" y="2257844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213669"/>
                </a:solidFill>
                <a:latin typeface="Verdana"/>
                <a:cs typeface="Verdana"/>
              </a:rPr>
              <a:t>C</a:t>
            </a:r>
            <a:r>
              <a:rPr sz="1800" b="1" spc="-150" dirty="0">
                <a:solidFill>
                  <a:srgbClr val="213669"/>
                </a:solidFill>
                <a:latin typeface="Verdana"/>
                <a:cs typeface="Verdana"/>
              </a:rPr>
              <a:t>h</a:t>
            </a:r>
            <a:r>
              <a:rPr sz="1800" b="1" spc="-440" dirty="0">
                <a:solidFill>
                  <a:srgbClr val="213669"/>
                </a:solidFill>
                <a:latin typeface="Verdana"/>
                <a:cs typeface="Verdana"/>
              </a:rPr>
              <a:t>e</a:t>
            </a:r>
            <a:r>
              <a:rPr sz="1800" b="1" spc="-320" dirty="0">
                <a:solidFill>
                  <a:srgbClr val="213669"/>
                </a:solidFill>
                <a:latin typeface="Verdana"/>
                <a:cs typeface="Verdana"/>
              </a:rPr>
              <a:t>c</a:t>
            </a:r>
            <a:r>
              <a:rPr sz="1800" b="1" spc="-225" dirty="0">
                <a:solidFill>
                  <a:srgbClr val="213669"/>
                </a:solidFill>
                <a:latin typeface="Verdana"/>
                <a:cs typeface="Verdana"/>
              </a:rPr>
              <a:t>k</a:t>
            </a:r>
            <a:r>
              <a:rPr sz="1800" b="1" spc="-310" dirty="0">
                <a:solidFill>
                  <a:srgbClr val="213669"/>
                </a:solidFill>
                <a:latin typeface="Verdana"/>
                <a:cs typeface="Verdana"/>
              </a:rPr>
              <a:t>-</a:t>
            </a:r>
            <a:r>
              <a:rPr sz="1800" b="1" spc="-95" dirty="0">
                <a:solidFill>
                  <a:srgbClr val="213669"/>
                </a:solidFill>
                <a:latin typeface="Verdana"/>
                <a:cs typeface="Verdana"/>
              </a:rPr>
              <a:t>L</a:t>
            </a:r>
            <a:r>
              <a:rPr sz="1800" b="1" spc="-190" dirty="0">
                <a:solidFill>
                  <a:srgbClr val="213669"/>
                </a:solidFill>
                <a:latin typeface="Verdana"/>
                <a:cs typeface="Verdana"/>
              </a:rPr>
              <a:t>i</a:t>
            </a:r>
            <a:r>
              <a:rPr sz="1800" b="1" spc="-320" dirty="0">
                <a:solidFill>
                  <a:srgbClr val="213669"/>
                </a:solidFill>
                <a:latin typeface="Verdana"/>
                <a:cs typeface="Verdana"/>
              </a:rPr>
              <a:t>s</a:t>
            </a:r>
            <a:r>
              <a:rPr sz="1800" b="1" spc="-145" dirty="0">
                <a:solidFill>
                  <a:srgbClr val="213669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3500" y="946911"/>
            <a:ext cx="13900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1000" spc="-150" dirty="0">
                <a:latin typeface="Verdana"/>
                <a:cs typeface="Verdana"/>
              </a:rPr>
              <a:t>Setup </a:t>
            </a:r>
            <a:r>
              <a:rPr sz="1000" spc="-114" dirty="0">
                <a:latin typeface="Verdana"/>
                <a:cs typeface="Verdana"/>
              </a:rPr>
              <a:t>Project </a:t>
            </a:r>
            <a:r>
              <a:rPr sz="1000" spc="-85" dirty="0">
                <a:latin typeface="Verdana"/>
                <a:cs typeface="Verdana"/>
              </a:rPr>
              <a:t>for</a:t>
            </a:r>
            <a:r>
              <a:rPr sz="1000" spc="-200" dirty="0">
                <a:latin typeface="Verdana"/>
                <a:cs typeface="Verdana"/>
              </a:rPr>
              <a:t> </a:t>
            </a:r>
            <a:r>
              <a:rPr sz="1000" spc="-105" dirty="0">
                <a:latin typeface="Verdana"/>
                <a:cs typeface="Verdana"/>
              </a:rPr>
              <a:t>Calculator</a:t>
            </a:r>
            <a:endParaRPr sz="1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000" spc="-114" dirty="0">
                <a:latin typeface="Verdana"/>
                <a:cs typeface="Verdana"/>
              </a:rPr>
              <a:t>p</a:t>
            </a:r>
            <a:r>
              <a:rPr sz="1000" spc="-90" dirty="0">
                <a:latin typeface="Verdana"/>
                <a:cs typeface="Verdana"/>
              </a:rPr>
              <a:t>r</a:t>
            </a:r>
            <a:r>
              <a:rPr sz="1000" spc="-130" dirty="0">
                <a:latin typeface="Verdana"/>
                <a:cs typeface="Verdana"/>
              </a:rPr>
              <a:t>o</a:t>
            </a:r>
            <a:r>
              <a:rPr sz="1000" spc="-120" dirty="0">
                <a:latin typeface="Verdana"/>
                <a:cs typeface="Verdana"/>
              </a:rPr>
              <a:t>j</a:t>
            </a:r>
            <a:r>
              <a:rPr sz="1000" spc="-215" dirty="0">
                <a:latin typeface="Verdana"/>
                <a:cs typeface="Verdana"/>
              </a:rPr>
              <a:t>e</a:t>
            </a:r>
            <a:r>
              <a:rPr sz="1000" spc="-100" dirty="0">
                <a:latin typeface="Verdana"/>
                <a:cs typeface="Verdana"/>
              </a:rPr>
              <a:t>ct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207" y="2174390"/>
            <a:ext cx="17183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Verdana"/>
                <a:cs typeface="Verdana"/>
              </a:rPr>
              <a:t>Create </a:t>
            </a:r>
            <a:r>
              <a:rPr sz="1000" spc="-204" dirty="0">
                <a:latin typeface="Verdana"/>
                <a:cs typeface="Verdana"/>
              </a:rPr>
              <a:t>a </a:t>
            </a:r>
            <a:r>
              <a:rPr sz="1000" spc="-140" dirty="0">
                <a:latin typeface="Verdana"/>
                <a:cs typeface="Verdana"/>
              </a:rPr>
              <a:t>main </a:t>
            </a:r>
            <a:r>
              <a:rPr sz="1000" spc="-130" dirty="0">
                <a:latin typeface="Verdana"/>
                <a:cs typeface="Verdana"/>
              </a:rPr>
              <a:t>component </a:t>
            </a:r>
            <a:r>
              <a:rPr sz="1000" spc="-95" dirty="0">
                <a:latin typeface="Verdana"/>
                <a:cs typeface="Verdana"/>
              </a:rPr>
              <a:t>with </a:t>
            </a:r>
            <a:r>
              <a:rPr sz="1000" spc="-140" dirty="0">
                <a:latin typeface="Verdana"/>
                <a:cs typeface="Verdana"/>
              </a:rPr>
              <a:t>the  </a:t>
            </a:r>
            <a:r>
              <a:rPr sz="1000" spc="-125" dirty="0">
                <a:latin typeface="Verdana"/>
                <a:cs typeface="Verdana"/>
              </a:rPr>
              <a:t>outer structure </a:t>
            </a:r>
            <a:r>
              <a:rPr sz="1000" spc="-80" dirty="0">
                <a:latin typeface="Verdana"/>
                <a:cs typeface="Verdana"/>
              </a:rPr>
              <a:t>of</a:t>
            </a:r>
            <a:r>
              <a:rPr sz="1000" spc="-229" dirty="0">
                <a:latin typeface="Verdana"/>
                <a:cs typeface="Verdana"/>
              </a:rPr>
              <a:t> </a:t>
            </a:r>
            <a:r>
              <a:rPr sz="1000" spc="-114" dirty="0">
                <a:latin typeface="Verdana"/>
                <a:cs typeface="Verdana"/>
              </a:rPr>
              <a:t>calculator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452" y="3434630"/>
            <a:ext cx="13804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Verdana"/>
                <a:cs typeface="Verdana"/>
              </a:rPr>
              <a:t>Create </a:t>
            </a:r>
            <a:r>
              <a:rPr sz="1000" spc="-204" dirty="0">
                <a:latin typeface="Verdana"/>
                <a:cs typeface="Verdana"/>
              </a:rPr>
              <a:t>a </a:t>
            </a:r>
            <a:r>
              <a:rPr sz="1000" spc="-105" dirty="0">
                <a:latin typeface="Verdana"/>
                <a:cs typeface="Verdana"/>
              </a:rPr>
              <a:t>button</a:t>
            </a:r>
            <a:r>
              <a:rPr sz="1000" spc="-165" dirty="0">
                <a:latin typeface="Verdana"/>
                <a:cs typeface="Verdana"/>
              </a:rPr>
              <a:t> </a:t>
            </a:r>
            <a:r>
              <a:rPr sz="1000" spc="-130" dirty="0">
                <a:latin typeface="Verdana"/>
                <a:cs typeface="Verdana"/>
              </a:rPr>
              <a:t>component  </a:t>
            </a:r>
            <a:r>
              <a:rPr sz="1000" spc="-95" dirty="0">
                <a:latin typeface="Verdana"/>
                <a:cs typeface="Verdana"/>
              </a:rPr>
              <a:t>with </a:t>
            </a:r>
            <a:r>
              <a:rPr sz="1000" spc="-114" dirty="0">
                <a:latin typeface="Verdana"/>
                <a:cs typeface="Verdana"/>
              </a:rPr>
              <a:t>on </a:t>
            </a:r>
            <a:r>
              <a:rPr sz="1000" spc="-90" dirty="0">
                <a:latin typeface="Verdana"/>
                <a:cs typeface="Verdana"/>
              </a:rPr>
              <a:t>click</a:t>
            </a:r>
            <a:r>
              <a:rPr sz="1000" spc="-265" dirty="0">
                <a:latin typeface="Verdana"/>
                <a:cs typeface="Verdana"/>
              </a:rPr>
              <a:t> </a:t>
            </a:r>
            <a:r>
              <a:rPr sz="1000" spc="-130" dirty="0">
                <a:latin typeface="Verdana"/>
                <a:cs typeface="Verdana"/>
              </a:rPr>
              <a:t>handler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947" y="4244305"/>
            <a:ext cx="14008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Verdana"/>
                <a:cs typeface="Verdana"/>
              </a:rPr>
              <a:t>Create </a:t>
            </a:r>
            <a:r>
              <a:rPr sz="1000" spc="-204" dirty="0">
                <a:latin typeface="Verdana"/>
                <a:cs typeface="Verdana"/>
              </a:rPr>
              <a:t>a </a:t>
            </a:r>
            <a:r>
              <a:rPr sz="1000" spc="-440" dirty="0">
                <a:latin typeface="Verdana"/>
                <a:cs typeface="Verdana"/>
              </a:rPr>
              <a:t>`</a:t>
            </a:r>
            <a:r>
              <a:rPr sz="1000" spc="-180" dirty="0">
                <a:latin typeface="Verdana"/>
                <a:cs typeface="Verdana"/>
              </a:rPr>
              <a:t> </a:t>
            </a:r>
            <a:r>
              <a:rPr sz="1000" spc="-155" dirty="0">
                <a:latin typeface="Verdana"/>
                <a:cs typeface="Verdana"/>
              </a:rPr>
              <a:t>evaluateExpresion`  </a:t>
            </a:r>
            <a:r>
              <a:rPr sz="1000" spc="-90" dirty="0">
                <a:latin typeface="Verdana"/>
                <a:cs typeface="Verdana"/>
              </a:rPr>
              <a:t>function </a:t>
            </a:r>
            <a:r>
              <a:rPr sz="1000" spc="-105" dirty="0">
                <a:latin typeface="Verdana"/>
                <a:cs typeface="Verdana"/>
              </a:rPr>
              <a:t>to </a:t>
            </a:r>
            <a:r>
              <a:rPr sz="1000" spc="-155" dirty="0">
                <a:latin typeface="Verdana"/>
                <a:cs typeface="Verdana"/>
              </a:rPr>
              <a:t>evaluate</a:t>
            </a:r>
            <a:r>
              <a:rPr sz="1000" spc="-295" dirty="0">
                <a:latin typeface="Verdana"/>
                <a:cs typeface="Verdana"/>
              </a:rPr>
              <a:t> </a:t>
            </a:r>
            <a:r>
              <a:rPr sz="1000" spc="-145" dirty="0">
                <a:latin typeface="Verdana"/>
                <a:cs typeface="Verdana"/>
              </a:rPr>
              <a:t>value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292" y="946911"/>
            <a:ext cx="14122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50" dirty="0">
                <a:latin typeface="Verdana"/>
                <a:cs typeface="Verdana"/>
              </a:rPr>
              <a:t>Setup </a:t>
            </a:r>
            <a:r>
              <a:rPr sz="1000" spc="-135" dirty="0">
                <a:latin typeface="Verdana"/>
                <a:cs typeface="Verdana"/>
              </a:rPr>
              <a:t>basic </a:t>
            </a:r>
            <a:r>
              <a:rPr sz="1000" spc="-125" dirty="0">
                <a:latin typeface="Verdana"/>
                <a:cs typeface="Verdana"/>
              </a:rPr>
              <a:t>structure </a:t>
            </a:r>
            <a:r>
              <a:rPr sz="1000" spc="-80" dirty="0">
                <a:latin typeface="Verdana"/>
                <a:cs typeface="Verdana"/>
              </a:rPr>
              <a:t>of</a:t>
            </a:r>
            <a:r>
              <a:rPr sz="1000" spc="-200" dirty="0">
                <a:latin typeface="Verdana"/>
                <a:cs typeface="Verdana"/>
              </a:rPr>
              <a:t> </a:t>
            </a:r>
            <a:r>
              <a:rPr sz="1000" spc="-150" dirty="0">
                <a:latin typeface="Verdana"/>
                <a:cs typeface="Verdana"/>
              </a:rPr>
              <a:t>text-  </a:t>
            </a:r>
            <a:r>
              <a:rPr sz="1000" spc="-114" dirty="0">
                <a:latin typeface="Verdana"/>
                <a:cs typeface="Verdana"/>
              </a:rPr>
              <a:t>editor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spc="-125" dirty="0">
                <a:latin typeface="Verdana"/>
                <a:cs typeface="Verdana"/>
              </a:rPr>
              <a:t>project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5941" y="2174390"/>
            <a:ext cx="14611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Verdana"/>
                <a:cs typeface="Verdana"/>
              </a:rPr>
              <a:t>Create </a:t>
            </a:r>
            <a:r>
              <a:rPr sz="1000" spc="-140" dirty="0">
                <a:latin typeface="Verdana"/>
                <a:cs typeface="Verdana"/>
              </a:rPr>
              <a:t>main </a:t>
            </a:r>
            <a:r>
              <a:rPr sz="1000" spc="-130" dirty="0">
                <a:latin typeface="Verdana"/>
                <a:cs typeface="Verdana"/>
              </a:rPr>
              <a:t>component</a:t>
            </a:r>
            <a:r>
              <a:rPr sz="1000" spc="-190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with  </a:t>
            </a:r>
            <a:r>
              <a:rPr sz="1000" spc="-95" dirty="0">
                <a:latin typeface="Verdana"/>
                <a:cs typeface="Verdana"/>
              </a:rPr>
              <a:t>all </a:t>
            </a:r>
            <a:r>
              <a:rPr sz="1000" spc="-140" dirty="0">
                <a:latin typeface="Verdana"/>
                <a:cs typeface="Verdana"/>
              </a:rPr>
              <a:t>feature</a:t>
            </a:r>
            <a:r>
              <a:rPr sz="1000" spc="-215" dirty="0">
                <a:latin typeface="Verdana"/>
                <a:cs typeface="Verdana"/>
              </a:rPr>
              <a:t> </a:t>
            </a:r>
            <a:r>
              <a:rPr sz="1000" spc="-120" dirty="0">
                <a:latin typeface="Verdana"/>
                <a:cs typeface="Verdana"/>
              </a:rPr>
              <a:t>buttons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136" y="3434630"/>
            <a:ext cx="13627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Verdana"/>
                <a:cs typeface="Verdana"/>
              </a:rPr>
              <a:t>Create </a:t>
            </a:r>
            <a:r>
              <a:rPr sz="1000" spc="-204" dirty="0">
                <a:latin typeface="Verdana"/>
                <a:cs typeface="Verdana"/>
              </a:rPr>
              <a:t>a </a:t>
            </a:r>
            <a:r>
              <a:rPr sz="1000" spc="-140" dirty="0">
                <a:latin typeface="Verdana"/>
                <a:cs typeface="Verdana"/>
              </a:rPr>
              <a:t>json </a:t>
            </a:r>
            <a:r>
              <a:rPr sz="1000" spc="-130" dirty="0">
                <a:latin typeface="Verdana"/>
                <a:cs typeface="Verdana"/>
              </a:rPr>
              <a:t>object </a:t>
            </a:r>
            <a:r>
              <a:rPr sz="1000" spc="-105" dirty="0">
                <a:latin typeface="Verdana"/>
                <a:cs typeface="Verdana"/>
              </a:rPr>
              <a:t>to </a:t>
            </a:r>
            <a:r>
              <a:rPr sz="1000" spc="-145" dirty="0">
                <a:latin typeface="Verdana"/>
                <a:cs typeface="Verdana"/>
              </a:rPr>
              <a:t>store  </a:t>
            </a:r>
            <a:r>
              <a:rPr sz="1000" spc="-155" dirty="0">
                <a:latin typeface="Verdana"/>
                <a:cs typeface="Verdana"/>
              </a:rPr>
              <a:t>data </a:t>
            </a:r>
            <a:r>
              <a:rPr sz="1000" spc="-85" dirty="0">
                <a:latin typeface="Verdana"/>
                <a:cs typeface="Verdana"/>
              </a:rPr>
              <a:t>for </a:t>
            </a:r>
            <a:r>
              <a:rPr sz="1000" spc="-140" dirty="0">
                <a:latin typeface="Verdana"/>
                <a:cs typeface="Verdana"/>
              </a:rPr>
              <a:t>text</a:t>
            </a:r>
            <a:r>
              <a:rPr sz="1000" spc="-220" dirty="0">
                <a:latin typeface="Verdana"/>
                <a:cs typeface="Verdana"/>
              </a:rPr>
              <a:t> </a:t>
            </a:r>
            <a:r>
              <a:rPr sz="1000" spc="-114" dirty="0">
                <a:latin typeface="Verdana"/>
                <a:cs typeface="Verdana"/>
              </a:rPr>
              <a:t>editor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3761" y="4320580"/>
            <a:ext cx="1257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latin typeface="Verdana"/>
                <a:cs typeface="Verdana"/>
              </a:rPr>
              <a:t>Push </a:t>
            </a:r>
            <a:r>
              <a:rPr sz="1000" spc="-110" dirty="0">
                <a:latin typeface="Verdana"/>
                <a:cs typeface="Verdana"/>
              </a:rPr>
              <a:t>both </a:t>
            </a:r>
            <a:r>
              <a:rPr sz="1000" spc="-145" dirty="0">
                <a:latin typeface="Verdana"/>
                <a:cs typeface="Verdana"/>
              </a:rPr>
              <a:t>code </a:t>
            </a:r>
            <a:r>
              <a:rPr sz="1000" spc="-105" dirty="0">
                <a:latin typeface="Verdana"/>
                <a:cs typeface="Verdana"/>
              </a:rPr>
              <a:t>to</a:t>
            </a:r>
            <a:r>
              <a:rPr sz="1000" spc="-254" dirty="0">
                <a:latin typeface="Verdana"/>
                <a:cs typeface="Verdana"/>
              </a:rPr>
              <a:t> </a:t>
            </a:r>
            <a:r>
              <a:rPr sz="1000" spc="-110" dirty="0">
                <a:latin typeface="Verdana"/>
                <a:cs typeface="Verdana"/>
              </a:rPr>
              <a:t>github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2025" y="181038"/>
            <a:ext cx="2860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5" dirty="0"/>
              <a:t>Assessment</a:t>
            </a:r>
            <a:r>
              <a:rPr spc="-290" dirty="0"/>
              <a:t> </a:t>
            </a:r>
            <a:r>
              <a:rPr spc="-425" dirty="0"/>
              <a:t>Parameter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101600" algn="ctr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Submission</a:t>
            </a:r>
            <a:r>
              <a:rPr spc="-35" dirty="0"/>
              <a:t> </a:t>
            </a:r>
            <a:r>
              <a:rPr spc="-140" dirty="0"/>
              <a:t>Github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9227" y="2134235"/>
            <a:ext cx="254190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5080" indent="-129539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BC8638"/>
                </a:solidFill>
                <a:latin typeface="Times New Roman"/>
                <a:cs typeface="Times New Roman"/>
              </a:rPr>
              <a:t>https://github.com/Lokeshrajarit/  </a:t>
            </a:r>
            <a:r>
              <a:rPr sz="1400" b="1" spc="-10" dirty="0">
                <a:solidFill>
                  <a:srgbClr val="BC8638"/>
                </a:solidFill>
                <a:latin typeface="Times New Roman"/>
                <a:cs typeface="Times New Roman"/>
              </a:rPr>
              <a:t>Group_6_FSD_Batch_A53.git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68"/>
            <a:ext cx="4733925" cy="4030979"/>
            <a:chOff x="0" y="638568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67"/>
                  </a:lnTo>
                  <a:lnTo>
                    <a:pt x="4733544" y="4030967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011" y="814006"/>
            <a:ext cx="2672715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b="1" spc="-225" dirty="0">
                <a:solidFill>
                  <a:srgbClr val="C78B31"/>
                </a:solidFill>
                <a:latin typeface="Verdana"/>
                <a:cs typeface="Verdana"/>
              </a:rPr>
              <a:t>Calculator </a:t>
            </a:r>
            <a:r>
              <a:rPr sz="1800" b="1" spc="-305" dirty="0">
                <a:solidFill>
                  <a:srgbClr val="C78B31"/>
                </a:solidFill>
                <a:latin typeface="Verdana"/>
                <a:cs typeface="Verdana"/>
              </a:rPr>
              <a:t>and </a:t>
            </a:r>
            <a:r>
              <a:rPr sz="1800" b="1" spc="-204" dirty="0">
                <a:solidFill>
                  <a:srgbClr val="C78B31"/>
                </a:solidFill>
                <a:latin typeface="Verdana"/>
                <a:cs typeface="Verdana"/>
              </a:rPr>
              <a:t>Text</a:t>
            </a:r>
            <a:r>
              <a:rPr sz="1800" b="1" spc="-275" dirty="0">
                <a:solidFill>
                  <a:srgbClr val="C78B31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C78B31"/>
                </a:solidFill>
                <a:latin typeface="Verdana"/>
                <a:cs typeface="Verdana"/>
              </a:rPr>
              <a:t>Editor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9937" y="1681607"/>
          <a:ext cx="4279898" cy="3046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00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4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2113a53234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GURUSANKAR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A53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ANAND</a:t>
                      </a:r>
                      <a:r>
                        <a:rPr sz="1400" spc="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A53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DINESH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A53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2113a53245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LOKESH RAJA</a:t>
                      </a:r>
                      <a:r>
                        <a:rPr sz="1400" spc="-5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A53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2113a53230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7940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DONAVALLI  SHANMUKA</a:t>
                      </a:r>
                      <a:r>
                        <a:rPr sz="1400" spc="-5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SAI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A53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976372"/>
            <a:ext cx="175260" cy="1325245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544"/>
                  </a:lnTo>
                </a:path>
              </a:pathLst>
            </a:custGeom>
            <a:ln w="127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4">
                  <a:moveTo>
                    <a:pt x="175259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5259" y="3749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504" y="3003969"/>
            <a:ext cx="6192520" cy="107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solidFill>
                  <a:srgbClr val="C78B31"/>
                </a:solidFill>
                <a:latin typeface="Arial"/>
                <a:cs typeface="Arial"/>
              </a:rPr>
              <a:t>Learning</a:t>
            </a:r>
            <a:r>
              <a:rPr sz="1400" b="1" spc="-5" dirty="0">
                <a:solidFill>
                  <a:srgbClr val="C78B31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C78B31"/>
                </a:solidFill>
                <a:latin typeface="Arial"/>
                <a:cs typeface="Arial"/>
              </a:rPr>
              <a:t>Outcome</a:t>
            </a:r>
            <a:endParaRPr sz="1400">
              <a:latin typeface="Arial"/>
              <a:cs typeface="Arial"/>
            </a:endParaRPr>
          </a:p>
          <a:p>
            <a:pPr marL="513080" indent="-317500">
              <a:lnSpc>
                <a:spcPct val="100000"/>
              </a:lnSpc>
              <a:spcBef>
                <a:spcPts val="1275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sz="1400" spc="-140" dirty="0">
                <a:latin typeface="Verdana"/>
                <a:cs typeface="Verdana"/>
              </a:rPr>
              <a:t>Get</a:t>
            </a:r>
            <a:r>
              <a:rPr sz="1400" spc="-19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to</a:t>
            </a:r>
            <a:r>
              <a:rPr sz="1400" spc="-185" dirty="0">
                <a:latin typeface="Verdana"/>
                <a:cs typeface="Verdana"/>
              </a:rPr>
              <a:t> </a:t>
            </a:r>
            <a:r>
              <a:rPr sz="1400" spc="-145" dirty="0">
                <a:latin typeface="Verdana"/>
                <a:cs typeface="Verdana"/>
              </a:rPr>
              <a:t>know</a:t>
            </a:r>
            <a:r>
              <a:rPr sz="1400" spc="-195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about</a:t>
            </a:r>
            <a:r>
              <a:rPr sz="1400" spc="-185" dirty="0">
                <a:latin typeface="Verdana"/>
                <a:cs typeface="Verdana"/>
              </a:rPr>
              <a:t> </a:t>
            </a:r>
            <a:r>
              <a:rPr sz="1400" spc="-170" dirty="0">
                <a:latin typeface="Verdana"/>
                <a:cs typeface="Verdana"/>
              </a:rPr>
              <a:t>concepts</a:t>
            </a:r>
            <a:r>
              <a:rPr sz="1400" spc="-185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of</a:t>
            </a:r>
            <a:r>
              <a:rPr sz="1400" spc="-195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project</a:t>
            </a:r>
            <a:r>
              <a:rPr sz="1400" spc="-185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bucketing</a:t>
            </a:r>
            <a:endParaRPr sz="1400">
              <a:latin typeface="Verdana"/>
              <a:cs typeface="Verdana"/>
            </a:endParaRPr>
          </a:p>
          <a:p>
            <a:pPr marL="513080" indent="-317500">
              <a:lnSpc>
                <a:spcPct val="100000"/>
              </a:lnSpc>
              <a:spcBef>
                <a:spcPts val="145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sz="1400" spc="-114" dirty="0">
                <a:latin typeface="Verdana"/>
                <a:cs typeface="Verdana"/>
              </a:rPr>
              <a:t>Knowing </a:t>
            </a:r>
            <a:r>
              <a:rPr sz="1400" spc="-160" dirty="0">
                <a:latin typeface="Verdana"/>
                <a:cs typeface="Verdana"/>
              </a:rPr>
              <a:t>about various </a:t>
            </a:r>
            <a:r>
              <a:rPr sz="1400" spc="-130" dirty="0">
                <a:latin typeface="Verdana"/>
                <a:cs typeface="Verdana"/>
              </a:rPr>
              <a:t>frontend </a:t>
            </a:r>
            <a:r>
              <a:rPr sz="1400" spc="-180" dirty="0">
                <a:latin typeface="Verdana"/>
                <a:cs typeface="Verdana"/>
              </a:rPr>
              <a:t>development </a:t>
            </a:r>
            <a:r>
              <a:rPr sz="1400" spc="-165" dirty="0">
                <a:latin typeface="Verdana"/>
                <a:cs typeface="Verdana"/>
              </a:rPr>
              <a:t>framework </a:t>
            </a:r>
            <a:r>
              <a:rPr sz="1400" spc="-114" dirty="0">
                <a:latin typeface="Verdana"/>
                <a:cs typeface="Verdana"/>
              </a:rPr>
              <a:t>like</a:t>
            </a:r>
            <a:r>
              <a:rPr sz="1400" spc="-380" dirty="0">
                <a:latin typeface="Verdana"/>
                <a:cs typeface="Verdana"/>
              </a:rPr>
              <a:t> </a:t>
            </a:r>
            <a:r>
              <a:rPr sz="1400" spc="-170" dirty="0">
                <a:latin typeface="Verdana"/>
                <a:cs typeface="Verdana"/>
              </a:rPr>
              <a:t>angular, </a:t>
            </a:r>
            <a:r>
              <a:rPr sz="1400" spc="-185" dirty="0">
                <a:latin typeface="Verdana"/>
                <a:cs typeface="Verdana"/>
              </a:rPr>
              <a:t>vue,react</a:t>
            </a:r>
            <a:endParaRPr sz="1400">
              <a:latin typeface="Verdana"/>
              <a:cs typeface="Verdana"/>
            </a:endParaRPr>
          </a:p>
          <a:p>
            <a:pPr marL="513080" indent="-317500">
              <a:lnSpc>
                <a:spcPct val="100000"/>
              </a:lnSpc>
              <a:spcBef>
                <a:spcPts val="130"/>
              </a:spcBef>
              <a:buFont typeface="Times New Roman"/>
              <a:buChar char="▪"/>
              <a:tabLst>
                <a:tab pos="513080" algn="l"/>
                <a:tab pos="513715" algn="l"/>
              </a:tabLst>
            </a:pPr>
            <a:r>
              <a:rPr sz="1400" spc="-105" dirty="0">
                <a:latin typeface="Verdana"/>
                <a:cs typeface="Verdana"/>
              </a:rPr>
              <a:t>Know</a:t>
            </a:r>
            <a:r>
              <a:rPr sz="1400" spc="-195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about</a:t>
            </a:r>
            <a:r>
              <a:rPr sz="1400" spc="-185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various</a:t>
            </a:r>
            <a:r>
              <a:rPr sz="1400" spc="-185" dirty="0">
                <a:latin typeface="Verdana"/>
                <a:cs typeface="Verdana"/>
              </a:rPr>
              <a:t> </a:t>
            </a:r>
            <a:r>
              <a:rPr sz="1400" spc="-175" dirty="0">
                <a:latin typeface="Verdana"/>
                <a:cs typeface="Verdana"/>
              </a:rPr>
              <a:t>react</a:t>
            </a:r>
            <a:r>
              <a:rPr sz="1400" spc="-185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topics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like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175" dirty="0">
                <a:latin typeface="Verdana"/>
                <a:cs typeface="Verdana"/>
              </a:rPr>
              <a:t>components,</a:t>
            </a:r>
            <a:r>
              <a:rPr sz="1400" spc="-180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props,</a:t>
            </a:r>
            <a:r>
              <a:rPr sz="1400" spc="-190" dirty="0">
                <a:latin typeface="Verdana"/>
                <a:cs typeface="Verdana"/>
              </a:rPr>
              <a:t> </a:t>
            </a:r>
            <a:r>
              <a:rPr sz="1400" spc="-195" dirty="0">
                <a:latin typeface="Verdana"/>
                <a:cs typeface="Verdana"/>
              </a:rPr>
              <a:t>state,</a:t>
            </a:r>
            <a:r>
              <a:rPr sz="1400" spc="-18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life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cycle</a:t>
            </a:r>
            <a:r>
              <a:rPr sz="1400" spc="-190" dirty="0">
                <a:latin typeface="Verdana"/>
                <a:cs typeface="Verdana"/>
              </a:rPr>
              <a:t> </a:t>
            </a:r>
            <a:r>
              <a:rPr sz="1400" spc="-175" dirty="0">
                <a:latin typeface="Verdana"/>
                <a:cs typeface="Verdana"/>
              </a:rPr>
              <a:t>etc.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4503" y="253352"/>
            <a:ext cx="794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60" dirty="0">
                <a:solidFill>
                  <a:srgbClr val="213669"/>
                </a:solidFill>
              </a:rPr>
              <a:t>Task </a:t>
            </a:r>
            <a:r>
              <a:rPr sz="1800" spc="-300" dirty="0">
                <a:solidFill>
                  <a:srgbClr val="213669"/>
                </a:solidFill>
              </a:rPr>
              <a:t>-</a:t>
            </a:r>
            <a:r>
              <a:rPr sz="1800" spc="-200" dirty="0">
                <a:solidFill>
                  <a:srgbClr val="213669"/>
                </a:solidFill>
              </a:rPr>
              <a:t> </a:t>
            </a:r>
            <a:r>
              <a:rPr lang="en-IN" sz="1800" spc="-330" dirty="0">
                <a:solidFill>
                  <a:srgbClr val="213669"/>
                </a:solidFill>
              </a:rPr>
              <a:t>3</a:t>
            </a:r>
            <a:endParaRPr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560599" y="618553"/>
            <a:ext cx="4672330" cy="1749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95" dirty="0">
                <a:solidFill>
                  <a:srgbClr val="0A5293"/>
                </a:solidFill>
                <a:latin typeface="Verdana"/>
                <a:cs typeface="Verdana"/>
              </a:rPr>
              <a:t>Create</a:t>
            </a:r>
            <a:r>
              <a:rPr sz="1600" spc="-285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0A5293"/>
                </a:solidFill>
                <a:latin typeface="Verdana"/>
                <a:cs typeface="Verdana"/>
              </a:rPr>
              <a:t>various</a:t>
            </a:r>
            <a:r>
              <a:rPr sz="1600" spc="-275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0A5293"/>
                </a:solidFill>
                <a:latin typeface="Verdana"/>
                <a:cs typeface="Verdana"/>
              </a:rPr>
              <a:t>Front</a:t>
            </a:r>
            <a:r>
              <a:rPr sz="1600" spc="-270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0A5293"/>
                </a:solidFill>
                <a:latin typeface="Verdana"/>
                <a:cs typeface="Verdana"/>
              </a:rPr>
              <a:t>End</a:t>
            </a:r>
            <a:r>
              <a:rPr sz="1600" spc="-260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600" spc="-210" dirty="0">
                <a:solidFill>
                  <a:srgbClr val="0A5293"/>
                </a:solidFill>
                <a:latin typeface="Verdana"/>
                <a:cs typeface="Verdana"/>
              </a:rPr>
              <a:t>Programs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sz="1400" spc="-135" dirty="0">
                <a:latin typeface="Verdana"/>
                <a:cs typeface="Verdana"/>
              </a:rPr>
              <a:t>Draw </a:t>
            </a:r>
            <a:r>
              <a:rPr sz="1400" spc="-180" dirty="0">
                <a:latin typeface="Verdana"/>
                <a:cs typeface="Verdana"/>
              </a:rPr>
              <a:t>and </a:t>
            </a:r>
            <a:r>
              <a:rPr sz="1400" spc="-175" dirty="0">
                <a:latin typeface="Verdana"/>
                <a:cs typeface="Verdana"/>
              </a:rPr>
              <a:t>design </a:t>
            </a:r>
            <a:r>
              <a:rPr sz="1400" spc="-265" dirty="0">
                <a:latin typeface="Verdana"/>
                <a:cs typeface="Verdana"/>
              </a:rPr>
              <a:t>a </a:t>
            </a:r>
            <a:r>
              <a:rPr sz="1400" spc="-120" dirty="0">
                <a:latin typeface="Verdana"/>
                <a:cs typeface="Verdana"/>
              </a:rPr>
              <a:t>uniform </a:t>
            </a:r>
            <a:r>
              <a:rPr sz="1400" spc="-100" dirty="0">
                <a:latin typeface="Verdana"/>
                <a:cs typeface="Verdana"/>
              </a:rPr>
              <a:t>front </a:t>
            </a:r>
            <a:r>
              <a:rPr sz="1400" spc="-185" dirty="0">
                <a:latin typeface="Verdana"/>
                <a:cs typeface="Verdana"/>
              </a:rPr>
              <a:t>end code </a:t>
            </a:r>
            <a:r>
              <a:rPr sz="1400" spc="-90" dirty="0">
                <a:latin typeface="Verdana"/>
                <a:cs typeface="Verdana"/>
              </a:rPr>
              <a:t>for</a:t>
            </a:r>
            <a:r>
              <a:rPr sz="1400" spc="-375" dirty="0">
                <a:latin typeface="Verdana"/>
                <a:cs typeface="Verdana"/>
              </a:rPr>
              <a:t> </a:t>
            </a:r>
            <a:r>
              <a:rPr sz="1400" spc="-140" dirty="0">
                <a:latin typeface="Verdana"/>
                <a:cs typeface="Verdana"/>
              </a:rPr>
              <a:t>calculator</a:t>
            </a:r>
            <a:endParaRPr sz="140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spcBef>
                <a:spcPts val="130"/>
              </a:spcBef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sz="1400" spc="-135" dirty="0">
                <a:latin typeface="Verdana"/>
                <a:cs typeface="Verdana"/>
              </a:rPr>
              <a:t>Draw </a:t>
            </a:r>
            <a:r>
              <a:rPr sz="1400" spc="-180" dirty="0">
                <a:latin typeface="Verdana"/>
                <a:cs typeface="Verdana"/>
              </a:rPr>
              <a:t>and </a:t>
            </a:r>
            <a:r>
              <a:rPr sz="1400" spc="-175" dirty="0">
                <a:latin typeface="Verdana"/>
                <a:cs typeface="Verdana"/>
              </a:rPr>
              <a:t>design </a:t>
            </a:r>
            <a:r>
              <a:rPr sz="1400" spc="-265" dirty="0">
                <a:latin typeface="Verdana"/>
                <a:cs typeface="Verdana"/>
              </a:rPr>
              <a:t>a </a:t>
            </a:r>
            <a:r>
              <a:rPr sz="1400" spc="-145" dirty="0">
                <a:latin typeface="Verdana"/>
                <a:cs typeface="Verdana"/>
              </a:rPr>
              <a:t>interactive </a:t>
            </a:r>
            <a:r>
              <a:rPr sz="1400" spc="-100" dirty="0">
                <a:latin typeface="Verdana"/>
                <a:cs typeface="Verdana"/>
              </a:rPr>
              <a:t>front </a:t>
            </a:r>
            <a:r>
              <a:rPr sz="1400" spc="-185" dirty="0">
                <a:latin typeface="Verdana"/>
                <a:cs typeface="Verdana"/>
              </a:rPr>
              <a:t>end code </a:t>
            </a:r>
            <a:r>
              <a:rPr sz="1400" spc="-90" dirty="0">
                <a:latin typeface="Verdana"/>
                <a:cs typeface="Verdana"/>
              </a:rPr>
              <a:t>for</a:t>
            </a:r>
            <a:r>
              <a:rPr sz="1400" spc="-365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text-editor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9685">
              <a:lnSpc>
                <a:spcPct val="100000"/>
              </a:lnSpc>
            </a:pPr>
            <a:r>
              <a:rPr sz="1600" b="1" spc="-235" dirty="0">
                <a:solidFill>
                  <a:srgbClr val="0A5293"/>
                </a:solidFill>
                <a:latin typeface="Verdana"/>
                <a:cs typeface="Verdana"/>
              </a:rPr>
              <a:t>Evaluation</a:t>
            </a:r>
            <a:r>
              <a:rPr sz="1600" b="1" spc="-150" dirty="0">
                <a:solidFill>
                  <a:srgbClr val="0A5293"/>
                </a:solidFill>
                <a:latin typeface="Verdana"/>
                <a:cs typeface="Verdana"/>
              </a:rPr>
              <a:t> </a:t>
            </a:r>
            <a:r>
              <a:rPr sz="1600" b="1" spc="-185" dirty="0">
                <a:solidFill>
                  <a:srgbClr val="0A5293"/>
                </a:solidFill>
                <a:latin typeface="Verdana"/>
                <a:cs typeface="Verdana"/>
              </a:rPr>
              <a:t>Metric:</a:t>
            </a:r>
            <a:endParaRPr sz="1600">
              <a:latin typeface="Verdana"/>
              <a:cs typeface="Verdana"/>
            </a:endParaRPr>
          </a:p>
          <a:p>
            <a:pPr marL="476884" indent="-317500">
              <a:lnSpc>
                <a:spcPct val="100000"/>
              </a:lnSpc>
              <a:spcBef>
                <a:spcPts val="370"/>
              </a:spcBef>
              <a:buFont typeface="Times New Roman"/>
              <a:buChar char="●"/>
              <a:tabLst>
                <a:tab pos="476884" algn="l"/>
                <a:tab pos="477520" algn="l"/>
              </a:tabLst>
            </a:pPr>
            <a:r>
              <a:rPr sz="1400" spc="-295" dirty="0">
                <a:latin typeface="Verdana"/>
                <a:cs typeface="Verdana"/>
              </a:rPr>
              <a:t>100% </a:t>
            </a:r>
            <a:r>
              <a:rPr sz="1400" spc="-125" dirty="0">
                <a:latin typeface="Verdana"/>
                <a:cs typeface="Verdana"/>
              </a:rPr>
              <a:t>Completion </a:t>
            </a:r>
            <a:r>
              <a:rPr sz="1400" spc="-95" dirty="0">
                <a:latin typeface="Verdana"/>
                <a:cs typeface="Verdana"/>
              </a:rPr>
              <a:t>of </a:t>
            </a:r>
            <a:r>
              <a:rPr sz="1400" spc="-170" dirty="0">
                <a:latin typeface="Verdana"/>
                <a:cs typeface="Verdana"/>
              </a:rPr>
              <a:t>the </a:t>
            </a:r>
            <a:r>
              <a:rPr sz="1400" spc="-210" dirty="0">
                <a:latin typeface="Verdana"/>
                <a:cs typeface="Verdana"/>
              </a:rPr>
              <a:t>above</a:t>
            </a:r>
            <a:r>
              <a:rPr sz="1400" spc="-265" dirty="0">
                <a:latin typeface="Verdana"/>
                <a:cs typeface="Verdana"/>
              </a:rPr>
              <a:t> </a:t>
            </a:r>
            <a:r>
              <a:rPr sz="1400" spc="-204" dirty="0">
                <a:latin typeface="Verdana"/>
                <a:cs typeface="Verdana"/>
              </a:rPr>
              <a:t>tasks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82490" y="-5750395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N" dirty="0"/>
              <a:t>   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356" y="183045"/>
            <a:ext cx="1556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Code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Calculator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9683" y="519683"/>
            <a:ext cx="8185404" cy="431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728" y="281940"/>
            <a:ext cx="8273796" cy="4564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304800"/>
            <a:ext cx="8147304" cy="4520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5048" y="542544"/>
            <a:ext cx="8022335" cy="4155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4789" y="197916"/>
            <a:ext cx="8045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OUTPUT: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184" y="175602"/>
            <a:ext cx="17621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TEXT </a:t>
            </a:r>
            <a:r>
              <a:rPr sz="1400" spc="-5" dirty="0">
                <a:latin typeface="Arial"/>
                <a:cs typeface="Arial"/>
              </a:rPr>
              <a:t>EDITOR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7783" y="513587"/>
            <a:ext cx="8147304" cy="429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231" y="557783"/>
            <a:ext cx="8095488" cy="4207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Calculator and Text  Editor</vt:lpstr>
      <vt:lpstr>PowerPoint Presentation</vt:lpstr>
      <vt:lpstr>Task - 3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918072646451</cp:lastModifiedBy>
  <cp:revision>1</cp:revision>
  <dcterms:created xsi:type="dcterms:W3CDTF">2023-04-01T06:30:02Z</dcterms:created>
  <dcterms:modified xsi:type="dcterms:W3CDTF">2023-04-01T06:32:07Z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2023-04-01T00:00:00Z</vt:filetime>
  </property>
</Properties>
</file>