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5174" y="1676838"/>
          <a:ext cx="4279898" cy="304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2113a53234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GURUSANKAR</a:t>
                      </a:r>
                      <a:r>
                        <a:rPr sz="1400" spc="-9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ANAND</a:t>
                      </a:r>
                      <a:r>
                        <a:rPr sz="1400" spc="-9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DINESH</a:t>
                      </a:r>
                      <a:r>
                        <a:rPr sz="1400" spc="-9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LOKESH</a:t>
                      </a:r>
                      <a:r>
                        <a:rPr sz="1400" spc="-7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RAJA</a:t>
                      </a:r>
                      <a:r>
                        <a:rPr sz="1400" spc="-6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2113a53230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DONAVALLI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NMU</a:t>
                      </a: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SAI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48" y="177581"/>
            <a:ext cx="1525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od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519683"/>
            <a:ext cx="7749527" cy="4312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8" y="664464"/>
            <a:ext cx="8273794" cy="37993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" y="304800"/>
            <a:ext cx="7952231" cy="4520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630936"/>
            <a:ext cx="8022335" cy="39791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281" y="192449"/>
            <a:ext cx="775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latin typeface="Arial MT"/>
                <a:cs typeface="Arial MT"/>
              </a:rPr>
              <a:t>OUTPUT: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-2476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59036" y="2211162"/>
            <a:ext cx="2564946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lang="en-IN" sz="1200" b="1" dirty="0">
                <a:solidFill>
                  <a:srgbClr val="BB8538"/>
                </a:solidFill>
                <a:latin typeface="Times New Roman"/>
                <a:cs typeface="Times New Roman"/>
              </a:rPr>
              <a:t>https://github.com/Lokeshraja </a:t>
            </a:r>
            <a:r>
              <a:rPr lang="en-IN" sz="1200" b="1" dirty="0" err="1">
                <a:solidFill>
                  <a:srgbClr val="BB8538"/>
                </a:solidFill>
                <a:latin typeface="Times New Roman"/>
                <a:cs typeface="Times New Roman"/>
              </a:rPr>
              <a:t>rit</a:t>
            </a:r>
            <a:r>
              <a:rPr lang="en-IN" sz="1200" b="1" dirty="0">
                <a:solidFill>
                  <a:srgbClr val="BB8538"/>
                </a:solidFill>
                <a:latin typeface="Times New Roman"/>
                <a:cs typeface="Times New Roman"/>
              </a:rPr>
              <a:t>/Group_6_FSD_Batch_A53.git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918072646451</cp:lastModifiedBy>
  <cp:revision>1</cp:revision>
  <dcterms:created xsi:type="dcterms:W3CDTF">2023-03-31T14:30:35Z</dcterms:created>
  <dcterms:modified xsi:type="dcterms:W3CDTF">2023-03-31T14:33:11Z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2023-03-31T00:00:00Z</vt:filetime>
  </property>
</Properties>
</file>