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49" r:id="rId2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B Garamond" panose="00000500000000000000" pitchFamily="2" charset="0"/>
      <p:regular r:id="rId19"/>
      <p:bold r:id="rId20"/>
      <p:italic r:id="rId21"/>
      <p:boldItalic r:id="rId22"/>
    </p:embeddedFont>
    <p:embeddedFont>
      <p:font typeface="EB Garamond ExtraBold" panose="00000900000000000000" pitchFamily="2" charset="0"/>
      <p:bold r:id="rId23"/>
      <p:boldItalic r:id="rId24"/>
    </p:embeddedFont>
    <p:embeddedFont>
      <p:font typeface="EB Garamond Medium" panose="00000600000000000000" pitchFamily="2" charset="0"/>
      <p:regular r:id="rId25"/>
      <p:bold r:id="rId26"/>
      <p:italic r:id="rId27"/>
      <p:boldItalic r:id="rId28"/>
    </p:embeddedFont>
    <p:embeddedFont>
      <p:font typeface="PUBLIC SANS" panose="020B0604020202020204" charset="0"/>
      <p:regular r:id="rId29"/>
      <p:bold r:id="rId30"/>
      <p:italic r:id="rId31"/>
      <p:boldItalic r:id="rId32"/>
    </p:embeddedFont>
    <p:embeddedFont>
      <p:font typeface="PUBLIC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orient="horz" pos="158">
          <p15:clr>
            <a:srgbClr val="A4A3A4"/>
          </p15:clr>
        </p15:guide>
        <p15:guide id="4" orient="horz" pos="2787">
          <p15:clr>
            <a:srgbClr val="A4A3A4"/>
          </p15:clr>
        </p15:guide>
        <p15:guide id="5" pos="2880">
          <p15:clr>
            <a:srgbClr val="A4A3A4"/>
          </p15:clr>
        </p15:guide>
        <p15:guide id="6" pos="423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B7210-F661-4968-A689-F9D2608A3BD8}" v="68" dt="2023-05-10T01:46:08.052"/>
  </p1510:revLst>
</p1510:revInfo>
</file>

<file path=ppt/tableStyles.xml><?xml version="1.0" encoding="utf-8"?>
<a:tblStyleLst xmlns:a="http://schemas.openxmlformats.org/drawingml/2006/main" def="{5C22544A-7EE6-4342-B048-85BDC9FD1C3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514" y="82"/>
      </p:cViewPr>
      <p:guideLst>
        <p:guide orient="horz" pos="2395"/>
        <p:guide orient="horz" pos="1429"/>
        <p:guide orient="horz" pos="158"/>
        <p:guide orient="horz" pos="2787"/>
        <p:guide pos="2880"/>
        <p:guide pos="423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66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096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635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3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8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3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58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1;p215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0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4" name="Google Shape;12;p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8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9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30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31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1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4" name="Google Shape;85;p2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02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703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4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05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6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1" name="Google Shape;1726;p31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62" name="Google Shape;1727;p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4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50098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913" name="Google Shape;1730;p316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63" name="Google Shape;1731;p31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99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5" name="Google Shape;1734;p317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26" name="Google Shape;1735;p3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78" name="Google Shape;1736;p317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648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7" name="Google Shape;1738;p31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4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6" name="Google Shape;1741;p31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7" name="Google Shape;1742;p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049910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87" name="Google Shape;1745;p31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38" name="Google Shape;1746;p31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1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8" name="Google Shape;1749;p319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09" name="Google Shape;1750;p3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70" name="Google Shape;1751;p319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31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0" name="Google Shape;1753;p319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3" b="47599"/>
          <a:stretch>
            <a:fillRect/>
          </a:stretch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32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0" name="Google Shape;1756;p3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1" name="Google Shape;1757;p3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2" name="Google Shape;1758;p320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23" name="Google Shape;1759;p320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4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3" name="Google Shape;1763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04" name="Google Shape;1764;p32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05" name="Google Shape;1765;p3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06" name="Google Shape;1766;p321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14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5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3" name="Google Shape;1770;p322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6" b="12611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34" name="Google Shape;1771;p3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74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75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6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423" name="Google Shape;1777;p3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643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424" name="Google Shape;1779;p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3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644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45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46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7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2097359" name="Google Shape;1787;p324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7" b="12936"/>
            <a:stretch>
              <a:fillRect/>
            </a:stretch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093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360" name="Google Shape;1789;p32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2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050094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95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96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7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2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3" name="Google Shape;1797;p32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14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115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16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17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18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5" name="Google Shape;93;p2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19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120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1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122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3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6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7" name="Google Shape;1804;p32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388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389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90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1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3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4" name="Google Shape;1811;p32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35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050536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37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8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39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26" name="Google Shape;1818;p32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7" r="20566" b="45930"/>
          <a:stretch>
            <a:fillRect/>
          </a:stretch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840" name="Google Shape;1819;p328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877" name="Google Shape;1820;p328"/>
          <p:cNvCxnSpPr>
            <a:cxnSpLocks/>
          </p:cNvCxnSpPr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327" name="Google Shape;1821;p328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1"/>
          <a:stretch>
            <a:fillRect/>
          </a:stretch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841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2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6" name="Google Shape;1825;p329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29" name="Google Shape;1826;p32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5/9/2023</a:t>
            </a:fld>
            <a:endParaRPr lang="en-US"/>
          </a:p>
        </p:txBody>
      </p:sp>
      <p:sp>
        <p:nvSpPr>
          <p:cNvPr id="104862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0" name="Google Shape;1830;g1f5d965ad35_0_1844" descr="Diagram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61" name="Google Shape;1831;g1f5d965ad35_0_1844"/>
          <p:cNvCxnSpPr>
            <a:cxnSpLocks/>
          </p:cNvCxnSpPr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30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7" name="Google Shape;1834;g1f5d965ad35_0_1848" descr="A picture containing person, computer, indoor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11111"/>
          <a:stretch>
            <a:fillRect/>
          </a:stretch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38" name="Google Shape;1835;g1f5d965ad35_0_18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10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1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212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3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1841;g1f5d965ad35_0_18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265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048619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28" name="Google Shape;1845;g1f5d965ad35_0_1855"/>
              <p:cNvCxnSpPr>
                <a:cxnSpLocks/>
              </p:cNvCxnSpPr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6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3145729" name="Google Shape;1847;g1f5d965ad35_0_1855"/>
              <p:cNvCxnSpPr>
                <a:cxnSpLocks/>
              </p:cNvCxnSpPr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620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Google Shape;1850;g1f5d965ad35_0_1864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5" r="1748" b="8546"/>
          <a:stretch>
            <a:fillRect/>
          </a:stretch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4" name="Google Shape;1851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5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15" name="Google Shape;1853;g1f5d965ad35_0_18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6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47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8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2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7" name="Google Shape;101;p2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83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50784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5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86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7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Google Shape;1858;g1f5d965ad35_0_1872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2" name="Google Shape;1859;g1f5d965ad35_0_18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0" name="Google Shape;1861;g1f5d965ad35_0_1875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1" name="Google Shape;1862;g1f5d965ad35_0_18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3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5" name="Google Shape;1868;g1f5d965ad35_0_188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7" t="14935" r="19505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16" name="Google Shape;1869;g1f5d965ad35_0_18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65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6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7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8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4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5" name="Google Shape;1876;g1f5d965ad35_0_18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5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46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7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8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9" name="Google Shape;1882;g1f5d965ad35_0_18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36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7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8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9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048988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204" name="Google Shape;1890;g1f5d965ad35_0_1902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05" name="Google Shape;1891;g1f5d965ad35_0_190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89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0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1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9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76" name="Google Shape;1897;g1f5d965ad35_0_19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0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41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2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43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44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30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98" name="Google Shape;1905;g1f5d965ad35_0_19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31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632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3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34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35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0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22" name="Google Shape;1913;g1f5d965ad35_0_19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71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72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3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74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75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6" name="Google Shape;1920;g1f5d965ad35_0_193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5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6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727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9" name="Google Shape;108;p2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46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7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348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1925;g1f5d965ad35_0_19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17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8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19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66" name="Google Shape;1929;g1f5d965ad35_0_1939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197" name="Google Shape;1930;g1f5d965ad35_0_193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0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6" name="Google Shape;1933;g1f5d965ad35_0_19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3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4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405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29" name="Google Shape;1937;g1f5d965ad35_0_1947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67" name="Google Shape;1938;g1f5d965ad35_0_1947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6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Google Shape;1941;g1f5d965ad35_0_19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49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0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51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85" name="Google Shape;1945;g1f5d965ad35_0_1955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17" name="Google Shape;1946;g1f5d965ad35_0_195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2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8" name="Google Shape;1949;g1f5d965ad35_0_19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1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2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3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45" name="Google Shape;1953;g1f5d965ad35_0_1963"/>
          <p:cNvCxnSpPr>
            <a:cxnSpLocks/>
          </p:cNvCxnSpPr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289" name="Google Shape;1954;g1f5d965ad35_0_196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4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Google Shape;1957;g1f5d965ad35_0_19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59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0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961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962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63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2" name="Google Shape;1964;g1f5d965ad35_0_19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4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5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6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47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8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7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08" name="Google Shape;1972;g1f5d965ad35_0_198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109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0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1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12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3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4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15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116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17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0" name="Google Shape;1984;g1f5d965ad35_0_199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8741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2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3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4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5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6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47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48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49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2" name="Google Shape;1995;g1f5d965ad35_0_20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049516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7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518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9519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20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1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2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2005;g1f5d965ad35_0_20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9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50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1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2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53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8" name="Google Shape;121;p22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40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41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942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6018" name="Google Shape;125;p229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459" name="Google Shape;126;p229" descr="Application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43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0" name="Google Shape;2012;g1f5d965ad35_0_202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57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158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159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0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1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4" name="Google Shape;2019;g1f5d965ad35_0_20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6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587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88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89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7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28" name="Google Shape;2026;g1f5d965ad35_0_203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029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030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31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2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8" name="Google Shape;2033;g1f5d965ad35_0_204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6" r="24169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9" name="Google Shape;2034;g1f5d965ad35_0_204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2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23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4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5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1049379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380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7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508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9381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2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83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9384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385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386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1048760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761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17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318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1048762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3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64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48765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766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767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0" name="Google Shape;2064;g1f5d965ad35_0_2078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07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Google Shape;2067;g1f5d965ad35_0_208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4" name="Google Shape;2070;g1f5d965ad35_0_2084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63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4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Google Shape;2074;g1f5d965ad35_0_20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50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1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2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3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54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5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56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7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8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59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6" name="Google Shape;129;p2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79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0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81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66" name="Google Shape;133;p230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97" name="Google Shape;134;p23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82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3" name="Google Shape;2086;g1f5d965ad35_0_21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88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89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0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1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2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3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694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5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6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97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6" name="Google Shape;2098;g1f5d965ad35_0_21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74" name="Google Shape;2099;g1f5d965ad35_0_2112"/>
          <p:cNvCxnSpPr>
            <a:cxnSpLocks/>
          </p:cNvCxnSpPr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87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1048992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3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5" name="Google Shape;2103;g1f5d965ad35_0_2112"/>
            <p:cNvCxnSpPr>
              <a:cxnSpLocks/>
            </p:cNvCxnSpPr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88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1048995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96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76" name="Google Shape;2108;g1f5d965ad35_0_2112"/>
            <p:cNvCxnSpPr>
              <a:cxnSpLocks/>
            </p:cNvCxnSpPr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8997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98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99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0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1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2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3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3" name="Google Shape;2117;g1f5d965ad35_0_21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49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0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1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2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3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4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5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6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57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58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59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60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1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62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3" name="Google Shape;2133;g1f5d965ad35_0_21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076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07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07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08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8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8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5" name="Google Shape;2150;g1f5d965ad35_0_216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6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324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325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6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327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328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29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0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1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2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3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4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35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6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Google Shape;2167;g1f5d965ad35_0_21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8694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8695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6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697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8698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9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0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1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2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3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4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705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6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3" name="Google Shape;2184;g1f5d965ad35_0_21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8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523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9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524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5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526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527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8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29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0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1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2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3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534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5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Google Shape;2201;g1f5d965ad35_0_22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5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54" name="Google Shape;2203;g1f5d965ad35_0_221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36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7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8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9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0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41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2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3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4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45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6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7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8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49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8" name="Google Shape;2219;g1f5d965ad35_0_2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53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786" name="Google Shape;2221;g1f5d965ad35_0_2233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54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5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6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7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58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59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0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1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2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063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4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5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6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67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5" name="Google Shape;2237;g1f5d965ad35_0_2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90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67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568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3145846" name="Google Shape;2241;g1f5d965ad35_0_2251"/>
              <p:cNvCxnSpPr>
                <a:cxnSpLocks/>
                <a:endCxn id="104959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1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</a:p>
            </p:txBody>
          </p:sp>
        </p:grpSp>
        <p:grpSp>
          <p:nvGrpSpPr>
            <p:cNvPr id="569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3145847" name="Google Shape;2245;g1f5d965ad35_0_2251"/>
              <p:cNvCxnSpPr>
                <a:cxnSpLocks/>
                <a:endCxn id="1049594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3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4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</a:p>
            </p:txBody>
          </p:sp>
        </p:grpSp>
        <p:grpSp>
          <p:nvGrpSpPr>
            <p:cNvPr id="570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3145848" name="Google Shape;2249;g1f5d965ad35_0_2251"/>
              <p:cNvCxnSpPr>
                <a:cxnSpLocks/>
                <a:endCxn id="1049596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5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6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</a:p>
            </p:txBody>
          </p:sp>
        </p:grpSp>
        <p:grpSp>
          <p:nvGrpSpPr>
            <p:cNvPr id="571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3145849" name="Google Shape;2253;g1f5d965ad35_0_2251"/>
              <p:cNvCxnSpPr>
                <a:cxnSpLocks/>
                <a:endCxn id="1049598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597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598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</a:p>
            </p:txBody>
          </p:sp>
        </p:grpSp>
      </p:grpSp>
      <p:sp>
        <p:nvSpPr>
          <p:cNvPr id="1049599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0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1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2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3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4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5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6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7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08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9" name="Google Shape;137;p2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2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13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914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888" name="Google Shape;141;p231"/>
          <p:cNvCxnSpPr>
            <a:cxnSpLocks/>
          </p:cNvCxnSpPr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7340" name="Google Shape;142;p23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5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1" name="Google Shape;2267;g1f5d965ad35_0_2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1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1049502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0" name="Google Shape;2270;g1f5d965ad35_0_2281"/>
            <p:cNvCxnSpPr>
              <a:cxnSpLocks/>
            </p:cNvCxnSpPr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2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1049503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841" name="Google Shape;2273;g1f5d965ad35_0_2281"/>
            <p:cNvCxnSpPr>
              <a:cxnSpLocks/>
            </p:cNvCxnSpPr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43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3145842" name="Google Shape;2275;g1f5d965ad35_0_2281"/>
            <p:cNvCxnSpPr>
              <a:cxnSpLocks/>
            </p:cNvCxnSpPr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4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3145843" name="Google Shape;2278;g1f5d965ad35_0_2281"/>
            <p:cNvCxnSpPr>
              <a:cxnSpLocks/>
            </p:cNvCxnSpPr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505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506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7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8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9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0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1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2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3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4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15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Google Shape;2291;g1f5d965ad35_0_23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322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8770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742" name="Google Shape;2295;g1f5d965ad35_0_2305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323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743" name="Google Shape;2297;g1f5d965ad35_0_2305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8771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8772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</a:p>
        </p:txBody>
      </p:sp>
      <p:sp>
        <p:nvSpPr>
          <p:cNvPr id="1048773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</a:p>
        </p:txBody>
      </p:sp>
      <p:sp>
        <p:nvSpPr>
          <p:cNvPr id="1048774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775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1" name="Google Shape;2304;g1f5d965ad35_0_23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8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479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1049314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818" name="Google Shape;2308;g1f5d965ad35_0_2318"/>
              <p:cNvCxnSpPr>
                <a:cxnSpLocks/>
              </p:cNvCxnSpPr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0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3145819" name="Google Shape;2310;g1f5d965ad35_0_2318"/>
              <p:cNvCxnSpPr>
                <a:cxnSpLocks/>
              </p:cNvCxnSpPr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315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316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7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8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9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Google Shape;2317;g1f5d965ad35_0_233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097180" name="Google Shape;2319;g1f5d965ad35_0_233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729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0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1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32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733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4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5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6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7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38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2" name="Google Shape;2331;g1f5d965ad35_0_234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37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8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39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0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41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2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3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4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45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6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7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8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249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0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1" name="Google Shape;2347;g1f5d965ad35_0_23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1049731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7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1049732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3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734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9735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6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7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8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39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0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1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42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43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089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0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1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2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093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94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5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6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7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8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99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0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1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2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3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4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5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06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1049703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4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5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6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707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708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9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0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1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2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3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4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5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6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7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8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19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20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Google Shape;2404;g1f5d965ad35_0_24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8964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5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6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7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8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69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70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1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2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3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4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75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4" name="Google Shape;2419;g1f5d965ad35_0_24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1049559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0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1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2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3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64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65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6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7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8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69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0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8" name="Google Shape;145;p23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61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2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3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64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65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1" name="Google Shape;2434;g1f5d965ad35_0_24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62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63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426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4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5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5" name="Google Shape;2441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6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7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428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67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68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6" name="Google Shape;2447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69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2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43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0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1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7" name="Google Shape;2453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2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1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432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3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4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8" name="Google Shape;2459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5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33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434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1049176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177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799" name="Google Shape;2465;g1f5d965ad35_0_2448"/>
            <p:cNvCxnSpPr>
              <a:cxnSpLocks/>
            </p:cNvCxnSpPr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178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79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0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1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2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3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Google Shape;2473;g1f5d965ad35_0_24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08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301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2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0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7" name="Google Shape;2481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1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2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3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8" name="Google Shape;2487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4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5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6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39" name="Google Shape;2493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17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8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18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19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0" name="Google Shape;2499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0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21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22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1" name="Google Shape;2505;g1f5d965ad35_0_2487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23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24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5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6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7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28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9" name="Google Shape;2513;g1f5d965ad35_0_25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2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92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92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92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92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92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92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92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92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2534;g1f5d965ad35_0_25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5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</a:p>
        </p:txBody>
      </p:sp>
      <p:sp>
        <p:nvSpPr>
          <p:cNvPr id="104885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104886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104886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id="104886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104886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  <p:sp>
        <p:nvSpPr>
          <p:cNvPr id="104886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id="104886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id="104886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6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5" name="Google Shape;2555;g1f5d965ad35_0_25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87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88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828" name="Google Shape;2558;g1f5d965ad35_0_2569"/>
          <p:cNvCxnSpPr>
            <a:cxnSpLocks/>
            <a:stCxn id="104938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938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9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9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5" name="Google Shape;2574;g1f5d965ad35_0_25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14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5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753" name="Google Shape;2577;g1f5d965ad35_0_2588"/>
          <p:cNvCxnSpPr>
            <a:cxnSpLocks/>
            <a:stCxn id="1048816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48816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7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8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19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0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1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2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23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4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5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6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7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8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29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0" name="Google Shape;2593;g1f5d965ad35_0_26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40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41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9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850" name="Google Shape;2597;g1f5d965ad35_0_2607"/>
            <p:cNvCxnSpPr>
              <a:cxnSpLocks/>
              <a:stCxn id="1049642" idx="6"/>
              <a:endCxn id="1049646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1" name="Google Shape;2600;g1f5d965ad35_0_2607"/>
            <p:cNvCxnSpPr>
              <a:cxnSpLocks/>
              <a:stCxn id="1049642" idx="6"/>
              <a:endCxn id="1049652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2" name="Google Shape;2602;g1f5d965ad35_0_2607"/>
            <p:cNvCxnSpPr>
              <a:cxnSpLocks/>
              <a:stCxn id="1049642" idx="6"/>
              <a:endCxn id="1049655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3" name="Google Shape;2604;g1f5d965ad35_0_2607"/>
            <p:cNvCxnSpPr>
              <a:cxnSpLocks/>
              <a:stCxn id="1049642" idx="6"/>
              <a:endCxn id="1049664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4" name="Google Shape;2606;g1f5d965ad35_0_2607"/>
            <p:cNvCxnSpPr>
              <a:cxnSpLocks/>
              <a:stCxn id="1049642" idx="6"/>
              <a:endCxn id="104966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5" name="Google Shape;2608;g1f5d965ad35_0_2607"/>
            <p:cNvCxnSpPr>
              <a:cxnSpLocks/>
              <a:stCxn id="1049642" idx="6"/>
              <a:endCxn id="1049658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56" name="Google Shape;2610;g1f5d965ad35_0_2607"/>
            <p:cNvCxnSpPr>
              <a:cxnSpLocks/>
              <a:stCxn id="1049642" idx="6"/>
              <a:endCxn id="1049649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80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9642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4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64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6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7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8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49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0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1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2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3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4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5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6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7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8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59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0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1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2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3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664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65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6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7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8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69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0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1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72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Google Shape;2637;g1f5d965ad35_0_26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926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27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3145767" name="Google Shape;2641;g1f5d965ad35_0_2651"/>
            <p:cNvCxnSpPr>
              <a:cxnSpLocks/>
              <a:stCxn id="1048928" idx="6"/>
              <a:endCxn id="1048932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8" name="Google Shape;2644;g1f5d965ad35_0_2651"/>
            <p:cNvCxnSpPr>
              <a:cxnSpLocks/>
              <a:stCxn id="1048928" idx="6"/>
              <a:endCxn id="1048938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69" name="Google Shape;2646;g1f5d965ad35_0_2651"/>
            <p:cNvCxnSpPr>
              <a:cxnSpLocks/>
              <a:stCxn id="1048928" idx="6"/>
              <a:endCxn id="1048941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0" name="Google Shape;2648;g1f5d965ad35_0_2651"/>
            <p:cNvCxnSpPr>
              <a:cxnSpLocks/>
              <a:stCxn id="1048928" idx="6"/>
              <a:endCxn id="1048950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1" name="Google Shape;2650;g1f5d965ad35_0_2651"/>
            <p:cNvCxnSpPr>
              <a:cxnSpLocks/>
              <a:stCxn id="1048928" idx="6"/>
              <a:endCxn id="104894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2" name="Google Shape;2652;g1f5d965ad35_0_2651"/>
            <p:cNvCxnSpPr>
              <a:cxnSpLocks/>
              <a:stCxn id="1048928" idx="6"/>
              <a:endCxn id="1048944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73" name="Google Shape;2654;g1f5d965ad35_0_2651"/>
            <p:cNvCxnSpPr>
              <a:cxnSpLocks/>
              <a:stCxn id="1048928" idx="6"/>
              <a:endCxn id="104893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8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1048928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929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8930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1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2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3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4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6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7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8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39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0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1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2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3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4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5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6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7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8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49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950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951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2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3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4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5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6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7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58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17" name="Google Shape;2682;g1f5d965ad35_0_26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70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71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62" name="Google Shape;2686;g1f5d965ad35_0_2695"/>
            <p:cNvCxnSpPr>
              <a:cxnSpLocks/>
              <a:stCxn id="1049772" idx="6"/>
              <a:endCxn id="1049773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3" name="Google Shape;2689;g1f5d965ad35_0_2695"/>
            <p:cNvCxnSpPr>
              <a:cxnSpLocks/>
              <a:stCxn id="1049772" idx="6"/>
              <a:endCxn id="1049775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4" name="Google Shape;2691;g1f5d965ad35_0_2695"/>
            <p:cNvCxnSpPr>
              <a:cxnSpLocks/>
              <a:stCxn id="1049772" idx="6"/>
              <a:endCxn id="1049781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5" name="Google Shape;2693;g1f5d965ad35_0_2695"/>
            <p:cNvCxnSpPr>
              <a:cxnSpLocks/>
              <a:stCxn id="1049772" idx="6"/>
              <a:endCxn id="1049785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6" name="Google Shape;2695;g1f5d965ad35_0_2695"/>
            <p:cNvCxnSpPr>
              <a:cxnSpLocks/>
              <a:stCxn id="1049772" idx="6"/>
              <a:endCxn id="1049779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7" name="Google Shape;2697;g1f5d965ad35_0_2695"/>
            <p:cNvCxnSpPr>
              <a:cxnSpLocks/>
              <a:stCxn id="1049772" idx="6"/>
              <a:endCxn id="1049777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68" name="Google Shape;2699;g1f5d965ad35_0_2695"/>
            <p:cNvCxnSpPr>
              <a:cxnSpLocks/>
              <a:endCxn id="1049783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772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04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605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773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4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606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775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6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607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777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78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6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779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0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609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781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2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610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783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4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611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785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786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787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8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89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0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1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2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3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94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8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24" name="Google Shape;2726;g1f5d965ad35_0_27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19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20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788" name="Google Shape;2730;g1f5d965ad35_0_2739"/>
            <p:cNvCxnSpPr>
              <a:cxnSpLocks/>
              <a:stCxn id="1049121" idx="6"/>
              <a:endCxn id="104912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89" name="Google Shape;2733;g1f5d965ad35_0_2739"/>
            <p:cNvCxnSpPr>
              <a:cxnSpLocks/>
              <a:stCxn id="1049121" idx="6"/>
              <a:endCxn id="104912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0" name="Google Shape;2735;g1f5d965ad35_0_2739"/>
            <p:cNvCxnSpPr>
              <a:cxnSpLocks/>
              <a:stCxn id="1049121" idx="6"/>
              <a:endCxn id="104913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1" name="Google Shape;2737;g1f5d965ad35_0_2739"/>
            <p:cNvCxnSpPr>
              <a:cxnSpLocks/>
              <a:stCxn id="1049121" idx="6"/>
              <a:endCxn id="104913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2" name="Google Shape;2739;g1f5d965ad35_0_2739"/>
            <p:cNvCxnSpPr>
              <a:cxnSpLocks/>
              <a:stCxn id="1049121" idx="6"/>
              <a:endCxn id="1049128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3" name="Google Shape;2741;g1f5d965ad35_0_2739"/>
            <p:cNvCxnSpPr>
              <a:cxnSpLocks/>
              <a:stCxn id="1049121" idx="6"/>
              <a:endCxn id="104912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94" name="Google Shape;2743;g1f5d965ad35_0_2739"/>
            <p:cNvCxnSpPr>
              <a:cxnSpLocks/>
              <a:endCxn id="1049132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2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10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11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12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3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12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12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5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13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126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7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14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128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29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15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130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1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1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132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3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17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134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135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136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7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8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39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0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1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2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3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2" name="Google Shape;152;p23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35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6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049937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38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9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7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56" name="Google Shape;2770;g1f5d965ad35_0_27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38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39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3145820" name="Google Shape;2774;g1f5d965ad35_0_2783"/>
            <p:cNvCxnSpPr>
              <a:cxnSpLocks/>
              <a:stCxn id="1049340" idx="6"/>
              <a:endCxn id="1049341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1" name="Google Shape;2777;g1f5d965ad35_0_2783"/>
            <p:cNvCxnSpPr>
              <a:cxnSpLocks/>
              <a:stCxn id="1049340" idx="6"/>
              <a:endCxn id="1049343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2" name="Google Shape;2779;g1f5d965ad35_0_2783"/>
            <p:cNvCxnSpPr>
              <a:cxnSpLocks/>
              <a:stCxn id="1049340" idx="6"/>
              <a:endCxn id="1049349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3" name="Google Shape;2781;g1f5d965ad35_0_2783"/>
            <p:cNvCxnSpPr>
              <a:cxnSpLocks/>
              <a:stCxn id="1049340" idx="6"/>
              <a:endCxn id="1049353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4" name="Google Shape;2783;g1f5d965ad35_0_2783"/>
            <p:cNvCxnSpPr>
              <a:cxnSpLocks/>
              <a:stCxn id="1049340" idx="6"/>
              <a:endCxn id="1049347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5" name="Google Shape;2785;g1f5d965ad35_0_2783"/>
            <p:cNvCxnSpPr>
              <a:cxnSpLocks/>
              <a:stCxn id="1049340" idx="6"/>
              <a:endCxn id="1049345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26" name="Google Shape;2787;g1f5d965ad35_0_2783"/>
            <p:cNvCxnSpPr>
              <a:cxnSpLocks/>
              <a:endCxn id="1049351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340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90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491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1049341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2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</a:p>
              </p:txBody>
            </p:sp>
          </p:grpSp>
          <p:grpSp>
            <p:nvGrpSpPr>
              <p:cNvPr id="4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1049343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4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</a:p>
              </p:txBody>
            </p:sp>
          </p:grpSp>
          <p:grpSp>
            <p:nvGrpSpPr>
              <p:cNvPr id="493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1049345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6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</a:p>
              </p:txBody>
            </p:sp>
          </p:grpSp>
          <p:grpSp>
            <p:nvGrpSpPr>
              <p:cNvPr id="494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1049347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48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</a:p>
              </p:txBody>
            </p:sp>
          </p:grpSp>
          <p:grpSp>
            <p:nvGrpSpPr>
              <p:cNvPr id="495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1049349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0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</a:p>
              </p:txBody>
            </p:sp>
          </p:grpSp>
          <p:grpSp>
            <p:nvGrpSpPr>
              <p:cNvPr id="496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1049351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2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</a:p>
              </p:txBody>
            </p:sp>
          </p:grpSp>
          <p:grpSp>
            <p:nvGrpSpPr>
              <p:cNvPr id="497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1049353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354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</a:p>
              </p:txBody>
            </p:sp>
          </p:grpSp>
        </p:grpSp>
      </p:grpSp>
      <p:sp>
        <p:nvSpPr>
          <p:cNvPr id="1049355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6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7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8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59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0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1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2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Google Shape;2813;g1f5d965ad35_0_282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6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67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730" name="Google Shape;2817;g1f5d965ad35_0_2827"/>
            <p:cNvCxnSpPr>
              <a:cxnSpLocks/>
              <a:stCxn id="1048668" idx="6"/>
              <a:endCxn id="104866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1" name="Google Shape;2820;g1f5d965ad35_0_2827"/>
            <p:cNvCxnSpPr>
              <a:cxnSpLocks/>
              <a:stCxn id="1048668" idx="6"/>
              <a:endCxn id="104867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2" name="Google Shape;2822;g1f5d965ad35_0_2827"/>
            <p:cNvCxnSpPr>
              <a:cxnSpLocks/>
              <a:stCxn id="1048668" idx="6"/>
              <a:endCxn id="104867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3" name="Google Shape;2824;g1f5d965ad35_0_2827"/>
            <p:cNvCxnSpPr>
              <a:cxnSpLocks/>
              <a:stCxn id="1048668" idx="6"/>
              <a:endCxn id="104867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4" name="Google Shape;2826;g1f5d965ad35_0_2827"/>
            <p:cNvCxnSpPr>
              <a:cxnSpLocks/>
              <a:stCxn id="1048668" idx="6"/>
              <a:endCxn id="104867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5" name="Google Shape;2828;g1f5d965ad35_0_2827"/>
            <p:cNvCxnSpPr>
              <a:cxnSpLocks/>
              <a:stCxn id="1048668" idx="6"/>
              <a:endCxn id="104867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736" name="Google Shape;2830;g1f5d965ad35_0_2827"/>
            <p:cNvCxnSpPr>
              <a:cxnSpLocks/>
              <a:endCxn id="104867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866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0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1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2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4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7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76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7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8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79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0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1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2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83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19" name="Google Shape;2841;g1f5d965ad35_0_28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06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07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70" name="Google Shape;2845;g1f5d965ad35_0_2855"/>
            <p:cNvCxnSpPr>
              <a:cxnSpLocks/>
              <a:stCxn id="1049808" idx="6"/>
              <a:endCxn id="104980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1" name="Google Shape;2848;g1f5d965ad35_0_2855"/>
            <p:cNvCxnSpPr>
              <a:cxnSpLocks/>
              <a:stCxn id="1049808" idx="6"/>
              <a:endCxn id="1049810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2" name="Google Shape;2850;g1f5d965ad35_0_2855"/>
            <p:cNvCxnSpPr>
              <a:cxnSpLocks/>
              <a:stCxn id="1049808" idx="6"/>
              <a:endCxn id="104981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3" name="Google Shape;2852;g1f5d965ad35_0_2855"/>
            <p:cNvCxnSpPr>
              <a:cxnSpLocks/>
              <a:stCxn id="1049808" idx="6"/>
              <a:endCxn id="104981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4" name="Google Shape;2854;g1f5d965ad35_0_2855"/>
            <p:cNvCxnSpPr>
              <a:cxnSpLocks/>
              <a:stCxn id="1049808" idx="6"/>
              <a:endCxn id="1049812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5" name="Google Shape;2856;g1f5d965ad35_0_2855"/>
            <p:cNvCxnSpPr>
              <a:cxnSpLocks/>
              <a:stCxn id="1049808" idx="6"/>
              <a:endCxn id="1049811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76" name="Google Shape;2858;g1f5d965ad35_0_2855"/>
            <p:cNvCxnSpPr>
              <a:cxnSpLocks/>
              <a:endCxn id="1049814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8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9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0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1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2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3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4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15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16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7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8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19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0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1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2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3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32" name="Google Shape;2869;g1f5d965ad35_0_28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84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85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3145800" name="Google Shape;2873;g1f5d965ad35_0_2883"/>
            <p:cNvCxnSpPr>
              <a:cxnSpLocks/>
              <a:stCxn id="1049186" idx="6"/>
              <a:endCxn id="104918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1" name="Google Shape;2876;g1f5d965ad35_0_2883"/>
            <p:cNvCxnSpPr>
              <a:cxnSpLocks/>
              <a:stCxn id="1049186" idx="6"/>
              <a:endCxn id="1049188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2" name="Google Shape;2878;g1f5d965ad35_0_2883"/>
            <p:cNvCxnSpPr>
              <a:cxnSpLocks/>
              <a:stCxn id="1049186" idx="6"/>
              <a:endCxn id="104919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3" name="Google Shape;2880;g1f5d965ad35_0_2883"/>
            <p:cNvCxnSpPr>
              <a:cxnSpLocks/>
              <a:stCxn id="1049186" idx="6"/>
              <a:endCxn id="104919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4" name="Google Shape;2882;g1f5d965ad35_0_2883"/>
            <p:cNvCxnSpPr>
              <a:cxnSpLocks/>
              <a:stCxn id="1049186" idx="6"/>
              <a:endCxn id="1049190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5" name="Google Shape;2884;g1f5d965ad35_0_2883"/>
            <p:cNvCxnSpPr>
              <a:cxnSpLocks/>
              <a:stCxn id="1049186" idx="6"/>
              <a:endCxn id="104918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06" name="Google Shape;2886;g1f5d965ad35_0_2883"/>
            <p:cNvCxnSpPr>
              <a:cxnSpLocks/>
              <a:endCxn id="1049192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186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7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8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89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0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1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2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93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94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5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6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7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8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99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0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1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6" name="Google Shape;2897;g1f5d965ad35_0_29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609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10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097297" name="Google Shape;2901;g1f5d965ad35_0_2911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4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1049611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2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3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4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5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6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7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18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75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1049619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620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621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2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3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4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5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6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7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8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629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7" name="Google Shape;2924;g1f5d965ad35_0_29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04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05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1049006" name="Google Shape;2928;g1f5d965ad35_0_2938" descr="A picture containing icon  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1049007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  <p:sp>
          <p:nvSpPr>
            <p:cNvPr id="1049008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  <p:sp>
          <p:nvSpPr>
            <p:cNvPr id="1049009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</a:p>
          </p:txBody>
        </p:sp>
        <p:sp>
          <p:nvSpPr>
            <p:cNvPr id="1049010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</a:p>
          </p:txBody>
        </p:sp>
        <p:sp>
          <p:nvSpPr>
            <p:cNvPr id="1049011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</a:p>
          </p:txBody>
        </p:sp>
        <p:sp>
          <p:nvSpPr>
            <p:cNvPr id="1049012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</a:p>
          </p:txBody>
        </p:sp>
        <p:sp>
          <p:nvSpPr>
            <p:cNvPr id="1049013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  <p:sp>
          <p:nvSpPr>
            <p:cNvPr id="1049014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sp>
        <p:nvSpPr>
          <p:cNvPr id="1049015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6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7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8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19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0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1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2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23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2947;g1f5d965ad35_0_29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79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80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55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6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1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2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7" name="Google Shape;2955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3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4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5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8" name="Google Shape;2961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6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59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0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87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88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9" name="Google Shape;2967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89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1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62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0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1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0" name="Google Shape;2973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2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93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4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5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96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63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64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5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97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98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1" name="Google Shape;2984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99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0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1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2" name="Google Shape;2990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2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68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69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3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4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3" name="Google Shape;2996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5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0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1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6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07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4" name="Google Shape;3002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08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72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73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909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910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65" name="Google Shape;3008;g1f5d965ad35_0_2961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911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912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3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4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5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916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Google Shape;3016;g1f5d965ad35_0_30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0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0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513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4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09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0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0" name="Google Shape;3024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1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5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6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2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3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1" name="Google Shape;3030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4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7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18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5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6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2" name="Google Shape;3036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1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19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520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18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19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3" name="Google Shape;3042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0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21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2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3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24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21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522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3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5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6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4" name="Google Shape;3053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27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4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5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28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29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5" name="Google Shape;3059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6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7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1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2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6" name="Google Shape;3065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3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28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29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4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5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7" name="Google Shape;3071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6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530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531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437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38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38" name="Google Shape;3077;g1f5d965ad35_0_3030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439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40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1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2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3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4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4" name="Google Shape;3085;g1f5d965ad35_0_30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7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7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5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26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7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78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79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4" name="Google Shape;3093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0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8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29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1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2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5" name="Google Shape;3099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3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0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1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4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5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6" name="Google Shape;3105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2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33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87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88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7" name="Google Shape;3111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89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790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1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2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93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34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35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6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4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5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8" name="Google Shape;3122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6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7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38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797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798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49" name="Google Shape;3128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79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39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0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0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1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0" name="Google Shape;3134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2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1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2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3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4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1" name="Google Shape;3140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5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43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44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8806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8807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752" name="Google Shape;3146;g1f5d965ad35_0_3099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8808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809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0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1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2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13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6" name="Google Shape;3154;g1f5d965ad35_0_31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3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54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450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1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5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6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8" name="Google Shape;316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57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2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3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58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59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09" name="Google Shape;316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0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4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5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1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2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0" name="Google Shape;317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3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4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5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1" name="Google Shape;318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6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58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59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67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68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2" name="Google Shape;318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69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70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1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2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3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74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460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461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2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5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6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3" name="Google Shape;3198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77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3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4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78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79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4" name="Google Shape;3204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0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5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6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1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2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5" name="Google Shape;3210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3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7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68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6" name="Google Shape;3216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6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469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470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1049287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288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817" name="Google Shape;3222;g1f5d965ad35_0_3168"/>
              <p:cNvCxnSpPr>
                <a:cxnSpLocks/>
              </p:cNvCxnSpPr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49289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90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1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2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3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94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0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1" name="Google Shape;160;p23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2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653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4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55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6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57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58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59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660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0" name="Google Shape;3230;g1f5d965ad35_0_324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448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49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5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536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537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1049450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1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2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3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4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538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1049455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6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7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8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49459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539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1049460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1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2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3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4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5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6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7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8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69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0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1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2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3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4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5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6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7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8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79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0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1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2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3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4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5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6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7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8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89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0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491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492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3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4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5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6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7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8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499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0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01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Google Shape;3291;g1f5d965ad35_0_33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68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769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45" name="Google Shape;3295;g1f5d965ad35_0_3309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69" name="Google Shape;3296;g1f5d965ad35_0_3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39" name="Google Shape;3298;g1f5d965ad35_0_3309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446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447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5" name="Google Shape;3302;g1f5d965ad35_0_3316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302" name="Google Shape;3303;g1f5d965ad35_0_331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857" name="Google Shape;3305;g1f5d965ad35_0_3316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68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68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Google Shape;3309;g1f5d965ad35_0_3323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08" name="Google Shape;3310;g1f5d965ad35_0_33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145777" name="Google Shape;3312;g1f5d965ad35_0_3323"/>
            <p:cNvCxnSpPr>
              <a:cxnSpLocks/>
            </p:cNvCxnSpPr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025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026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01" name="Google Shape;3316;g1f5d965ad35_0_33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318" name="Google Shape;3317;g1f5d965ad35_0_33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4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145869" name="Google Shape;3319;g1f5d965ad35_0_3330"/>
            <p:cNvCxnSpPr>
              <a:cxnSpLocks/>
            </p:cNvCxnSpPr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02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15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1049803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04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05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33" name="Google Shape;3327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34" name="Google Shape;3328;g1f5d965ad35_0_3340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35" name="Google Shape;3329;g1f5d965ad35_0_334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202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40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20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20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20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52" name="Google Shape;3338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53" name="Google Shape;3339;g1f5d965ad35_0_335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54" name="Google Shape;3340;g1f5d965ad35_0_33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9320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484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9321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322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323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74" name="Google Shape;3349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75" name="Google Shape;3350;g1f5d965ad35_0_336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6" name="Google Shape;3351;g1f5d965ad35_0_33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1048684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9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104868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68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68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77" name="Google Shape;3360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78" name="Google Shape;3361;g1f5d965ad35_0_3373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79" name="Google Shape;3362;g1f5d965ad35_0_33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45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6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47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554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548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49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0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1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555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55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55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55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5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11" name="Google Shape;28;p3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12" name="Google Shape;29;p311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46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971" name="Google Shape;31;p311"/>
          <p:cNvCxnSpPr>
            <a:cxnSpLocks/>
          </p:cNvCxnSpPr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972" name="Google Shape;32;p311"/>
          <p:cNvCxnSpPr>
            <a:cxnSpLocks/>
          </p:cNvCxnSpPr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3" name="Google Shape;33;p311"/>
          <p:cNvCxnSpPr>
            <a:cxnSpLocks/>
          </p:cNvCxnSpPr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4" name="Google Shape;34;p311"/>
          <p:cNvCxnSpPr>
            <a:cxnSpLocks/>
          </p:cNvCxnSpPr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975" name="Google Shape;35;p311"/>
          <p:cNvCxnSpPr>
            <a:cxnSpLocks/>
          </p:cNvCxnSpPr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47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30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1" name="Google Shape;172;p23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2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833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4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835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6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837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38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39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050840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47" name="Google Shape;3379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48" name="Google Shape;3380;g1f5d965ad35_0_3392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49" name="Google Shape;3381;g1f5d965ad35_0_33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95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6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297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73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9298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299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0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1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474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9302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3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4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05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06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168" name="Google Shape;3398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69" name="Google Shape;3399;g1f5d965ad35_0_3411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170" name="Google Shape;3400;g1f5d965ad35_0_341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4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5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56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86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1048657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8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59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0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87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1048661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2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3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8664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665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6" name="Google Shape;3416;g1f5d965ad35_0_3430" descr="Background pattern  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2097236" name="Google Shape;3417;g1f5d965ad35_0_343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07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</a:p>
        </p:txBody>
      </p:sp>
      <p:sp>
        <p:nvSpPr>
          <p:cNvPr id="1049208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209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1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22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04" name="Google Shape;3424;g1f5d965ad35_0_3436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5" name="Google Shape;3425;g1f5d965ad35_0_34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0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723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59" name="Google Shape;3428;g1f5d965ad35_0_3436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724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69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70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61" name="Google Shape;3433;g1f5d965ad35_0_34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8" r="24765"/>
          <a:stretch>
            <a:fillRect/>
          </a:stretch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1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2" name="Google Shape;3435;g1f5d965ad35_0_344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503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1049373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</a:p>
          </p:txBody>
        </p:sp>
        <p:cxnSp>
          <p:nvCxnSpPr>
            <p:cNvPr id="3145827" name="Google Shape;3438;g1f5d965ad35_0_3445"/>
            <p:cNvCxnSpPr>
              <a:cxnSpLocks/>
            </p:cNvCxnSpPr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49374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75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94" name="Google Shape;3443;g1f5d965ad35_0_34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56" name="Google Shape;3444;g1f5d965ad35_0_3455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8876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77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878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1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72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3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574" name="Google Shape;3452;g1f5d965ad35_0_346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575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76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44" name="Google Shape;3455;g1f5d965ad35_0_3463"/>
          <p:cNvCxnSpPr>
            <a:cxnSpLocks/>
          </p:cNvCxnSpPr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577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037" name="Google Shape;3459;g1f5d965ad35_0_347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038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39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783" name="Google Shape;3462;g1f5d965ad35_0_3472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40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98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699" name="Google Shape;3466;g1f5d965ad35_0_3479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700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701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858" name="Google Shape;3469;g1f5d965ad35_0_3479"/>
          <p:cNvCxnSpPr>
            <a:cxnSpLocks/>
          </p:cNvCxnSpPr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702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6" name="Google Shape;3472;g1f5d965ad35_0_34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149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150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1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27" name="Google Shape;3476;g1f5d965ad35_0_348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2" name="Google Shape;183;p23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0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050636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7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638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639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40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1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42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74" name="Google Shape;3478;g1f5d965ad35_0_34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36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537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38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275" name="Google Shape;3482;g1f5d965ad35_0_3492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597" t="10542" r="7410" b="2258"/>
          <a:stretch>
            <a:fillRect/>
          </a:stretch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0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86" name="Google Shape;3485;g1f5d965ad35_0_34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31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2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833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34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59" name="Google Shape;3491;g1f5d965ad35_0_350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0" name="Google Shape;3492;g1f5d965ad35_0_350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4" t="8799" r="16531" b="52399"/>
          <a:stretch>
            <a:fillRect/>
          </a:stretch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68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3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9" name="Google Shape;3496;g1f5d965ad35_0_35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10" name="Google Shape;3497;g1f5d965ad35_0_3509" descr="Graphical user interfac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34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45778" name="Google Shape;3499;g1f5d965ad35_0_3509"/>
          <p:cNvCxnSpPr>
            <a:cxnSpLocks/>
          </p:cNvCxnSpPr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45779" name="Google Shape;3500;g1f5d965ad35_0_3509"/>
          <p:cNvCxnSpPr>
            <a:cxnSpLocks/>
          </p:cNvCxnSpPr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0" name="Google Shape;3501;g1f5d965ad35_0_3509"/>
          <p:cNvCxnSpPr>
            <a:cxnSpLocks/>
          </p:cNvCxnSpPr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1" name="Google Shape;3502;g1f5d965ad35_0_3509"/>
          <p:cNvCxnSpPr>
            <a:cxnSpLocks/>
          </p:cNvCxnSpPr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5782" name="Google Shape;3503;g1f5d965ad35_0_3509"/>
          <p:cNvCxnSpPr>
            <a:cxnSpLocks/>
          </p:cNvCxnSpPr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35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79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86" name="Google Shape;3507;g1f5d965ad35_0_35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7" name="Google Shape;3508;g1f5d965ad35_0_3520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0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203" name="Google Shape;3512;g1f5d965ad35_0_352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1048977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8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79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0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1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2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3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4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5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986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987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3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01" name="Google Shape;3527;g1f5d965ad35_0_354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1049674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5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6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7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8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79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0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1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2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683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684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2" name="Google Shape;3541;g1f5d965ad35_0_355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3" name="Google Shape;3542;g1f5d965ad35_0_355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3"/>
          <a:stretch>
            <a:fillRect/>
          </a:stretch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64" name="Google Shape;3543;g1f5d965ad35_0_35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375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76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377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78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Google Shape;3549;g1f5d965ad35_0_3563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89" name="Google Shape;3550;g1f5d965ad35_0_35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8850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755" name="Google Shape;3553;g1f5d965ad35_0_3563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190" name="Google Shape;3554;g1f5d965ad35_0_3563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1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3" name="Google Shape;3557;g1f5d965ad35_0_3571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44" name="Google Shape;3558;g1f5d965ad35_0_35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07" name="Google Shape;3559;g1f5d965ad35_0_3571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251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45" name="Google Shape;3561;g1f5d965ad35_0_3571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25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3" name="Google Shape;193;p23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40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941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942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3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44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07" name="Google Shape;3564;g1f5d965ad35_0_3578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08" name="Google Shape;3565;g1f5d965ad35_0_35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1049728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60" name="Google Shape;3568;g1f5d965ad35_0_3578"/>
            <p:cNvCxnSpPr>
              <a:cxnSpLocks/>
            </p:cNvCxnSpPr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097309" name="Google Shape;3569;g1f5d965ad35_0_3578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49729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9" name="Google Shape;3572;g1f5d965ad35_0_3586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 amt="5000"/>
          </a:blip>
          <a:srcRect/>
          <a:stretch>
            <a:fillRect/>
          </a:stretch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20" name="Google Shape;3573;g1f5d965ad35_0_35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787" name="Google Shape;3574;g1f5d965ad35_0_3586"/>
          <p:cNvCxnSpPr>
            <a:cxnSpLocks/>
          </p:cNvCxnSpPr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9068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221" name="Google Shape;3576;g1f5d965ad35_0_3586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-454" b="47600"/>
          <a:stretch>
            <a:fillRect/>
          </a:stretch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49069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90" name="Google Shape;3579;g1f5d965ad35_0_359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1" name="Google Shape;3580;g1f5d965ad35_0_35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2" name="Google Shape;3581;g1f5d965ad35_0_3593" descr="A picture containing text, dark, night sky  Description automatically generated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93" name="Google Shape;3582;g1f5d965ad35_0_3593" descr="Chart  Description automatically generated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85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2097280" name="Google Shape;3586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281" name="Google Shape;3587;g1f5d965ad35_0_35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282" name="Google Shape;3588;g1f5d965ad35_0_35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283" name="Google Shape;3589;g1f5d965ad35_0_3599" descr="A picture containing text  Description automatically generated"/>
          <p:cNvPicPr preferRelativeResize="0">
            <a:picLocks/>
          </p:cNvPicPr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57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558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Google Shape;3593;g1f5d965ad35_0_3607"/>
          <p:cNvPicPr preferRelativeResize="0">
            <a:picLocks/>
          </p:cNvPicPr>
          <p:nvPr/>
        </p:nvPicPr>
        <p:blipFill rotWithShape="1">
          <a:blip r:embed="rId2">
            <a:alphaModFix amt="70000"/>
          </a:blip>
          <a:srcRect t="1814" b="12613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2" name="Google Shape;3594;g1f5d965ad35_0_36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852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853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854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57" name="Google Shape;3600;g1f5d965ad35_0_361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363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58" name="Google Shape;3602;g1f5d965ad35_0_36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0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36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36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36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6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2097228" name="Google Shape;3610;g1f5d965ad35_0_36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2683" b="12942"/>
            <a:stretch>
              <a:fillRect/>
            </a:stretch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152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97229" name="Google Shape;3612;g1f5d965ad35_0_36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1049153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154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155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6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5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796" name="Google Shape;3620;g1f5d965ad35_0_3633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797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798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799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00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9" name="Google Shape;3627;g1f5d965ad35_0_36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8690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91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8692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93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8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309" name="Google Shape;3634;g1f5d965ad35_0_3647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49310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311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312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313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3" name="Google Shape;200;p23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96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697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98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9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0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1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211" name="Google Shape;3641;g1f5d965ad35_0_3654" descr="Background patter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568" r="20562" b="45931"/>
          <a:stretch>
            <a:fillRect/>
          </a:stretch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049042" name="Google Shape;3642;g1f5d965ad35_0_365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145784" name="Google Shape;3643;g1f5d965ad35_0_3654"/>
          <p:cNvCxnSpPr>
            <a:cxnSpLocks/>
          </p:cNvCxnSpPr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7212" name="Google Shape;3644;g1f5d965ad35_0_3654" descr="A picture containing indoor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0443" r="22453"/>
          <a:stretch>
            <a:fillRect/>
          </a:stretch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49043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044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85" name="Google Shape;3648;g1f5d965ad35_0_3662" descr="A picture containing graphical user interface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578" name="Google Shape;3649;g1f5d965ad35_0_366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4" name="Google Shape;207;p23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5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826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49827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28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9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0" name="Google Shape;214;p240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1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542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543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44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5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4" name="Google Shape;221;p24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20639" r="24166"/>
          <a:stretch>
            <a:fillRect/>
          </a:stretch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5" name="Google Shape;222;p24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06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07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8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9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1050932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933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938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934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5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36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937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938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939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1050212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13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40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741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1050214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5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16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1050217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218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19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3" name="Google Shape;252;p244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90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38;p217" descr="A computer on a table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8552" r="1749" b="8552"/>
          <a:stretch>
            <a:fillRect/>
          </a:stretch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Google Shape;39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6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54" name="Google Shape;41;p21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77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9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1" name="Google Shape;255;p245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8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4" name="Google Shape;258;p246" descr="Ic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91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92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5" name="Google Shape;262;p24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29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0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1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2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33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4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35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6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7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38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3" name="Google Shape;274;p24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48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49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0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1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2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3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54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5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6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57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5" name="Google Shape;286;p24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893" name="Google Shape;287;p249"/>
          <p:cNvCxnSpPr>
            <a:cxnSpLocks/>
          </p:cNvCxnSpPr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1049957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8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4" name="Google Shape;291;p249"/>
            <p:cNvCxnSpPr>
              <a:cxnSpLocks/>
            </p:cNvCxnSpPr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59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1049960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61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145895" name="Google Shape;296;p249"/>
            <p:cNvCxnSpPr>
              <a:cxnSpLocks/>
            </p:cNvCxnSpPr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49962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63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4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5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6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7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68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20" name="Google Shape;305;p25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17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18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19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0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1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2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3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4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5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626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7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28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29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30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3" name="Google Shape;321;p25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015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3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016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7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018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019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0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1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2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3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4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5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26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27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6" name="Google Shape;338;p25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124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125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6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127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128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29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0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1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2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3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4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135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6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9" name="Google Shape;355;p25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841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6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842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3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844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845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6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7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8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49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0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1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852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53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3" name="Google Shape;372;p25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392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1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393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4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395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396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7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8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99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0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1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2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403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04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46;p218" descr="Graphical user interface, application  Description automatically generated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6" name="Google Shape;47;p21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4" name="Google Shape;389;p25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28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03" name="Google Shape;391;p255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029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0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1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2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3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034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5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6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7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038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39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0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1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42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07" name="Google Shape;407;p25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16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5969" name="Google Shape;409;p256"/>
          <p:cNvCxnSpPr>
            <a:cxnSpLocks/>
          </p:cNvCxnSpPr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17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18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19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0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1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22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3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4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5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0526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7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8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29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30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1" name="Google Shape;425;p25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1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38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639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3145889" name="Google Shape;429;p257"/>
              <p:cNvCxnSpPr>
                <a:cxnSpLocks/>
                <a:endCxn id="1049918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7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18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0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3145890" name="Google Shape;433;p257"/>
              <p:cNvCxnSpPr>
                <a:cxnSpLocks/>
                <a:endCxn id="1049920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19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0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1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3145891" name="Google Shape;437;p257"/>
              <p:cNvCxnSpPr>
                <a:cxnSpLocks/>
                <a:endCxn id="1049922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1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2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3145892" name="Google Shape;441;p257"/>
              <p:cNvCxnSpPr>
                <a:cxnSpLocks/>
                <a:endCxn id="1049924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4992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24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9925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6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7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8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29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0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1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2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3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34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7" name="Google Shape;455;p25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2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1050278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5" name="Google Shape;458;p258"/>
            <p:cNvCxnSpPr>
              <a:cxnSpLocks/>
            </p:cNvCxnSpPr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3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1050279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6" name="Google Shape;461;p258"/>
            <p:cNvCxnSpPr>
              <a:cxnSpLocks/>
            </p:cNvCxnSpPr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4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3145947" name="Google Shape;463;p258"/>
            <p:cNvCxnSpPr>
              <a:cxnSpLocks/>
            </p:cNvCxnSpPr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0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3145948" name="Google Shape;466;p258"/>
            <p:cNvCxnSpPr>
              <a:cxnSpLocks/>
            </p:cNvCxnSpPr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81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282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3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4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5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6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7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8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89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0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1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0" name="Google Shape;479;p25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1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942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944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6019" name="Google Shape;483;p259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3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6020" name="Google Shape;485;p259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945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946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7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48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49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69" name="Google Shape;492;p26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4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715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1050168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145922" name="Google Shape;496;p260"/>
              <p:cNvCxnSpPr>
                <a:cxnSpLocks/>
              </p:cNvCxnSpPr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16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3145923" name="Google Shape;498;p260"/>
              <p:cNvCxnSpPr>
                <a:cxnSpLocks/>
              </p:cNvCxnSpPr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5016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17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1" name="Google Shape;505;p26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8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2097452" name="Google Shape;507;p261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880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1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2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883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0884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5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6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7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8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89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2" name="Google Shape;519;p26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42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3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4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5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246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7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8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9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0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1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2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3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1050254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5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9" name="Google Shape;535;p26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3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1050604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4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1050605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6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607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0608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9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0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1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2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3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4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1050615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16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997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8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99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0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01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02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3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4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5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6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7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8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09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0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1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2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3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14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9" name="Google Shape;49;p219"/>
          <p:cNvPicPr preferRelativeResize="0">
            <a:picLocks/>
          </p:cNvPicPr>
          <p:nvPr/>
        </p:nvPicPr>
        <p:blipFill rotWithShape="1">
          <a:blip r:embed="rId2">
            <a:alphaModFix amt="95000"/>
          </a:blip>
          <a:srcRect l="39364" r="3593"/>
          <a:stretch>
            <a:fillRect/>
          </a:stretch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90" name="Google Shape;50;p21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4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5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6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7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1049849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0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1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2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53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54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5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6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7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8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59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0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1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2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3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4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5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66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4" name="Google Shape;592;p26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7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50563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4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5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6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7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68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69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0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1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2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3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4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4" name="Google Shape;607;p26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6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1049945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6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7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8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49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50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51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2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3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4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5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56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5" name="Google Shape;622;p26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07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08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857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09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0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6" name="Google Shape;629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1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8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859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2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3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7" name="Google Shape;635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4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0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861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5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6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8" name="Google Shape;641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17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2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863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18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19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89" name="Google Shape;647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0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64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865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105072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2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3145990" name="Google Shape;653;p268"/>
            <p:cNvCxnSpPr>
              <a:cxnSpLocks/>
            </p:cNvCxnSpPr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0723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724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5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6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7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28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1" name="Google Shape;661;p26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20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21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3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744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5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2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3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3" name="Google Shape;669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4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6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7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5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6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4" name="Google Shape;675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27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48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49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28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29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5" name="Google Shape;681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0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0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1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1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2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6" name="Google Shape;687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3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52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53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34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35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7" name="Google Shape;693;p269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36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37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38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39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0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41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2" name="Google Shape;701;p27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47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8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749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50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1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2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3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4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5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6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7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58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59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0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1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2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3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4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65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3" name="Google Shape;722;p27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57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8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59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60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1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2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3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4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5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6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7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68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69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0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1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2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3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4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5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61" name="Google Shape;743;p27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50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51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6021" name="Google Shape;746;p272"/>
          <p:cNvCxnSpPr>
            <a:cxnSpLocks/>
            <a:stCxn id="1050952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952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3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4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5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6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7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8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959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0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1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2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3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4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65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9" name="Google Shape;762;p27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86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87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5968" name="Google Shape;765;p273"/>
          <p:cNvCxnSpPr>
            <a:cxnSpLocks/>
            <a:stCxn id="1050488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50488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89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0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1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2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3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4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95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6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7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8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99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0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01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35" name="Google Shape;781;p27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77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8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2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880" name="Google Shape;785;p274"/>
            <p:cNvCxnSpPr>
              <a:cxnSpLocks/>
              <a:stCxn id="1049879" idx="6"/>
              <a:endCxn id="1049883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1" name="Google Shape;788;p274"/>
            <p:cNvCxnSpPr>
              <a:cxnSpLocks/>
              <a:stCxn id="1049879" idx="6"/>
              <a:endCxn id="10498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2" name="Google Shape;790;p274"/>
            <p:cNvCxnSpPr>
              <a:cxnSpLocks/>
              <a:stCxn id="1049879" idx="6"/>
              <a:endCxn id="1049892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3" name="Google Shape;792;p274"/>
            <p:cNvCxnSpPr>
              <a:cxnSpLocks/>
              <a:stCxn id="1049879" idx="6"/>
              <a:endCxn id="1049901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4" name="Google Shape;794;p274"/>
            <p:cNvCxnSpPr>
              <a:cxnSpLocks/>
              <a:stCxn id="1049879" idx="6"/>
              <a:endCxn id="1049898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5" name="Google Shape;796;p274"/>
            <p:cNvCxnSpPr>
              <a:cxnSpLocks/>
              <a:stCxn id="1049879" idx="6"/>
              <a:endCxn id="1049895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86" name="Google Shape;798;p274"/>
            <p:cNvCxnSpPr>
              <a:cxnSpLocks/>
              <a:stCxn id="1049879" idx="6"/>
              <a:endCxn id="1049886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49879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880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49881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2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3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6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7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8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0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1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2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3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4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5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6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7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8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899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0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01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02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3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4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5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6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7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8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09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7" name="Google Shape;56;p220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74" t="14937" r="19507" b="5408"/>
          <a:stretch>
            <a:fillRect/>
          </a:stretch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18" name="Google Shape;57;p22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00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1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2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03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2" name="Google Shape;825;p27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353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54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6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3145950" name="Google Shape;829;p275"/>
            <p:cNvCxnSpPr>
              <a:cxnSpLocks/>
              <a:stCxn id="1050355" idx="6"/>
              <a:endCxn id="1050359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1" name="Google Shape;832;p275"/>
            <p:cNvCxnSpPr>
              <a:cxnSpLocks/>
              <a:stCxn id="1050355" idx="6"/>
              <a:endCxn id="1050365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2" name="Google Shape;834;p275"/>
            <p:cNvCxnSpPr>
              <a:cxnSpLocks/>
              <a:stCxn id="1050355" idx="6"/>
              <a:endCxn id="1050368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3" name="Google Shape;836;p275"/>
            <p:cNvCxnSpPr>
              <a:cxnSpLocks/>
              <a:stCxn id="1050355" idx="6"/>
              <a:endCxn id="105037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4" name="Google Shape;838;p275"/>
            <p:cNvCxnSpPr>
              <a:cxnSpLocks/>
              <a:stCxn id="1050355" idx="6"/>
              <a:endCxn id="1050374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5" name="Google Shape;840;p275"/>
            <p:cNvCxnSpPr>
              <a:cxnSpLocks/>
              <a:stCxn id="1050355" idx="6"/>
              <a:endCxn id="105037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56" name="Google Shape;842;p275"/>
            <p:cNvCxnSpPr>
              <a:cxnSpLocks/>
              <a:stCxn id="1050355" idx="6"/>
              <a:endCxn id="1050362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7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1050355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56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1050357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8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59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0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1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2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3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4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5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6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7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8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69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0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2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3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4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5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6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37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378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79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0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1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2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3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4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85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6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7" name="Google Shape;870;p27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7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8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11" name="Google Shape;874;p276"/>
            <p:cNvCxnSpPr>
              <a:cxnSpLocks/>
              <a:stCxn id="1050909" idx="6"/>
              <a:endCxn id="105091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2" name="Google Shape;877;p276"/>
            <p:cNvCxnSpPr>
              <a:cxnSpLocks/>
              <a:stCxn id="1050909" idx="6"/>
              <a:endCxn id="105091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3" name="Google Shape;879;p276"/>
            <p:cNvCxnSpPr>
              <a:cxnSpLocks/>
              <a:stCxn id="1050909" idx="6"/>
              <a:endCxn id="105091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4" name="Google Shape;881;p276"/>
            <p:cNvCxnSpPr>
              <a:cxnSpLocks/>
              <a:stCxn id="1050909" idx="6"/>
              <a:endCxn id="105092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5" name="Google Shape;883;p276"/>
            <p:cNvCxnSpPr>
              <a:cxnSpLocks/>
              <a:stCxn id="1050909" idx="6"/>
              <a:endCxn id="1050916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6" name="Google Shape;885;p276"/>
            <p:cNvCxnSpPr>
              <a:cxnSpLocks/>
              <a:stCxn id="1050909" idx="6"/>
              <a:endCxn id="105091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17" name="Google Shape;887;p276"/>
            <p:cNvCxnSpPr>
              <a:cxnSpLocks/>
              <a:endCxn id="1050920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909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27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28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910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29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912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0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914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1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916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2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918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1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3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920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4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92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92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92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2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3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37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367" name="Google Shape;914;p27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38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39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3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5914" name="Google Shape;918;p277"/>
            <p:cNvCxnSpPr>
              <a:cxnSpLocks/>
              <a:stCxn id="1050140" idx="6"/>
              <a:endCxn id="1050141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5" name="Google Shape;921;p277"/>
            <p:cNvCxnSpPr>
              <a:cxnSpLocks/>
              <a:stCxn id="1050140" idx="6"/>
              <a:endCxn id="1050143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6" name="Google Shape;923;p277"/>
            <p:cNvCxnSpPr>
              <a:cxnSpLocks/>
              <a:stCxn id="1050140" idx="6"/>
              <a:endCxn id="1050149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7" name="Google Shape;925;p277"/>
            <p:cNvCxnSpPr>
              <a:cxnSpLocks/>
              <a:stCxn id="1050140" idx="6"/>
              <a:endCxn id="1050153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8" name="Google Shape;927;p277"/>
            <p:cNvCxnSpPr>
              <a:cxnSpLocks/>
              <a:stCxn id="1050140" idx="6"/>
              <a:endCxn id="1050147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19" name="Google Shape;929;p277"/>
            <p:cNvCxnSpPr>
              <a:cxnSpLocks/>
              <a:stCxn id="1050140" idx="6"/>
              <a:endCxn id="1050145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20" name="Google Shape;931;p277"/>
            <p:cNvCxnSpPr>
              <a:cxnSpLocks/>
              <a:endCxn id="1050151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140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04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705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141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2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143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4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7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145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6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8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147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48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9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149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0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0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151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2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1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153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54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155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6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7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8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59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0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1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2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4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7450" name="Google Shape;958;p27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855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56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8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3146002" name="Google Shape;962;p278"/>
            <p:cNvCxnSpPr>
              <a:cxnSpLocks/>
              <a:stCxn id="1050857" idx="6"/>
              <a:endCxn id="1050858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3" name="Google Shape;965;p278"/>
            <p:cNvCxnSpPr>
              <a:cxnSpLocks/>
              <a:stCxn id="1050857" idx="6"/>
              <a:endCxn id="1050860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4" name="Google Shape;967;p278"/>
            <p:cNvCxnSpPr>
              <a:cxnSpLocks/>
              <a:stCxn id="1050857" idx="6"/>
              <a:endCxn id="1050866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5" name="Google Shape;969;p278"/>
            <p:cNvCxnSpPr>
              <a:cxnSpLocks/>
              <a:stCxn id="1050857" idx="6"/>
              <a:endCxn id="10508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6" name="Google Shape;971;p278"/>
            <p:cNvCxnSpPr>
              <a:cxnSpLocks/>
              <a:stCxn id="1050857" idx="6"/>
              <a:endCxn id="105086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7" name="Google Shape;973;p278"/>
            <p:cNvCxnSpPr>
              <a:cxnSpLocks/>
              <a:stCxn id="1050857" idx="6"/>
              <a:endCxn id="1050862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6008" name="Google Shape;975;p278"/>
            <p:cNvCxnSpPr>
              <a:cxnSpLocks/>
              <a:endCxn id="105086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857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09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10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1050858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5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1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1050860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1050862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3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1050864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4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1050866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5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1050868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6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16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10508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7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05087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7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3" name="Google Shape;1001;p27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56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57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38" name="Google Shape;1005;p279"/>
            <p:cNvCxnSpPr>
              <a:cxnSpLocks/>
              <a:stCxn id="1050258" idx="6"/>
              <a:endCxn id="1050259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39" name="Google Shape;1008;p279"/>
            <p:cNvCxnSpPr>
              <a:cxnSpLocks/>
              <a:stCxn id="1050258" idx="6"/>
              <a:endCxn id="1050260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0" name="Google Shape;1010;p279"/>
            <p:cNvCxnSpPr>
              <a:cxnSpLocks/>
              <a:stCxn id="1050258" idx="6"/>
              <a:endCxn id="1050263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1" name="Google Shape;1012;p279"/>
            <p:cNvCxnSpPr>
              <a:cxnSpLocks/>
              <a:stCxn id="1050258" idx="6"/>
              <a:endCxn id="1050265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2" name="Google Shape;1014;p279"/>
            <p:cNvCxnSpPr>
              <a:cxnSpLocks/>
              <a:stCxn id="1050258" idx="6"/>
              <a:endCxn id="1050262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3" name="Google Shape;1016;p279"/>
            <p:cNvCxnSpPr>
              <a:cxnSpLocks/>
              <a:stCxn id="1050258" idx="6"/>
              <a:endCxn id="1050261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44" name="Google Shape;1018;p279"/>
            <p:cNvCxnSpPr>
              <a:cxnSpLocks/>
              <a:endCxn id="1050264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258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59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0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1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2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3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4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265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266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7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8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69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0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1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2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73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6" name="Google Shape;1029;p28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69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70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896" name="Google Shape;1033;p280"/>
            <p:cNvCxnSpPr>
              <a:cxnSpLocks/>
              <a:stCxn id="1049971" idx="6"/>
              <a:endCxn id="1049972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7" name="Google Shape;1036;p280"/>
            <p:cNvCxnSpPr>
              <a:cxnSpLocks/>
              <a:stCxn id="1049971" idx="6"/>
              <a:endCxn id="1049973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8" name="Google Shape;1038;p280"/>
            <p:cNvCxnSpPr>
              <a:cxnSpLocks/>
              <a:stCxn id="1049971" idx="6"/>
              <a:endCxn id="1049976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899" name="Google Shape;1040;p280"/>
            <p:cNvCxnSpPr>
              <a:cxnSpLocks/>
              <a:stCxn id="1049971" idx="6"/>
              <a:endCxn id="1049978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0" name="Google Shape;1042;p280"/>
            <p:cNvCxnSpPr>
              <a:cxnSpLocks/>
              <a:stCxn id="1049971" idx="6"/>
              <a:endCxn id="104997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1" name="Google Shape;1044;p280"/>
            <p:cNvCxnSpPr>
              <a:cxnSpLocks/>
              <a:stCxn id="1049971" idx="6"/>
              <a:endCxn id="1049974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02" name="Google Shape;1046;p280"/>
            <p:cNvCxnSpPr>
              <a:cxnSpLocks/>
              <a:endCxn id="104997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971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2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3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4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5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6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9978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979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0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1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2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3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4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5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86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2" name="Google Shape;1057;p28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7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7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2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3145979" name="Google Shape;1061;p281"/>
            <p:cNvCxnSpPr>
              <a:cxnSpLocks/>
              <a:stCxn id="1050680" idx="6"/>
              <a:endCxn id="1050681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0" name="Google Shape;1064;p281"/>
            <p:cNvCxnSpPr>
              <a:cxnSpLocks/>
              <a:stCxn id="1050680" idx="6"/>
              <a:endCxn id="1050682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1" name="Google Shape;1066;p281"/>
            <p:cNvCxnSpPr>
              <a:cxnSpLocks/>
              <a:stCxn id="1050680" idx="6"/>
              <a:endCxn id="1050685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2" name="Google Shape;1068;p281"/>
            <p:cNvCxnSpPr>
              <a:cxnSpLocks/>
              <a:stCxn id="1050680" idx="6"/>
              <a:endCxn id="1050687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3" name="Google Shape;1070;p281"/>
            <p:cNvCxnSpPr>
              <a:cxnSpLocks/>
              <a:stCxn id="1050680" idx="6"/>
              <a:endCxn id="1050684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4" name="Google Shape;1072;p281"/>
            <p:cNvCxnSpPr>
              <a:cxnSpLocks/>
              <a:stCxn id="1050680" idx="6"/>
              <a:endCxn id="105068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45985" name="Google Shape;1074;p281"/>
            <p:cNvCxnSpPr>
              <a:cxnSpLocks/>
              <a:endCxn id="1050686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80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1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2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4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5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6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87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88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89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0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1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2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3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4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695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085;p28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2097159" name="Google Shape;1089;p282" descr="Icon  Description automatically generated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48588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89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0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1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2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3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4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5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1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048596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8597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8598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99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0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1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2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3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4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5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606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15" name="Google Shape;1112;p28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75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76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9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050577" name="Google Shape;1116;p283" descr="A picture containing icon  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8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79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0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1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2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3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4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585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586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7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8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89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0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1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2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3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4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2" name="Google Shape;1135;p28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9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20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7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88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89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7" name="Google Shape;1143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3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0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1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4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5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8" name="Google Shape;1149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6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2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3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27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28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59" name="Google Shape;1155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29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4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95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0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1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0" name="Google Shape;1161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3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3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96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97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98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37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38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1" name="Google Shape;1172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39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99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0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0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1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2" name="Google Shape;1178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2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1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2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3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4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3" name="Google Shape;1184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3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4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6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47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4" name="Google Shape;1190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48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05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06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449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450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65" name="Google Shape;1196;p284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451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452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3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4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5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56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87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47" name="Google Shape;64;p22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88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49989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0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991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58" name="Google Shape;1204;p28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5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5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0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671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57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58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4" name="Google Shape;1212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59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3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4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0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1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5" name="Google Shape;1218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2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5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6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3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4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6" name="Google Shape;1224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66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67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7" name="Google Shape;1230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68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69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0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1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72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79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680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1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3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4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8" name="Google Shape;1241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5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2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3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6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77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09" name="Google Shape;1247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7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4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5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79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0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0" name="Google Shape;1253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1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6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7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2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3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1" name="Google Shape;1259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4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8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9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085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086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12" name="Google Shape;1265;p285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087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088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89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0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1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092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0" name="Google Shape;1273;p28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1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719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0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6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77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4" name="Google Shape;1281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78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1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2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79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0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5" name="Google Shape;1287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1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3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4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2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3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6" name="Google Shape;1293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2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72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85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86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7" name="Google Shape;1299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87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188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89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0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91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7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728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29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2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3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8" name="Google Shape;1310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4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0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1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5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6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29" name="Google Shape;1316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19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2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3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198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199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0" name="Google Shape;1322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0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1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2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1" name="Google Shape;1328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3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736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737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204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05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32" name="Google Shape;1334;p286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206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07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8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09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0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11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48" name="Google Shape;1342;p28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88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89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1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882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3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0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1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2" name="Google Shape;135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2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4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5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3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4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3" name="Google Shape;135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5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6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7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6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797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4" name="Google Shape;136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798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88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89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799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0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5" name="Google Shape;136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1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0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0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6" name="Google Shape;137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04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05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6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7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8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09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92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893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4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0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1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7" name="Google Shape;1386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2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5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6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3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4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8" name="Google Shape;1392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5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7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898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1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5999" name="Google Shape;1398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18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899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0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19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0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0" name="Google Shape;1404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1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901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902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050822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823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001" name="Google Shape;1410;p287"/>
              <p:cNvCxnSpPr>
                <a:cxnSpLocks/>
              </p:cNvCxnSpPr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50824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825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6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7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8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29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78" name="Google Shape;1418;p28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292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293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7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768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769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05029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29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770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050299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0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1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2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050303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771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050304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5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6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7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8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09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0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1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2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3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4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5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6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7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8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19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0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1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2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3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4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5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6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7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8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29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0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1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2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3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4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335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336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7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8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39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0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1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2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3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4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345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56" name="Google Shape;1479;p28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4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905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43" name="Google Shape;1483;p29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28" name="Google Shape;1484;p29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8" name="Google Shape;1486;p290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44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45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3" name="Google Shape;1490;p291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98" name="Google Shape;1491;p29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1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967" name="Google Shape;1493;p291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48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48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71" name="Google Shape;1497;p292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2" name="Google Shape;1498;p29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3145879" name="Google Shape;1500;p292"/>
            <p:cNvCxnSpPr>
              <a:cxnSpLocks/>
            </p:cNvCxnSpPr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49872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9873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1" name="Google Shape;1504;p293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21" name="Google Shape;1505;p29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7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3145977" name="Google Shape;1507;p293"/>
            <p:cNvCxnSpPr>
              <a:cxnSpLocks/>
            </p:cNvCxnSpPr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50632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38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050633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34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35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0" name="Google Shape;1515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51" name="Google Shape;1516;p294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52" name="Google Shape;1517;p29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7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49993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658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49994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49995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49996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439" name="Google Shape;70;p22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32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1050733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34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35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43" name="Google Shape;1526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44" name="Google Shape;1527;p295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45" name="Google Shape;1528;p29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5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766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76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767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768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769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74" name="Google Shape;1537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75" name="Google Shape;1538;p296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76" name="Google Shape;1539;p296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9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050274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760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050275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50276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050277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29" name="Google Shape;1548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30" name="Google Shape;1549;p297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31" name="Google Shape;1550;p29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666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7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668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49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669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0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1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2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50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673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4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5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676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677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355" name="Google Shape;1567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356" name="Google Shape;1568;p298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357" name="Google Shape;1569;p29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043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4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045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667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046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7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8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49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6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050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1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2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053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054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2097400" name="Google Shape;1586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401" name="Google Shape;1587;p299" descr="Surface chart  Description automatically generated with low confidence"/>
            <p:cNvPicPr preferRelativeResize="0">
              <a:picLocks/>
            </p:cNvPicPr>
            <p:nvPr/>
          </p:nvPicPr>
          <p:blipFill rotWithShape="1">
            <a:blip r:embed="rId2">
              <a:alphaModFix amt="50000"/>
            </a:blip>
            <a:srcRect/>
            <a:stretch>
              <a:fillRect/>
            </a:stretch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02" name="Google Shape;1588;p29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02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3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504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815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050505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6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7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08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816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050509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0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1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50512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50513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67" name="Google Shape;1604;p300" descr="Background pattern  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31" name="Google Shape;1605;p30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68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869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70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49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350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80" name="Google Shape;1612;p30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1" name="Google Shape;1613;p301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351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5949" name="Google Shape;1616;p301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352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8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899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55" name="Google Shape;1621;p30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6267" r="24761"/>
          <a:stretch>
            <a:fillRect/>
          </a:stretch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0900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901" name="Google Shape;1623;p302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3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050902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6010" name="Google Shape;1626;p302"/>
            <p:cNvCxnSpPr>
              <a:cxnSpLocks/>
            </p:cNvCxnSpPr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0903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63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164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368" name="Google Shape;1631;p30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5921" name="Google Shape;1632;p303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165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166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050167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6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737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8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39" name="Google Shape;1640;p304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740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1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991" name="Google Shape;1643;p304"/>
          <p:cNvCxnSpPr>
            <a:cxnSpLocks/>
          </p:cNvCxnSpPr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742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1050743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2097440" name="Google Shape;78;p223" descr="A group of people in clothing  Description automatically generated with medium confidence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97441" name="Google Shape;79;p22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44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5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746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58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59" name="Google Shape;1647;p305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60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61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5976" name="Google Shape;1650;p305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562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4" name="Google Shape;1654;p306" descr="Shape  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89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89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46009" name="Google Shape;1657;p306"/>
          <p:cNvCxnSpPr>
            <a:cxnSpLocks/>
          </p:cNvCxnSpPr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0897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94" name="Google Shape;1660;p307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76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50477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78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395" name="Google Shape;1664;p30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29" name="Google Shape;1666;p308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846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49847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848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97330" name="Google Shape;1670;p30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00" t="10538" r="7406" b="2261"/>
          <a:stretch>
            <a:fillRect/>
          </a:stretch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5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416" name="Google Shape;1673;p309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596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7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598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599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48" name="Google Shape;1679;p310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49" name="Google Shape;1680;p3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6487" t="8800" r="16531" b="52399"/>
          <a:stretch>
            <a:fillRect/>
          </a:stretch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9992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0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37" name="Google Shape;1684;p312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438" name="Google Shape;1685;p312" descr="A picture containing text, vector graphics, toy, doll  Description automatically generated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0731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0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364" name="Google Shape;1689;p313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6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05010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0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11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11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0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446" name="Google Shape;1704;p314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8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050771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2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3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4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5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6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7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8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79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780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0781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386" name="Google Shape;1718;p315" descr="Background pattern  Description automatically generated with medium confidence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7" name="Google Shape;1719;p315" descr="A group of people sitting at a table  Description automatically generated with low confidence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1613" t="29182"/>
          <a:stretch>
            <a:fillRect/>
          </a:stretch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388" name="Google Shape;1720;p315" descr="Shape  Description automatically generated with low confidence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0410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411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412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413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1.xml"/><Relationship Id="rId117" Type="http://schemas.openxmlformats.org/officeDocument/2006/relationships/slideLayout" Target="../slideLayouts/slideLayout232.xml"/><Relationship Id="rId21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57.xml"/><Relationship Id="rId47" Type="http://schemas.openxmlformats.org/officeDocument/2006/relationships/slideLayout" Target="../slideLayouts/slideLayout162.xml"/><Relationship Id="rId63" Type="http://schemas.openxmlformats.org/officeDocument/2006/relationships/slideLayout" Target="../slideLayouts/slideLayout178.xml"/><Relationship Id="rId68" Type="http://schemas.openxmlformats.org/officeDocument/2006/relationships/slideLayout" Target="../slideLayouts/slideLayout183.xml"/><Relationship Id="rId84" Type="http://schemas.openxmlformats.org/officeDocument/2006/relationships/slideLayout" Target="../slideLayouts/slideLayout199.xml"/><Relationship Id="rId89" Type="http://schemas.openxmlformats.org/officeDocument/2006/relationships/slideLayout" Target="../slideLayouts/slideLayout204.xml"/><Relationship Id="rId112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131.xml"/><Relationship Id="rId107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47.xml"/><Relationship Id="rId37" Type="http://schemas.openxmlformats.org/officeDocument/2006/relationships/slideLayout" Target="../slideLayouts/slideLayout152.xml"/><Relationship Id="rId53" Type="http://schemas.openxmlformats.org/officeDocument/2006/relationships/slideLayout" Target="../slideLayouts/slideLayout168.xml"/><Relationship Id="rId58" Type="http://schemas.openxmlformats.org/officeDocument/2006/relationships/slideLayout" Target="../slideLayouts/slideLayout173.xml"/><Relationship Id="rId74" Type="http://schemas.openxmlformats.org/officeDocument/2006/relationships/slideLayout" Target="../slideLayouts/slideLayout189.xml"/><Relationship Id="rId79" Type="http://schemas.openxmlformats.org/officeDocument/2006/relationships/slideLayout" Target="../slideLayouts/slideLayout194.xml"/><Relationship Id="rId102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120.xml"/><Relationship Id="rId90" Type="http://schemas.openxmlformats.org/officeDocument/2006/relationships/slideLayout" Target="../slideLayouts/slideLayout205.xml"/><Relationship Id="rId95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137.xml"/><Relationship Id="rId27" Type="http://schemas.openxmlformats.org/officeDocument/2006/relationships/slideLayout" Target="../slideLayouts/slideLayout142.xml"/><Relationship Id="rId43" Type="http://schemas.openxmlformats.org/officeDocument/2006/relationships/slideLayout" Target="../slideLayouts/slideLayout158.xml"/><Relationship Id="rId48" Type="http://schemas.openxmlformats.org/officeDocument/2006/relationships/slideLayout" Target="../slideLayouts/slideLayout163.xml"/><Relationship Id="rId64" Type="http://schemas.openxmlformats.org/officeDocument/2006/relationships/slideLayout" Target="../slideLayouts/slideLayout179.xml"/><Relationship Id="rId69" Type="http://schemas.openxmlformats.org/officeDocument/2006/relationships/slideLayout" Target="../slideLayouts/slideLayout184.xml"/><Relationship Id="rId113" Type="http://schemas.openxmlformats.org/officeDocument/2006/relationships/slideLayout" Target="../slideLayouts/slideLayout228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5.xml"/><Relationship Id="rId85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33" Type="http://schemas.openxmlformats.org/officeDocument/2006/relationships/slideLayout" Target="../slideLayouts/slideLayout148.xml"/><Relationship Id="rId38" Type="http://schemas.openxmlformats.org/officeDocument/2006/relationships/slideLayout" Target="../slideLayouts/slideLayout153.xml"/><Relationship Id="rId59" Type="http://schemas.openxmlformats.org/officeDocument/2006/relationships/slideLayout" Target="../slideLayouts/slideLayout174.xml"/><Relationship Id="rId103" Type="http://schemas.openxmlformats.org/officeDocument/2006/relationships/slideLayout" Target="../slideLayouts/slideLayout218.xml"/><Relationship Id="rId108" Type="http://schemas.openxmlformats.org/officeDocument/2006/relationships/slideLayout" Target="../slideLayouts/slideLayout223.xml"/><Relationship Id="rId54" Type="http://schemas.openxmlformats.org/officeDocument/2006/relationships/slideLayout" Target="../slideLayouts/slideLayout169.xml"/><Relationship Id="rId70" Type="http://schemas.openxmlformats.org/officeDocument/2006/relationships/slideLayout" Target="../slideLayouts/slideLayout185.xml"/><Relationship Id="rId75" Type="http://schemas.openxmlformats.org/officeDocument/2006/relationships/slideLayout" Target="../slideLayouts/slideLayout190.xml"/><Relationship Id="rId91" Type="http://schemas.openxmlformats.org/officeDocument/2006/relationships/slideLayout" Target="../slideLayouts/slideLayout206.xml"/><Relationship Id="rId96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38.xml"/><Relationship Id="rId28" Type="http://schemas.openxmlformats.org/officeDocument/2006/relationships/slideLayout" Target="../slideLayouts/slideLayout143.xml"/><Relationship Id="rId49" Type="http://schemas.openxmlformats.org/officeDocument/2006/relationships/slideLayout" Target="../slideLayouts/slideLayout164.xml"/><Relationship Id="rId114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46.xml"/><Relationship Id="rId44" Type="http://schemas.openxmlformats.org/officeDocument/2006/relationships/slideLayout" Target="../slideLayouts/slideLayout159.xml"/><Relationship Id="rId52" Type="http://schemas.openxmlformats.org/officeDocument/2006/relationships/slideLayout" Target="../slideLayouts/slideLayout167.xml"/><Relationship Id="rId60" Type="http://schemas.openxmlformats.org/officeDocument/2006/relationships/slideLayout" Target="../slideLayouts/slideLayout175.xml"/><Relationship Id="rId65" Type="http://schemas.openxmlformats.org/officeDocument/2006/relationships/slideLayout" Target="../slideLayouts/slideLayout180.xml"/><Relationship Id="rId73" Type="http://schemas.openxmlformats.org/officeDocument/2006/relationships/slideLayout" Target="../slideLayouts/slideLayout188.xml"/><Relationship Id="rId78" Type="http://schemas.openxmlformats.org/officeDocument/2006/relationships/slideLayout" Target="../slideLayouts/slideLayout193.xml"/><Relationship Id="rId81" Type="http://schemas.openxmlformats.org/officeDocument/2006/relationships/slideLayout" Target="../slideLayouts/slideLayout196.xml"/><Relationship Id="rId86" Type="http://schemas.openxmlformats.org/officeDocument/2006/relationships/slideLayout" Target="../slideLayouts/slideLayout201.xml"/><Relationship Id="rId94" Type="http://schemas.openxmlformats.org/officeDocument/2006/relationships/slideLayout" Target="../slideLayouts/slideLayout209.xml"/><Relationship Id="rId99" Type="http://schemas.openxmlformats.org/officeDocument/2006/relationships/slideLayout" Target="../slideLayouts/slideLayout214.xml"/><Relationship Id="rId101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9" Type="http://schemas.openxmlformats.org/officeDocument/2006/relationships/slideLayout" Target="../slideLayouts/slideLayout154.xml"/><Relationship Id="rId109" Type="http://schemas.openxmlformats.org/officeDocument/2006/relationships/slideLayout" Target="../slideLayouts/slideLayout224.xml"/><Relationship Id="rId34" Type="http://schemas.openxmlformats.org/officeDocument/2006/relationships/slideLayout" Target="../slideLayouts/slideLayout149.xml"/><Relationship Id="rId50" Type="http://schemas.openxmlformats.org/officeDocument/2006/relationships/slideLayout" Target="../slideLayouts/slideLayout165.xml"/><Relationship Id="rId55" Type="http://schemas.openxmlformats.org/officeDocument/2006/relationships/slideLayout" Target="../slideLayouts/slideLayout170.xml"/><Relationship Id="rId76" Type="http://schemas.openxmlformats.org/officeDocument/2006/relationships/slideLayout" Target="../slideLayouts/slideLayout191.xml"/><Relationship Id="rId97" Type="http://schemas.openxmlformats.org/officeDocument/2006/relationships/slideLayout" Target="../slideLayouts/slideLayout212.xml"/><Relationship Id="rId104" Type="http://schemas.openxmlformats.org/officeDocument/2006/relationships/slideLayout" Target="../slideLayouts/slideLayout219.xml"/><Relationship Id="rId7" Type="http://schemas.openxmlformats.org/officeDocument/2006/relationships/slideLayout" Target="../slideLayouts/slideLayout122.xml"/><Relationship Id="rId71" Type="http://schemas.openxmlformats.org/officeDocument/2006/relationships/slideLayout" Target="../slideLayouts/slideLayout186.xml"/><Relationship Id="rId9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17.xml"/><Relationship Id="rId29" Type="http://schemas.openxmlformats.org/officeDocument/2006/relationships/slideLayout" Target="../slideLayouts/slideLayout144.xml"/><Relationship Id="rId24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55.xml"/><Relationship Id="rId45" Type="http://schemas.openxmlformats.org/officeDocument/2006/relationships/slideLayout" Target="../slideLayouts/slideLayout160.xml"/><Relationship Id="rId66" Type="http://schemas.openxmlformats.org/officeDocument/2006/relationships/slideLayout" Target="../slideLayouts/slideLayout181.xml"/><Relationship Id="rId87" Type="http://schemas.openxmlformats.org/officeDocument/2006/relationships/slideLayout" Target="../slideLayouts/slideLayout202.xml"/><Relationship Id="rId110" Type="http://schemas.openxmlformats.org/officeDocument/2006/relationships/slideLayout" Target="../slideLayouts/slideLayout225.xml"/><Relationship Id="rId115" Type="http://schemas.openxmlformats.org/officeDocument/2006/relationships/slideLayout" Target="../slideLayouts/slideLayout230.xml"/><Relationship Id="rId61" Type="http://schemas.openxmlformats.org/officeDocument/2006/relationships/slideLayout" Target="../slideLayouts/slideLayout176.xml"/><Relationship Id="rId82" Type="http://schemas.openxmlformats.org/officeDocument/2006/relationships/slideLayout" Target="../slideLayouts/slideLayout197.xml"/><Relationship Id="rId1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45.xml"/><Relationship Id="rId35" Type="http://schemas.openxmlformats.org/officeDocument/2006/relationships/slideLayout" Target="../slideLayouts/slideLayout150.xml"/><Relationship Id="rId56" Type="http://schemas.openxmlformats.org/officeDocument/2006/relationships/slideLayout" Target="../slideLayouts/slideLayout171.xml"/><Relationship Id="rId77" Type="http://schemas.openxmlformats.org/officeDocument/2006/relationships/slideLayout" Target="../slideLayouts/slideLayout192.xml"/><Relationship Id="rId100" Type="http://schemas.openxmlformats.org/officeDocument/2006/relationships/slideLayout" Target="../slideLayouts/slideLayout215.xml"/><Relationship Id="rId105" Type="http://schemas.openxmlformats.org/officeDocument/2006/relationships/slideLayout" Target="../slideLayouts/slideLayout220.xml"/><Relationship Id="rId8" Type="http://schemas.openxmlformats.org/officeDocument/2006/relationships/slideLayout" Target="../slideLayouts/slideLayout123.xml"/><Relationship Id="rId51" Type="http://schemas.openxmlformats.org/officeDocument/2006/relationships/slideLayout" Target="../slideLayouts/slideLayout166.xml"/><Relationship Id="rId72" Type="http://schemas.openxmlformats.org/officeDocument/2006/relationships/slideLayout" Target="../slideLayouts/slideLayout187.xml"/><Relationship Id="rId93" Type="http://schemas.openxmlformats.org/officeDocument/2006/relationships/slideLayout" Target="../slideLayouts/slideLayout208.xml"/><Relationship Id="rId98" Type="http://schemas.openxmlformats.org/officeDocument/2006/relationships/slideLayout" Target="../slideLayouts/slideLayout213.xml"/><Relationship Id="rId3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61.xml"/><Relationship Id="rId67" Type="http://schemas.openxmlformats.org/officeDocument/2006/relationships/slideLayout" Target="../slideLayouts/slideLayout182.xml"/><Relationship Id="rId116" Type="http://schemas.openxmlformats.org/officeDocument/2006/relationships/slideLayout" Target="../slideLayouts/slideLayout231.xml"/><Relationship Id="rId20" Type="http://schemas.openxmlformats.org/officeDocument/2006/relationships/slideLayout" Target="../slideLayouts/slideLayout135.xml"/><Relationship Id="rId41" Type="http://schemas.openxmlformats.org/officeDocument/2006/relationships/slideLayout" Target="../slideLayouts/slideLayout156.xml"/><Relationship Id="rId62" Type="http://schemas.openxmlformats.org/officeDocument/2006/relationships/slideLayout" Target="../slideLayouts/slideLayout177.xml"/><Relationship Id="rId83" Type="http://schemas.openxmlformats.org/officeDocument/2006/relationships/slideLayout" Target="../slideLayouts/slideLayout198.xml"/><Relationship Id="rId88" Type="http://schemas.openxmlformats.org/officeDocument/2006/relationships/slideLayout" Target="../slideLayouts/slideLayout203.xml"/><Relationship Id="rId111" Type="http://schemas.openxmlformats.org/officeDocument/2006/relationships/slideLayout" Target="../slideLayouts/slideLayout226.xml"/><Relationship Id="rId15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51.xml"/><Relationship Id="rId57" Type="http://schemas.openxmlformats.org/officeDocument/2006/relationships/slideLayout" Target="../slideLayouts/slideLayout172.xml"/><Relationship Id="rId106" Type="http://schemas.openxmlformats.org/officeDocument/2006/relationships/slideLayout" Target="../slideLayouts/slideLayout2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22" r:id="rId73"/>
    <p:sldLayoutId id="2147483723" r:id="rId74"/>
    <p:sldLayoutId id="2147483724" r:id="rId75"/>
    <p:sldLayoutId id="2147483725" r:id="rId76"/>
    <p:sldLayoutId id="2147483726" r:id="rId77"/>
    <p:sldLayoutId id="2147483727" r:id="rId78"/>
    <p:sldLayoutId id="2147483728" r:id="rId79"/>
    <p:sldLayoutId id="2147483729" r:id="rId80"/>
    <p:sldLayoutId id="2147483730" r:id="rId81"/>
    <p:sldLayoutId id="2147483731" r:id="rId82"/>
    <p:sldLayoutId id="2147483732" r:id="rId83"/>
    <p:sldLayoutId id="2147483733" r:id="rId84"/>
    <p:sldLayoutId id="2147483734" r:id="rId85"/>
    <p:sldLayoutId id="2147483735" r:id="rId86"/>
    <p:sldLayoutId id="2147483736" r:id="rId87"/>
    <p:sldLayoutId id="2147483737" r:id="rId88"/>
    <p:sldLayoutId id="2147483738" r:id="rId89"/>
    <p:sldLayoutId id="2147483739" r:id="rId90"/>
    <p:sldLayoutId id="2147483740" r:id="rId91"/>
    <p:sldLayoutId id="2147483741" r:id="rId92"/>
    <p:sldLayoutId id="2147483742" r:id="rId93"/>
    <p:sldLayoutId id="2147483743" r:id="rId94"/>
    <p:sldLayoutId id="2147483744" r:id="rId95"/>
    <p:sldLayoutId id="2147483745" r:id="rId96"/>
    <p:sldLayoutId id="2147483746" r:id="rId97"/>
    <p:sldLayoutId id="2147483747" r:id="rId98"/>
    <p:sldLayoutId id="2147483748" r:id="rId99"/>
    <p:sldLayoutId id="2147483749" r:id="rId100"/>
    <p:sldLayoutId id="2147483750" r:id="rId101"/>
    <p:sldLayoutId id="2147483751" r:id="rId102"/>
    <p:sldLayoutId id="2147483752" r:id="rId103"/>
    <p:sldLayoutId id="2147483753" r:id="rId104"/>
    <p:sldLayoutId id="2147483754" r:id="rId105"/>
    <p:sldLayoutId id="2147483755" r:id="rId106"/>
    <p:sldLayoutId id="2147483756" r:id="rId107"/>
    <p:sldLayoutId id="2147483757" r:id="rId108"/>
    <p:sldLayoutId id="2147483758" r:id="rId109"/>
    <p:sldLayoutId id="2147483759" r:id="rId110"/>
    <p:sldLayoutId id="2147483760" r:id="rId111"/>
    <p:sldLayoutId id="2147483761" r:id="rId112"/>
    <p:sldLayoutId id="2147483762" r:id="rId113"/>
    <p:sldLayoutId id="2147483763" r:id="rId114"/>
    <p:sldLayoutId id="2147483764" r:id="rId1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3" r:id="rId49"/>
    <p:sldLayoutId id="2147483814" r:id="rId50"/>
    <p:sldLayoutId id="2147483815" r:id="rId51"/>
    <p:sldLayoutId id="2147483816" r:id="rId52"/>
    <p:sldLayoutId id="2147483817" r:id="rId53"/>
    <p:sldLayoutId id="2147483818" r:id="rId54"/>
    <p:sldLayoutId id="2147483819" r:id="rId55"/>
    <p:sldLayoutId id="2147483820" r:id="rId56"/>
    <p:sldLayoutId id="2147483821" r:id="rId57"/>
    <p:sldLayoutId id="2147483822" r:id="rId58"/>
    <p:sldLayoutId id="2147483823" r:id="rId59"/>
    <p:sldLayoutId id="2147483824" r:id="rId60"/>
    <p:sldLayoutId id="2147483825" r:id="rId61"/>
    <p:sldLayoutId id="2147483826" r:id="rId62"/>
    <p:sldLayoutId id="2147483827" r:id="rId63"/>
    <p:sldLayoutId id="2147483828" r:id="rId64"/>
    <p:sldLayoutId id="2147483829" r:id="rId65"/>
    <p:sldLayoutId id="2147483830" r:id="rId66"/>
    <p:sldLayoutId id="2147483831" r:id="rId67"/>
    <p:sldLayoutId id="2147483832" r:id="rId68"/>
    <p:sldLayoutId id="2147483833" r:id="rId69"/>
    <p:sldLayoutId id="2147483834" r:id="rId70"/>
    <p:sldLayoutId id="2147483835" r:id="rId71"/>
    <p:sldLayoutId id="2147483836" r:id="rId72"/>
    <p:sldLayoutId id="2147483837" r:id="rId73"/>
    <p:sldLayoutId id="2147483838" r:id="rId74"/>
    <p:sldLayoutId id="2147483839" r:id="rId75"/>
    <p:sldLayoutId id="2147483840" r:id="rId76"/>
    <p:sldLayoutId id="2147483841" r:id="rId77"/>
    <p:sldLayoutId id="2147483842" r:id="rId78"/>
    <p:sldLayoutId id="2147483843" r:id="rId79"/>
    <p:sldLayoutId id="2147483844" r:id="rId80"/>
    <p:sldLayoutId id="2147483845" r:id="rId81"/>
    <p:sldLayoutId id="2147483846" r:id="rId82"/>
    <p:sldLayoutId id="2147483847" r:id="rId83"/>
    <p:sldLayoutId id="2147483848" r:id="rId84"/>
    <p:sldLayoutId id="2147483849" r:id="rId85"/>
    <p:sldLayoutId id="2147483850" r:id="rId86"/>
    <p:sldLayoutId id="2147483851" r:id="rId87"/>
    <p:sldLayoutId id="2147483852" r:id="rId88"/>
    <p:sldLayoutId id="2147483853" r:id="rId89"/>
    <p:sldLayoutId id="2147483854" r:id="rId90"/>
    <p:sldLayoutId id="2147483855" r:id="rId91"/>
    <p:sldLayoutId id="2147483856" r:id="rId92"/>
    <p:sldLayoutId id="2147483857" r:id="rId93"/>
    <p:sldLayoutId id="2147483858" r:id="rId94"/>
    <p:sldLayoutId id="2147483859" r:id="rId95"/>
    <p:sldLayoutId id="2147483860" r:id="rId96"/>
    <p:sldLayoutId id="2147483861" r:id="rId97"/>
    <p:sldLayoutId id="2147483862" r:id="rId98"/>
    <p:sldLayoutId id="2147483863" r:id="rId99"/>
    <p:sldLayoutId id="2147483864" r:id="rId100"/>
    <p:sldLayoutId id="2147483865" r:id="rId101"/>
    <p:sldLayoutId id="2147483866" r:id="rId102"/>
    <p:sldLayoutId id="2147483867" r:id="rId103"/>
    <p:sldLayoutId id="2147483868" r:id="rId104"/>
    <p:sldLayoutId id="2147483869" r:id="rId105"/>
    <p:sldLayoutId id="2147483870" r:id="rId106"/>
    <p:sldLayoutId id="2147483871" r:id="rId107"/>
    <p:sldLayoutId id="2147483872" r:id="rId108"/>
    <p:sldLayoutId id="2147483873" r:id="rId109"/>
    <p:sldLayoutId id="2147483874" r:id="rId110"/>
    <p:sldLayoutId id="2147483875" r:id="rId111"/>
    <p:sldLayoutId id="2147483876" r:id="rId112"/>
    <p:sldLayoutId id="2147483877" r:id="rId113"/>
    <p:sldLayoutId id="2147483878" r:id="rId114"/>
    <p:sldLayoutId id="2147483879" r:id="rId115"/>
    <p:sldLayoutId id="2147483880" r:id="rId116"/>
    <p:sldLayoutId id="2147483881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2097161" name="object 3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1048626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1048627" name="object 5"/>
          <p:cNvSpPr txBox="1"/>
          <p:nvPr/>
        </p:nvSpPr>
        <p:spPr>
          <a:xfrm>
            <a:off x="345679" y="2383402"/>
            <a:ext cx="3693579" cy="711185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FOOD DELIVERY</a:t>
            </a:r>
          </a:p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 -4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</a:p>
        </p:txBody>
      </p:sp>
      <p:sp>
        <p:nvSpPr>
          <p:cNvPr id="1048581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2186610" y="1507595"/>
            <a:ext cx="479728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b="0" i="0" dirty="0">
                <a:ea typeface="EB Garamond SemiBold"/>
              </a:rPr>
              <a:t>https://github.com/Vishnu-offcl-2002/Task-4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3707;p21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3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2097165" name="Google Shape;1841;p2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528814" y="335704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4" name="Google Shape;1842;p2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219146"/>
              </p:ext>
            </p:extLst>
          </p:nvPr>
        </p:nvGraphicFramePr>
        <p:xfrm>
          <a:off x="150171" y="1601914"/>
          <a:ext cx="4421830" cy="2423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6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4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8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/>
                          <a:ea typeface="EB Garamond Medium"/>
                        </a:rPr>
                        <a:t>2113a53209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  <a:latin typeface="EB Garamond Medium"/>
                          <a:ea typeface="EB Garamond Medium"/>
                        </a:rPr>
                        <a:t>Vishnu Kumar AK</a:t>
                      </a:r>
                      <a:endParaRPr sz="1400" u="none" strike="noStrike" cap="none">
                        <a:solidFill>
                          <a:schemeClr val="bg1"/>
                        </a:solidFill>
                        <a:latin typeface="EB Garamond Medium"/>
                        <a:ea typeface="EB Garamond Medium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A53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/>
                        <a:ea typeface="EB Garamond Medium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/>
                        <a:ea typeface="EB Garamond Medium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/>
                        <a:ea typeface="EB Garamond Medium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/>
                        <a:ea typeface="EB Garamond Medium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/>
                        <a:ea typeface="EB Garamond Medium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lang="en-IN" sz="1400" u="none" strike="noStrike" cap="none" dirty="0">
                        <a:solidFill>
                          <a:schemeClr val="bg1"/>
                        </a:solidFill>
                        <a:latin typeface="EB Garamond Medium"/>
                        <a:ea typeface="EB Garamond Medium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885">
                <a:tc>
                  <a:txBody>
                    <a:bodyPr/>
                    <a:lstStyle/>
                    <a:p>
                      <a:endParaRPr lang="en-IN" altLang="en-US" dirty="0"/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endParaRPr lang="en-IN" altLang="en-US" dirty="0"/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A53</a:t>
                      </a:r>
                      <a:endParaRPr lang="en-IN" altLang="en-US" dirty="0"/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7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8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39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40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048641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3"/>
          <p:cNvSpPr/>
          <p:nvPr/>
        </p:nvSpPr>
        <p:spPr>
          <a:xfrm>
            <a:off x="629478" y="351183"/>
            <a:ext cx="4399722" cy="334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java.util.ArrayList;import</a:t>
            </a:r>
            <a:r>
              <a:rPr lang="en-US" dirty="0"/>
              <a:t> </a:t>
            </a:r>
            <a:r>
              <a:rPr lang="en-US" dirty="0" err="1"/>
              <a:t>java.util.HashMap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java.util.Map</a:t>
            </a:r>
            <a:r>
              <a:rPr lang="en-US" dirty="0"/>
              <a:t>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FoodDeliveryApp</a:t>
            </a:r>
            <a:r>
              <a:rPr lang="en-US" dirty="0"/>
              <a:t> {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restaurants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Restaurant&gt; </a:t>
            </a:r>
            <a:r>
              <a:rPr lang="en-US" dirty="0" err="1"/>
              <a:t>restaurantMap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orders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Order&gt; </a:t>
            </a:r>
            <a:r>
              <a:rPr lang="en-US" dirty="0" err="1"/>
              <a:t>orderMap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  <a:p>
            <a:r>
              <a:rPr lang="en-US" dirty="0"/>
              <a:t>    // Store all the customers in a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    private Map&lt;String, Customer&gt; </a:t>
            </a:r>
            <a:r>
              <a:rPr lang="en-US" dirty="0" err="1"/>
              <a:t>customerMap</a:t>
            </a:r>
            <a:r>
              <a:rPr lang="en-US" dirty="0"/>
              <a:t>;</a:t>
            </a:r>
          </a:p>
          <a:p>
            <a:r>
              <a:rPr lang="en-US" dirty="0"/>
              <a:t>   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6"/>
          <p:cNvSpPr/>
          <p:nvPr/>
        </p:nvSpPr>
        <p:spPr>
          <a:xfrm>
            <a:off x="828261" y="384314"/>
            <a:ext cx="8050696" cy="3952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Constructor    public </a:t>
            </a:r>
            <a:r>
              <a:rPr lang="en-US" dirty="0" err="1"/>
              <a:t>FoodDeliveryApp</a:t>
            </a:r>
            <a:r>
              <a:rPr lang="en-US" dirty="0"/>
              <a:t>()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</a:t>
            </a:r>
            <a:r>
              <a:rPr lang="en-US" dirty="0"/>
              <a:t> = new </a:t>
            </a:r>
          </a:p>
          <a:p>
            <a:r>
              <a:rPr lang="en-US" dirty="0" err="1"/>
              <a:t>HashMap</a:t>
            </a:r>
            <a:r>
              <a:rPr lang="en-US" dirty="0"/>
              <a:t>&lt;&gt;();      </a:t>
            </a:r>
          </a:p>
          <a:p>
            <a:r>
              <a:rPr lang="en-US" dirty="0"/>
              <a:t>  </a:t>
            </a:r>
            <a:r>
              <a:rPr lang="en-US" dirty="0" err="1"/>
              <a:t>orderMap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    </a:t>
            </a:r>
          </a:p>
          <a:p>
            <a:r>
              <a:rPr lang="en-US" dirty="0"/>
              <a:t> </a:t>
            </a:r>
            <a:r>
              <a:rPr lang="en-US" dirty="0" err="1"/>
              <a:t>customerMap</a:t>
            </a:r>
            <a:r>
              <a:rPr lang="en-US" dirty="0"/>
              <a:t> = new</a:t>
            </a:r>
          </a:p>
          <a:p>
            <a:r>
              <a:rPr lang="en-US" dirty="0"/>
              <a:t> </a:t>
            </a:r>
            <a:r>
              <a:rPr lang="en-US" dirty="0" err="1"/>
              <a:t>HashMap</a:t>
            </a:r>
            <a:r>
              <a:rPr lang="en-US" dirty="0"/>
              <a:t>&lt;&gt;();   </a:t>
            </a:r>
          </a:p>
          <a:p>
            <a:r>
              <a:rPr lang="en-US" dirty="0"/>
              <a:t> }    </a:t>
            </a:r>
          </a:p>
          <a:p>
            <a:r>
              <a:rPr lang="en-US" dirty="0"/>
              <a:t>   // Add a new restaurant to the app    </a:t>
            </a:r>
          </a:p>
          <a:p>
            <a:r>
              <a:rPr lang="en-US" dirty="0"/>
              <a:t>public void </a:t>
            </a:r>
            <a:r>
              <a:rPr lang="en-US" dirty="0" err="1"/>
              <a:t>addRestaurant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, Restaurant </a:t>
            </a:r>
            <a:r>
              <a:rPr lang="en-US" dirty="0" err="1"/>
              <a:t>restaurant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 err="1"/>
              <a:t>restaurantMap.put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, restaurant);    </a:t>
            </a:r>
          </a:p>
          <a:p>
            <a:r>
              <a:rPr lang="en-US" dirty="0"/>
              <a:t>}    </a:t>
            </a:r>
          </a:p>
          <a:p>
            <a:r>
              <a:rPr lang="en-US" dirty="0"/>
              <a:t>    // Add a new customer to the app   </a:t>
            </a:r>
          </a:p>
          <a:p>
            <a:r>
              <a:rPr lang="en-US" dirty="0"/>
              <a:t> public void </a:t>
            </a:r>
            <a:r>
              <a:rPr lang="en-US" dirty="0" err="1"/>
              <a:t>addCustomer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, Customer </a:t>
            </a:r>
            <a:r>
              <a:rPr lang="en-US" dirty="0" err="1"/>
              <a:t>customer</a:t>
            </a:r>
            <a:r>
              <a:rPr lang="en-US" dirty="0"/>
              <a:t>) </a:t>
            </a:r>
          </a:p>
          <a:p>
            <a:r>
              <a:rPr lang="en-US" dirty="0"/>
              <a:t>{       </a:t>
            </a:r>
          </a:p>
          <a:p>
            <a:r>
              <a:rPr lang="en-US" dirty="0"/>
              <a:t> </a:t>
            </a:r>
            <a:r>
              <a:rPr lang="en-US" dirty="0" err="1"/>
              <a:t>customerMap.put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, customer); </a:t>
            </a:r>
          </a:p>
          <a:p>
            <a:r>
              <a:rPr lang="en-US" dirty="0"/>
              <a:t>   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1"/>
          <p:cNvSpPr/>
          <p:nvPr/>
        </p:nvSpPr>
        <p:spPr>
          <a:xfrm>
            <a:off x="864523" y="115172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48647" name="Rectangle 2"/>
          <p:cNvSpPr/>
          <p:nvPr/>
        </p:nvSpPr>
        <p:spPr>
          <a:xfrm>
            <a:off x="510209" y="258417"/>
            <a:ext cx="7454348" cy="4561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Create a new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createOrder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String </a:t>
            </a:r>
            <a:r>
              <a:rPr lang="en-US" dirty="0" err="1"/>
              <a:t>customerId</a:t>
            </a:r>
            <a:r>
              <a:rPr lang="en-US" dirty="0"/>
              <a:t>, String </a:t>
            </a:r>
            <a:r>
              <a:rPr lang="en-US" dirty="0" err="1"/>
              <a:t>restaurantName</a:t>
            </a:r>
            <a:r>
              <a:rPr lang="en-US" dirty="0"/>
              <a:t>, List&lt;</a:t>
            </a:r>
            <a:r>
              <a:rPr lang="en-US" dirty="0" err="1"/>
              <a:t>FoodItem</a:t>
            </a:r>
            <a:r>
              <a:rPr lang="en-US" dirty="0"/>
              <a:t>&gt; </a:t>
            </a:r>
            <a:r>
              <a:rPr lang="en-US" dirty="0" err="1"/>
              <a:t>foodItems</a:t>
            </a:r>
            <a:r>
              <a:rPr lang="en-US" dirty="0"/>
              <a:t>)</a:t>
            </a:r>
          </a:p>
          <a:p>
            <a:r>
              <a:rPr lang="en-US" dirty="0"/>
              <a:t> {        </a:t>
            </a:r>
          </a:p>
          <a:p>
            <a:r>
              <a:rPr lang="en-US" dirty="0"/>
              <a:t>Customer </a:t>
            </a:r>
            <a:r>
              <a:rPr lang="en-US" dirty="0" err="1"/>
              <a:t>customer</a:t>
            </a:r>
            <a:r>
              <a:rPr lang="en-US" dirty="0"/>
              <a:t> = </a:t>
            </a:r>
            <a:r>
              <a:rPr lang="en-US" dirty="0" err="1"/>
              <a:t>customerMap.get</a:t>
            </a:r>
            <a:r>
              <a:rPr lang="en-US" dirty="0"/>
              <a:t>(</a:t>
            </a:r>
            <a:r>
              <a:rPr lang="en-US" dirty="0" err="1"/>
              <a:t>customerId</a:t>
            </a:r>
            <a:r>
              <a:rPr lang="en-US" dirty="0"/>
              <a:t>);       </a:t>
            </a:r>
          </a:p>
          <a:p>
            <a:r>
              <a:rPr lang="en-US" dirty="0"/>
              <a:t> Restaurant </a:t>
            </a:r>
            <a:r>
              <a:rPr lang="en-US" dirty="0" err="1"/>
              <a:t>restaurant</a:t>
            </a:r>
            <a:r>
              <a:rPr lang="en-US" dirty="0"/>
              <a:t> = </a:t>
            </a:r>
            <a:r>
              <a:rPr lang="en-US" dirty="0" err="1"/>
              <a:t>restaurantMap.get</a:t>
            </a:r>
            <a:r>
              <a:rPr lang="en-US" dirty="0"/>
              <a:t>(</a:t>
            </a:r>
            <a:r>
              <a:rPr lang="en-US" dirty="0" err="1"/>
              <a:t>restaurantName</a:t>
            </a:r>
            <a:r>
              <a:rPr lang="en-US" dirty="0"/>
              <a:t>);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new Order(</a:t>
            </a:r>
            <a:r>
              <a:rPr lang="en-US" dirty="0" err="1"/>
              <a:t>orderId</a:t>
            </a:r>
            <a:r>
              <a:rPr lang="en-US" dirty="0"/>
              <a:t>, customer, restaurant, </a:t>
            </a:r>
            <a:r>
              <a:rPr lang="en-US" dirty="0" err="1"/>
              <a:t>foodItems</a:t>
            </a:r>
            <a:r>
              <a:rPr lang="en-US" dirty="0"/>
              <a:t>);        </a:t>
            </a:r>
            <a:r>
              <a:rPr lang="en-US" dirty="0" err="1"/>
              <a:t>orderMap.put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, order);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// Get a list of all the orders for a particular restaurant    </a:t>
            </a:r>
          </a:p>
          <a:p>
            <a:r>
              <a:rPr lang="en-US" dirty="0"/>
              <a:t>public List&lt;Order&gt; </a:t>
            </a:r>
            <a:r>
              <a:rPr lang="en-US" dirty="0" err="1"/>
              <a:t>getRestaurantOrders</a:t>
            </a:r>
            <a:r>
              <a:rPr lang="en-US" dirty="0"/>
              <a:t>(String </a:t>
            </a:r>
            <a:r>
              <a:rPr lang="en-US" dirty="0" err="1"/>
              <a:t>restaurantName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List&lt;Order&gt; </a:t>
            </a:r>
            <a:r>
              <a:rPr lang="en-US" dirty="0" err="1"/>
              <a:t>restaurantOrders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       </a:t>
            </a:r>
          </a:p>
          <a:p>
            <a:r>
              <a:rPr lang="en-US" dirty="0"/>
              <a:t>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</a:t>
            </a:r>
          </a:p>
          <a:p>
            <a:r>
              <a:rPr lang="en-US" dirty="0"/>
              <a:t>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order.getRestaurant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().equals(</a:t>
            </a:r>
            <a:r>
              <a:rPr lang="en-US" dirty="0" err="1"/>
              <a:t>restaurantName</a:t>
            </a:r>
            <a:r>
              <a:rPr lang="en-US" dirty="0"/>
              <a:t>)) </a:t>
            </a:r>
          </a:p>
          <a:p>
            <a:r>
              <a:rPr lang="en-US" dirty="0"/>
              <a:t>{                </a:t>
            </a:r>
          </a:p>
          <a:p>
            <a:r>
              <a:rPr lang="en-US" dirty="0" err="1"/>
              <a:t>restaurantOrders.add</a:t>
            </a:r>
            <a:r>
              <a:rPr lang="en-US" dirty="0"/>
              <a:t>(order);         </a:t>
            </a:r>
          </a:p>
          <a:p>
            <a:r>
              <a:rPr lang="en-US" dirty="0"/>
              <a:t>   }        }      </a:t>
            </a:r>
          </a:p>
          <a:p>
            <a:r>
              <a:rPr lang="en-US" dirty="0"/>
              <a:t>  return </a:t>
            </a:r>
            <a:r>
              <a:rPr lang="en-US" dirty="0" err="1"/>
              <a:t>restaurantOrders</a:t>
            </a:r>
            <a:r>
              <a:rPr lang="en-US" dirty="0"/>
              <a:t>;    </a:t>
            </a:r>
          </a:p>
          <a:p>
            <a:r>
              <a:rPr lang="en-US" dirty="0"/>
              <a:t>}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2"/>
          <p:cNvSpPr/>
          <p:nvPr/>
        </p:nvSpPr>
        <p:spPr>
          <a:xfrm>
            <a:off x="616227" y="629478"/>
            <a:ext cx="5254487" cy="334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Get a list of all the orders for a particular customer   </a:t>
            </a:r>
          </a:p>
          <a:p>
            <a:r>
              <a:rPr lang="en-US" dirty="0"/>
              <a:t>public List&lt;Order&gt; </a:t>
            </a:r>
          </a:p>
          <a:p>
            <a:r>
              <a:rPr lang="en-US" dirty="0" err="1"/>
              <a:t>getCustomerOrders</a:t>
            </a:r>
            <a:r>
              <a:rPr lang="en-US" dirty="0"/>
              <a:t>(String </a:t>
            </a:r>
            <a:r>
              <a:rPr lang="en-US" dirty="0" err="1"/>
              <a:t>customerId</a:t>
            </a:r>
            <a:r>
              <a:rPr lang="en-US" dirty="0"/>
              <a:t>) </a:t>
            </a:r>
          </a:p>
          <a:p>
            <a:r>
              <a:rPr lang="en-US" dirty="0"/>
              <a:t>{    </a:t>
            </a:r>
          </a:p>
          <a:p>
            <a:r>
              <a:rPr lang="en-US" dirty="0"/>
              <a:t>    List&lt;Order&gt; </a:t>
            </a:r>
            <a:r>
              <a:rPr lang="en-US" dirty="0" err="1"/>
              <a:t>customerOrders</a:t>
            </a:r>
            <a:r>
              <a:rPr lang="en-US" dirty="0"/>
              <a:t> = new </a:t>
            </a:r>
          </a:p>
          <a:p>
            <a:r>
              <a:rPr lang="en-US" dirty="0" err="1"/>
              <a:t>ArrayList</a:t>
            </a:r>
            <a:r>
              <a:rPr lang="en-US" dirty="0"/>
              <a:t>&lt;&gt;();   </a:t>
            </a:r>
          </a:p>
          <a:p>
            <a:r>
              <a:rPr lang="en-US" dirty="0"/>
              <a:t>     for (</a:t>
            </a:r>
            <a:r>
              <a:rPr lang="en-US" dirty="0" err="1"/>
              <a:t>Map.Entry</a:t>
            </a:r>
            <a:r>
              <a:rPr lang="en-US" dirty="0"/>
              <a:t>&lt;String, Order&gt; entry : </a:t>
            </a:r>
            <a:r>
              <a:rPr lang="en-US" dirty="0" err="1"/>
              <a:t>orderMap.entrySet</a:t>
            </a:r>
            <a:r>
              <a:rPr lang="en-US" dirty="0"/>
              <a:t>()) </a:t>
            </a:r>
          </a:p>
          <a:p>
            <a:r>
              <a:rPr lang="en-US" dirty="0"/>
              <a:t>{           </a:t>
            </a:r>
          </a:p>
          <a:p>
            <a:r>
              <a:rPr lang="en-US" dirty="0"/>
              <a:t>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entry.getValue</a:t>
            </a:r>
            <a:r>
              <a:rPr lang="en-US" dirty="0"/>
              <a:t>();         </a:t>
            </a:r>
          </a:p>
          <a:p>
            <a:r>
              <a:rPr lang="en-US" dirty="0"/>
              <a:t>   if (</a:t>
            </a:r>
            <a:r>
              <a:rPr lang="en-US" dirty="0" err="1"/>
              <a:t>order.getCustomer</a:t>
            </a:r>
            <a:r>
              <a:rPr lang="en-US" dirty="0"/>
              <a:t>().</a:t>
            </a:r>
            <a:r>
              <a:rPr lang="en-US" dirty="0" err="1"/>
              <a:t>getId</a:t>
            </a:r>
            <a:r>
              <a:rPr lang="en-US" dirty="0"/>
              <a:t>().equals(</a:t>
            </a:r>
            <a:r>
              <a:rPr lang="en-US" dirty="0" err="1"/>
              <a:t>customerId</a:t>
            </a:r>
            <a:r>
              <a:rPr lang="en-US" dirty="0"/>
              <a:t>)) </a:t>
            </a:r>
          </a:p>
          <a:p>
            <a:r>
              <a:rPr lang="en-US" dirty="0"/>
              <a:t>{             </a:t>
            </a:r>
          </a:p>
          <a:p>
            <a:r>
              <a:rPr lang="en-US" dirty="0"/>
              <a:t>   </a:t>
            </a:r>
            <a:r>
              <a:rPr lang="en-US" dirty="0" err="1"/>
              <a:t>customerOrders.add</a:t>
            </a:r>
            <a:r>
              <a:rPr lang="en-US" dirty="0"/>
              <a:t>(order);   </a:t>
            </a:r>
          </a:p>
          <a:p>
            <a:r>
              <a:rPr lang="en-US" dirty="0"/>
              <a:t>         }     </a:t>
            </a:r>
          </a:p>
          <a:p>
            <a:r>
              <a:rPr lang="en-US" dirty="0"/>
              <a:t>   }       </a:t>
            </a:r>
          </a:p>
          <a:p>
            <a:r>
              <a:rPr lang="en-US" dirty="0"/>
              <a:t> return </a:t>
            </a:r>
            <a:r>
              <a:rPr lang="en-US" dirty="0" err="1"/>
              <a:t>customerOrders</a:t>
            </a:r>
            <a:r>
              <a:rPr lang="en-US" dirty="0"/>
              <a:t>;  </a:t>
            </a:r>
          </a:p>
          <a:p>
            <a:r>
              <a:rPr lang="en-US" dirty="0"/>
              <a:t>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1"/>
          <p:cNvSpPr/>
          <p:nvPr/>
        </p:nvSpPr>
        <p:spPr>
          <a:xfrm>
            <a:off x="868017" y="530087"/>
            <a:ext cx="5989983" cy="27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Update the status of an order    </a:t>
            </a:r>
          </a:p>
          <a:p>
            <a:r>
              <a:rPr lang="en-US" dirty="0"/>
              <a:t>public void </a:t>
            </a:r>
            <a:r>
              <a:rPr lang="en-US" dirty="0" err="1"/>
              <a:t>updateOrderStatus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OrderStatus</a:t>
            </a:r>
            <a:r>
              <a:rPr lang="en-US" dirty="0"/>
              <a:t> status) </a:t>
            </a:r>
          </a:p>
          <a:p>
            <a:r>
              <a:rPr lang="en-US" dirty="0"/>
              <a:t>{     </a:t>
            </a:r>
          </a:p>
          <a:p>
            <a:r>
              <a:rPr lang="en-US" dirty="0"/>
              <a:t>   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</a:t>
            </a:r>
          </a:p>
          <a:p>
            <a:r>
              <a:rPr lang="en-US" dirty="0"/>
              <a:t>      </a:t>
            </a:r>
            <a:r>
              <a:rPr lang="en-US" dirty="0" err="1"/>
              <a:t>order.setStatus</a:t>
            </a:r>
            <a:r>
              <a:rPr lang="en-US" dirty="0"/>
              <a:t>(status);  </a:t>
            </a:r>
          </a:p>
          <a:p>
            <a:r>
              <a:rPr lang="en-US" dirty="0"/>
              <a:t>  }   </a:t>
            </a:r>
          </a:p>
          <a:p>
            <a:r>
              <a:rPr lang="en-US" dirty="0"/>
              <a:t>     // Get the status of an order </a:t>
            </a:r>
          </a:p>
          <a:p>
            <a:r>
              <a:rPr lang="en-US" dirty="0"/>
              <a:t>   public </a:t>
            </a:r>
            <a:r>
              <a:rPr lang="en-US" dirty="0" err="1"/>
              <a:t>OrderStatus</a:t>
            </a:r>
            <a:r>
              <a:rPr lang="en-US" dirty="0"/>
              <a:t> </a:t>
            </a:r>
            <a:r>
              <a:rPr lang="en-US" dirty="0" err="1"/>
              <a:t>getOrderStatus</a:t>
            </a:r>
            <a:r>
              <a:rPr lang="en-US" dirty="0"/>
              <a:t>(String </a:t>
            </a:r>
            <a:r>
              <a:rPr lang="en-US" dirty="0" err="1"/>
              <a:t>orderId</a:t>
            </a:r>
            <a:r>
              <a:rPr lang="en-US" dirty="0"/>
              <a:t>) </a:t>
            </a:r>
          </a:p>
          <a:p>
            <a:r>
              <a:rPr lang="en-US" dirty="0"/>
              <a:t>{        </a:t>
            </a:r>
          </a:p>
          <a:p>
            <a:r>
              <a:rPr lang="en-US" dirty="0"/>
              <a:t>Order </a:t>
            </a:r>
            <a:r>
              <a:rPr lang="en-US" dirty="0" err="1"/>
              <a:t>order</a:t>
            </a:r>
            <a:r>
              <a:rPr lang="en-US" dirty="0"/>
              <a:t> = </a:t>
            </a:r>
            <a:r>
              <a:rPr lang="en-US" dirty="0" err="1"/>
              <a:t>orderMap.get</a:t>
            </a:r>
            <a:r>
              <a:rPr lang="en-US" dirty="0"/>
              <a:t>(</a:t>
            </a:r>
            <a:r>
              <a:rPr lang="en-US" dirty="0" err="1"/>
              <a:t>orderId</a:t>
            </a:r>
            <a:r>
              <a:rPr lang="en-US" dirty="0"/>
              <a:t>);   </a:t>
            </a:r>
          </a:p>
          <a:p>
            <a:r>
              <a:rPr lang="en-US" dirty="0"/>
              <a:t>     return </a:t>
            </a:r>
            <a:r>
              <a:rPr lang="en-US" dirty="0" err="1"/>
              <a:t>order.getStatus</a:t>
            </a:r>
            <a:r>
              <a:rPr lang="en-US" dirty="0"/>
              <a:t>();  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0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0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8616" name="Google Shape;3696;g1f5d965ad35_0_3666"/>
          <p:cNvSpPr txBox="1"/>
          <p:nvPr/>
        </p:nvSpPr>
        <p:spPr>
          <a:xfrm>
            <a:off x="193300" y="125175"/>
            <a:ext cx="3126300" cy="89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Simple Light</vt:lpstr>
      <vt:lpstr>Simple Light</vt:lpstr>
      <vt:lpstr>PowerPoint Presentation</vt:lpstr>
      <vt:lpstr>Chat Application and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919344678364</cp:lastModifiedBy>
  <cp:revision>15</cp:revision>
  <dcterms:created xsi:type="dcterms:W3CDTF">2020-08-12T02:21:46Z</dcterms:created>
  <dcterms:modified xsi:type="dcterms:W3CDTF">2023-05-10T01:48:37Z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f8164f65fa394a3ca234d66cfbee7286</vt:lpwstr>
  </property>
</Properties>
</file>