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99" r:id="rId7"/>
    <p:sldId id="261" r:id="rId8"/>
    <p:sldId id="265" r:id="rId9"/>
    <p:sldId id="264" r:id="rId10"/>
    <p:sldId id="262" r:id="rId11"/>
    <p:sldId id="263" r:id="rId12"/>
    <p:sldId id="266" r:id="rId13"/>
    <p:sldId id="267" r:id="rId14"/>
    <p:sldId id="268" r:id="rId15"/>
    <p:sldId id="269" r:id="rId16"/>
    <p:sldId id="270" r:id="rId17"/>
    <p:sldId id="272" r:id="rId18"/>
    <p:sldId id="273" r:id="rId19"/>
    <p:sldId id="274" r:id="rId20"/>
    <p:sldId id="271" r:id="rId21"/>
    <p:sldId id="275" r:id="rId22"/>
    <p:sldId id="300" r:id="rId23"/>
    <p:sldId id="276" r:id="rId24"/>
    <p:sldId id="301" r:id="rId25"/>
    <p:sldId id="278" r:id="rId26"/>
    <p:sldId id="281" r:id="rId27"/>
    <p:sldId id="280" r:id="rId28"/>
    <p:sldId id="279" r:id="rId29"/>
    <p:sldId id="306" r:id="rId30"/>
    <p:sldId id="282" r:id="rId31"/>
    <p:sldId id="283" r:id="rId32"/>
    <p:sldId id="284" r:id="rId33"/>
    <p:sldId id="285" r:id="rId34"/>
    <p:sldId id="286" r:id="rId35"/>
    <p:sldId id="307" r:id="rId36"/>
    <p:sldId id="308" r:id="rId37"/>
    <p:sldId id="309" r:id="rId38"/>
    <p:sldId id="310" r:id="rId39"/>
    <p:sldId id="311" r:id="rId40"/>
    <p:sldId id="312" r:id="rId41"/>
    <p:sldId id="313" r:id="rId42"/>
    <p:sldId id="314" r:id="rId43"/>
    <p:sldId id="315" r:id="rId44"/>
    <p:sldId id="287" r:id="rId45"/>
    <p:sldId id="291" r:id="rId46"/>
    <p:sldId id="292" r:id="rId47"/>
    <p:sldId id="296" r:id="rId48"/>
    <p:sldId id="297" r:id="rId49"/>
    <p:sldId id="298"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1" d="100"/>
          <a:sy n="51" d="100"/>
        </p:scale>
        <p:origin x="88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51AD6E-16EE-4CDD-ADF8-E0C76200C6A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4653FC1F-D12E-46C3-8F18-25338B4F1727}">
      <dgm:prSet custT="1"/>
      <dgm:spPr/>
      <dgm:t>
        <a:bodyPr/>
        <a:lstStyle/>
        <a:p>
          <a:pPr algn="just">
            <a:lnSpc>
              <a:spcPct val="100000"/>
            </a:lnSpc>
          </a:pPr>
          <a:r>
            <a:rPr lang="en-IN" sz="1300" dirty="0">
              <a:latin typeface="Times New Roman" panose="02020603050405020304" pitchFamily="18" charset="0"/>
              <a:cs typeface="Times New Roman" panose="02020603050405020304" pitchFamily="18" charset="0"/>
            </a:rPr>
            <a:t>In the case of a single merit list, candidates are arranged in a sequential order based on their ranks. Seat allotment is then performed by going through the list in order and allowing each candidate to select from the available seats.</a:t>
          </a:r>
          <a:endParaRPr lang="en-US" sz="1300" dirty="0">
            <a:latin typeface="Times New Roman" panose="02020603050405020304" pitchFamily="18" charset="0"/>
            <a:cs typeface="Times New Roman" panose="02020603050405020304" pitchFamily="18" charset="0"/>
          </a:endParaRPr>
        </a:p>
      </dgm:t>
    </dgm:pt>
    <dgm:pt modelId="{2FBA8FE7-592C-4581-A4FE-F0E73E7E0CE7}" type="parTrans" cxnId="{AB05A5DA-C508-4366-885F-EA5629F1F0DF}">
      <dgm:prSet/>
      <dgm:spPr/>
      <dgm:t>
        <a:bodyPr/>
        <a:lstStyle/>
        <a:p>
          <a:endParaRPr lang="en-US"/>
        </a:p>
      </dgm:t>
    </dgm:pt>
    <dgm:pt modelId="{ECEA4E67-4787-4280-9247-06C176BD671A}" type="sibTrans" cxnId="{AB05A5DA-C508-4366-885F-EA5629F1F0DF}">
      <dgm:prSet/>
      <dgm:spPr/>
      <dgm:t>
        <a:bodyPr/>
        <a:lstStyle/>
        <a:p>
          <a:pPr>
            <a:lnSpc>
              <a:spcPct val="100000"/>
            </a:lnSpc>
          </a:pPr>
          <a:endParaRPr lang="en-US"/>
        </a:p>
      </dgm:t>
    </dgm:pt>
    <dgm:pt modelId="{C91DA0C0-1737-4675-9A01-E21711D36E15}">
      <dgm:prSet custT="1"/>
      <dgm:spPr/>
      <dgm:t>
        <a:bodyPr/>
        <a:lstStyle/>
        <a:p>
          <a:pPr algn="just">
            <a:lnSpc>
              <a:spcPct val="100000"/>
            </a:lnSpc>
          </a:pPr>
          <a:r>
            <a:rPr lang="en-IN" sz="1300" dirty="0">
              <a:latin typeface="Times New Roman" panose="02020603050405020304" pitchFamily="18" charset="0"/>
              <a:cs typeface="Times New Roman" panose="02020603050405020304" pitchFamily="18" charset="0"/>
            </a:rPr>
            <a:t>However, the situation becomes more complex when dealing with multiple merit lists, such as those for IITs, NITs, and other institutions that require an additional examination for admission. In this scenario, candidates need to create a common choice list across these multiple merit lists.</a:t>
          </a:r>
          <a:endParaRPr lang="en-US" sz="1300" dirty="0">
            <a:latin typeface="Times New Roman" panose="02020603050405020304" pitchFamily="18" charset="0"/>
            <a:cs typeface="Times New Roman" panose="02020603050405020304" pitchFamily="18" charset="0"/>
          </a:endParaRPr>
        </a:p>
      </dgm:t>
    </dgm:pt>
    <dgm:pt modelId="{69893C22-16E2-4917-A31D-C5D86B0CC921}" type="parTrans" cxnId="{246831F4-6072-4A8C-B1F4-28B765677A30}">
      <dgm:prSet/>
      <dgm:spPr/>
      <dgm:t>
        <a:bodyPr/>
        <a:lstStyle/>
        <a:p>
          <a:endParaRPr lang="en-US"/>
        </a:p>
      </dgm:t>
    </dgm:pt>
    <dgm:pt modelId="{33416C93-C963-47CD-ACE4-2ECDD60D0703}" type="sibTrans" cxnId="{246831F4-6072-4A8C-B1F4-28B765677A30}">
      <dgm:prSet/>
      <dgm:spPr/>
      <dgm:t>
        <a:bodyPr/>
        <a:lstStyle/>
        <a:p>
          <a:pPr>
            <a:lnSpc>
              <a:spcPct val="100000"/>
            </a:lnSpc>
          </a:pPr>
          <a:endParaRPr lang="en-US"/>
        </a:p>
      </dgm:t>
    </dgm:pt>
    <dgm:pt modelId="{8E723869-C658-4CBE-A990-39CC4DD9364D}">
      <dgm:prSet custT="1"/>
      <dgm:spPr/>
      <dgm:t>
        <a:bodyPr/>
        <a:lstStyle/>
        <a:p>
          <a:pPr algn="just">
            <a:lnSpc>
              <a:spcPct val="100000"/>
            </a:lnSpc>
          </a:pPr>
          <a:r>
            <a:rPr lang="en-IN" sz="1300" dirty="0">
              <a:latin typeface="Times New Roman" panose="02020603050405020304" pitchFamily="18" charset="0"/>
              <a:cs typeface="Times New Roman" panose="02020603050405020304" pitchFamily="18" charset="0"/>
            </a:rPr>
            <a:t>The challenge arises when there are many candidates, possibly in the hundreds of thousands, who must prioritize and select their preferred options from these different merit lists. The system requires robust algorithms, efficient data structures, and comprehensive databases to manage the candidates' choices and ensure that each candidate is allotted a suitable seat according to their preferences and ranks</a:t>
          </a:r>
          <a:r>
            <a:rPr lang="en-IN" sz="1100" dirty="0"/>
            <a:t>.</a:t>
          </a:r>
          <a:endParaRPr lang="en-US" sz="1100" dirty="0"/>
        </a:p>
      </dgm:t>
    </dgm:pt>
    <dgm:pt modelId="{EEEDFAA7-6BD5-4F60-ACF8-82816C39FA39}" type="parTrans" cxnId="{15247E70-231C-4292-AA4A-20BDB5029FFB}">
      <dgm:prSet/>
      <dgm:spPr/>
      <dgm:t>
        <a:bodyPr/>
        <a:lstStyle/>
        <a:p>
          <a:endParaRPr lang="en-US"/>
        </a:p>
      </dgm:t>
    </dgm:pt>
    <dgm:pt modelId="{6AF13AB1-60FA-425E-83BD-CD44AB1D73AF}" type="sibTrans" cxnId="{15247E70-231C-4292-AA4A-20BDB5029FFB}">
      <dgm:prSet/>
      <dgm:spPr/>
      <dgm:t>
        <a:bodyPr/>
        <a:lstStyle/>
        <a:p>
          <a:pPr>
            <a:lnSpc>
              <a:spcPct val="100000"/>
            </a:lnSpc>
          </a:pPr>
          <a:endParaRPr lang="en-US"/>
        </a:p>
      </dgm:t>
    </dgm:pt>
    <dgm:pt modelId="{94939830-D0C5-44A3-87C2-C308DEB7D867}">
      <dgm:prSet custT="1"/>
      <dgm:spPr/>
      <dgm:t>
        <a:bodyPr/>
        <a:lstStyle/>
        <a:p>
          <a:pPr algn="just">
            <a:lnSpc>
              <a:spcPct val="100000"/>
            </a:lnSpc>
          </a:pPr>
          <a:r>
            <a:rPr lang="en-IN" sz="1300" dirty="0">
              <a:latin typeface="Times New Roman" panose="02020603050405020304" pitchFamily="18" charset="0"/>
              <a:cs typeface="Times New Roman" panose="02020603050405020304" pitchFamily="18" charset="0"/>
            </a:rPr>
            <a:t>The Candidate-Proposing Deferred Acceptance (DA) algorithm is a mechanism used in many allocation problems, including school choice and matching markets. In the DA algorithm, candidates propose to their preferred options, and institutions provisionally accept the best candidates, iteratively improving the matches until stable allocations are achieved.</a:t>
          </a:r>
          <a:endParaRPr lang="en-US" sz="1300" dirty="0">
            <a:latin typeface="Times New Roman" panose="02020603050405020304" pitchFamily="18" charset="0"/>
            <a:cs typeface="Times New Roman" panose="02020603050405020304" pitchFamily="18" charset="0"/>
          </a:endParaRPr>
        </a:p>
      </dgm:t>
    </dgm:pt>
    <dgm:pt modelId="{F11E6220-6593-4659-9CE7-8665462EC8AD}" type="parTrans" cxnId="{7F4139EC-466F-4151-962A-5BBEDD625A88}">
      <dgm:prSet/>
      <dgm:spPr/>
      <dgm:t>
        <a:bodyPr/>
        <a:lstStyle/>
        <a:p>
          <a:endParaRPr lang="en-US"/>
        </a:p>
      </dgm:t>
    </dgm:pt>
    <dgm:pt modelId="{D02D939C-0ED7-49BD-80AE-DA6A7471C2F2}" type="sibTrans" cxnId="{7F4139EC-466F-4151-962A-5BBEDD625A88}">
      <dgm:prSet/>
      <dgm:spPr/>
      <dgm:t>
        <a:bodyPr/>
        <a:lstStyle/>
        <a:p>
          <a:endParaRPr lang="en-US"/>
        </a:p>
      </dgm:t>
    </dgm:pt>
    <dgm:pt modelId="{822F3300-4322-4DB0-8B7E-9E0B67916DE4}" type="pres">
      <dgm:prSet presAssocID="{EE51AD6E-16EE-4CDD-ADF8-E0C76200C6A5}" presName="root" presStyleCnt="0">
        <dgm:presLayoutVars>
          <dgm:dir/>
          <dgm:resizeHandles val="exact"/>
        </dgm:presLayoutVars>
      </dgm:prSet>
      <dgm:spPr/>
    </dgm:pt>
    <dgm:pt modelId="{8E95DBD2-D588-43EE-9B39-AF1267E742DE}" type="pres">
      <dgm:prSet presAssocID="{EE51AD6E-16EE-4CDD-ADF8-E0C76200C6A5}" presName="container" presStyleCnt="0">
        <dgm:presLayoutVars>
          <dgm:dir/>
          <dgm:resizeHandles val="exact"/>
        </dgm:presLayoutVars>
      </dgm:prSet>
      <dgm:spPr/>
    </dgm:pt>
    <dgm:pt modelId="{58A2723E-F449-4614-81C8-AD05467DECB1}" type="pres">
      <dgm:prSet presAssocID="{4653FC1F-D12E-46C3-8F18-25338B4F1727}" presName="compNode" presStyleCnt="0"/>
      <dgm:spPr/>
    </dgm:pt>
    <dgm:pt modelId="{797E2ED2-A066-406A-880C-FEA8FDD63126}" type="pres">
      <dgm:prSet presAssocID="{4653FC1F-D12E-46C3-8F18-25338B4F1727}" presName="iconBgRect" presStyleLbl="bgShp" presStyleIdx="0" presStyleCnt="4"/>
      <dgm:spPr/>
    </dgm:pt>
    <dgm:pt modelId="{F6365A76-D0B5-45A5-9BD3-825A6E428FE2}" type="pres">
      <dgm:prSet presAssocID="{4653FC1F-D12E-46C3-8F18-25338B4F172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nching Diagram"/>
        </a:ext>
      </dgm:extLst>
    </dgm:pt>
    <dgm:pt modelId="{CDEA9547-8530-4ABE-BB32-5A2DCB060E52}" type="pres">
      <dgm:prSet presAssocID="{4653FC1F-D12E-46C3-8F18-25338B4F1727}" presName="spaceRect" presStyleCnt="0"/>
      <dgm:spPr/>
    </dgm:pt>
    <dgm:pt modelId="{4D439589-604D-4162-891F-88FC78E539F7}" type="pres">
      <dgm:prSet presAssocID="{4653FC1F-D12E-46C3-8F18-25338B4F1727}" presName="textRect" presStyleLbl="revTx" presStyleIdx="0" presStyleCnt="4">
        <dgm:presLayoutVars>
          <dgm:chMax val="1"/>
          <dgm:chPref val="1"/>
        </dgm:presLayoutVars>
      </dgm:prSet>
      <dgm:spPr/>
    </dgm:pt>
    <dgm:pt modelId="{FCD7C3B6-4343-4D5B-B879-510FFEF29ED1}" type="pres">
      <dgm:prSet presAssocID="{ECEA4E67-4787-4280-9247-06C176BD671A}" presName="sibTrans" presStyleLbl="sibTrans2D1" presStyleIdx="0" presStyleCnt="0"/>
      <dgm:spPr/>
    </dgm:pt>
    <dgm:pt modelId="{337CAF4B-2232-491F-886A-508C86BDA91D}" type="pres">
      <dgm:prSet presAssocID="{C91DA0C0-1737-4675-9A01-E21711D36E15}" presName="compNode" presStyleCnt="0"/>
      <dgm:spPr/>
    </dgm:pt>
    <dgm:pt modelId="{69493B25-288C-434C-856A-6A42A5C3B236}" type="pres">
      <dgm:prSet presAssocID="{C91DA0C0-1737-4675-9A01-E21711D36E15}" presName="iconBgRect" presStyleLbl="bgShp" presStyleIdx="1" presStyleCnt="4"/>
      <dgm:spPr/>
    </dgm:pt>
    <dgm:pt modelId="{4641CD28-EED8-49A0-8353-30B58C163751}" type="pres">
      <dgm:prSet presAssocID="{C91DA0C0-1737-4675-9A01-E21711D36E1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odium"/>
        </a:ext>
      </dgm:extLst>
    </dgm:pt>
    <dgm:pt modelId="{3594381A-09F4-4933-BE11-87B7389A23D1}" type="pres">
      <dgm:prSet presAssocID="{C91DA0C0-1737-4675-9A01-E21711D36E15}" presName="spaceRect" presStyleCnt="0"/>
      <dgm:spPr/>
    </dgm:pt>
    <dgm:pt modelId="{7DA97C94-BFB3-464E-9DE4-A5FD262EC154}" type="pres">
      <dgm:prSet presAssocID="{C91DA0C0-1737-4675-9A01-E21711D36E15}" presName="textRect" presStyleLbl="revTx" presStyleIdx="1" presStyleCnt="4">
        <dgm:presLayoutVars>
          <dgm:chMax val="1"/>
          <dgm:chPref val="1"/>
        </dgm:presLayoutVars>
      </dgm:prSet>
      <dgm:spPr/>
    </dgm:pt>
    <dgm:pt modelId="{A3CA9FE9-0E44-45A3-94B5-05C72CF0886D}" type="pres">
      <dgm:prSet presAssocID="{33416C93-C963-47CD-ACE4-2ECDD60D0703}" presName="sibTrans" presStyleLbl="sibTrans2D1" presStyleIdx="0" presStyleCnt="0"/>
      <dgm:spPr/>
    </dgm:pt>
    <dgm:pt modelId="{6285E9EB-9752-402E-BA9F-B28430A77BE6}" type="pres">
      <dgm:prSet presAssocID="{8E723869-C658-4CBE-A990-39CC4DD9364D}" presName="compNode" presStyleCnt="0"/>
      <dgm:spPr/>
    </dgm:pt>
    <dgm:pt modelId="{9E3F3D70-C4CE-4A6E-B23D-F79FE38A6229}" type="pres">
      <dgm:prSet presAssocID="{8E723869-C658-4CBE-A990-39CC4DD9364D}" presName="iconBgRect" presStyleLbl="bgShp" presStyleIdx="2" presStyleCnt="4"/>
      <dgm:spPr/>
    </dgm:pt>
    <dgm:pt modelId="{3332300B-8148-49D7-B766-B04A9A07E682}" type="pres">
      <dgm:prSet presAssocID="{8E723869-C658-4CBE-A990-39CC4DD9364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Irritant"/>
        </a:ext>
      </dgm:extLst>
    </dgm:pt>
    <dgm:pt modelId="{5D0CC7EE-972A-4FDF-9817-7BD7E18FC891}" type="pres">
      <dgm:prSet presAssocID="{8E723869-C658-4CBE-A990-39CC4DD9364D}" presName="spaceRect" presStyleCnt="0"/>
      <dgm:spPr/>
    </dgm:pt>
    <dgm:pt modelId="{A02DA724-2D0B-4D41-B3F6-A327DB5094C0}" type="pres">
      <dgm:prSet presAssocID="{8E723869-C658-4CBE-A990-39CC4DD9364D}" presName="textRect" presStyleLbl="revTx" presStyleIdx="2" presStyleCnt="4">
        <dgm:presLayoutVars>
          <dgm:chMax val="1"/>
          <dgm:chPref val="1"/>
        </dgm:presLayoutVars>
      </dgm:prSet>
      <dgm:spPr/>
    </dgm:pt>
    <dgm:pt modelId="{A0EAB959-A843-4339-A899-BC31F5884539}" type="pres">
      <dgm:prSet presAssocID="{6AF13AB1-60FA-425E-83BD-CD44AB1D73AF}" presName="sibTrans" presStyleLbl="sibTrans2D1" presStyleIdx="0" presStyleCnt="0"/>
      <dgm:spPr/>
    </dgm:pt>
    <dgm:pt modelId="{7BAE8D85-BA77-4CBE-A41E-3FF043FE6CEF}" type="pres">
      <dgm:prSet presAssocID="{94939830-D0C5-44A3-87C2-C308DEB7D867}" presName="compNode" presStyleCnt="0"/>
      <dgm:spPr/>
    </dgm:pt>
    <dgm:pt modelId="{8E772101-C80A-40F8-A44F-D0645250E865}" type="pres">
      <dgm:prSet presAssocID="{94939830-D0C5-44A3-87C2-C308DEB7D867}" presName="iconBgRect" presStyleLbl="bgShp" presStyleIdx="3" presStyleCnt="4"/>
      <dgm:spPr/>
    </dgm:pt>
    <dgm:pt modelId="{4ED36DF1-9E38-4270-8422-761D1EDCC732}" type="pres">
      <dgm:prSet presAssocID="{94939830-D0C5-44A3-87C2-C308DEB7D86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owchart"/>
        </a:ext>
      </dgm:extLst>
    </dgm:pt>
    <dgm:pt modelId="{1EA43D9A-FB82-4D18-810F-88C15492F6A5}" type="pres">
      <dgm:prSet presAssocID="{94939830-D0C5-44A3-87C2-C308DEB7D867}" presName="spaceRect" presStyleCnt="0"/>
      <dgm:spPr/>
    </dgm:pt>
    <dgm:pt modelId="{813A1042-98BA-4D76-9E16-7928CD330E55}" type="pres">
      <dgm:prSet presAssocID="{94939830-D0C5-44A3-87C2-C308DEB7D867}" presName="textRect" presStyleLbl="revTx" presStyleIdx="3" presStyleCnt="4">
        <dgm:presLayoutVars>
          <dgm:chMax val="1"/>
          <dgm:chPref val="1"/>
        </dgm:presLayoutVars>
      </dgm:prSet>
      <dgm:spPr/>
    </dgm:pt>
  </dgm:ptLst>
  <dgm:cxnLst>
    <dgm:cxn modelId="{45CDBC31-68C8-4575-B9F7-37EBACEFA445}" type="presOf" srcId="{6AF13AB1-60FA-425E-83BD-CD44AB1D73AF}" destId="{A0EAB959-A843-4339-A899-BC31F5884539}" srcOrd="0" destOrd="0" presId="urn:microsoft.com/office/officeart/2018/2/layout/IconCircleList"/>
    <dgm:cxn modelId="{31993E5F-15B0-493C-B430-3A90ABBA3B53}" type="presOf" srcId="{C91DA0C0-1737-4675-9A01-E21711D36E15}" destId="{7DA97C94-BFB3-464E-9DE4-A5FD262EC154}" srcOrd="0" destOrd="0" presId="urn:microsoft.com/office/officeart/2018/2/layout/IconCircleList"/>
    <dgm:cxn modelId="{5AB81C46-183D-4C8D-B050-8A990E90B279}" type="presOf" srcId="{ECEA4E67-4787-4280-9247-06C176BD671A}" destId="{FCD7C3B6-4343-4D5B-B879-510FFEF29ED1}" srcOrd="0" destOrd="0" presId="urn:microsoft.com/office/officeart/2018/2/layout/IconCircleList"/>
    <dgm:cxn modelId="{7DE93C4F-240A-4A7D-872A-6E6E3CB61367}" type="presOf" srcId="{EE51AD6E-16EE-4CDD-ADF8-E0C76200C6A5}" destId="{822F3300-4322-4DB0-8B7E-9E0B67916DE4}" srcOrd="0" destOrd="0" presId="urn:microsoft.com/office/officeart/2018/2/layout/IconCircleList"/>
    <dgm:cxn modelId="{15247E70-231C-4292-AA4A-20BDB5029FFB}" srcId="{EE51AD6E-16EE-4CDD-ADF8-E0C76200C6A5}" destId="{8E723869-C658-4CBE-A990-39CC4DD9364D}" srcOrd="2" destOrd="0" parTransId="{EEEDFAA7-6BD5-4F60-ACF8-82816C39FA39}" sibTransId="{6AF13AB1-60FA-425E-83BD-CD44AB1D73AF}"/>
    <dgm:cxn modelId="{0A356553-59E2-4193-A87E-A205F918F665}" type="presOf" srcId="{94939830-D0C5-44A3-87C2-C308DEB7D867}" destId="{813A1042-98BA-4D76-9E16-7928CD330E55}" srcOrd="0" destOrd="0" presId="urn:microsoft.com/office/officeart/2018/2/layout/IconCircleList"/>
    <dgm:cxn modelId="{886FA58D-8811-4A4C-ADD5-CA090BC96081}" type="presOf" srcId="{33416C93-C963-47CD-ACE4-2ECDD60D0703}" destId="{A3CA9FE9-0E44-45A3-94B5-05C72CF0886D}" srcOrd="0" destOrd="0" presId="urn:microsoft.com/office/officeart/2018/2/layout/IconCircleList"/>
    <dgm:cxn modelId="{F60C41D6-9BCF-401E-A27B-B59509234057}" type="presOf" srcId="{4653FC1F-D12E-46C3-8F18-25338B4F1727}" destId="{4D439589-604D-4162-891F-88FC78E539F7}" srcOrd="0" destOrd="0" presId="urn:microsoft.com/office/officeart/2018/2/layout/IconCircleList"/>
    <dgm:cxn modelId="{AB05A5DA-C508-4366-885F-EA5629F1F0DF}" srcId="{EE51AD6E-16EE-4CDD-ADF8-E0C76200C6A5}" destId="{4653FC1F-D12E-46C3-8F18-25338B4F1727}" srcOrd="0" destOrd="0" parTransId="{2FBA8FE7-592C-4581-A4FE-F0E73E7E0CE7}" sibTransId="{ECEA4E67-4787-4280-9247-06C176BD671A}"/>
    <dgm:cxn modelId="{7F4139EC-466F-4151-962A-5BBEDD625A88}" srcId="{EE51AD6E-16EE-4CDD-ADF8-E0C76200C6A5}" destId="{94939830-D0C5-44A3-87C2-C308DEB7D867}" srcOrd="3" destOrd="0" parTransId="{F11E6220-6593-4659-9CE7-8665462EC8AD}" sibTransId="{D02D939C-0ED7-49BD-80AE-DA6A7471C2F2}"/>
    <dgm:cxn modelId="{246831F4-6072-4A8C-B1F4-28B765677A30}" srcId="{EE51AD6E-16EE-4CDD-ADF8-E0C76200C6A5}" destId="{C91DA0C0-1737-4675-9A01-E21711D36E15}" srcOrd="1" destOrd="0" parTransId="{69893C22-16E2-4917-A31D-C5D86B0CC921}" sibTransId="{33416C93-C963-47CD-ACE4-2ECDD60D0703}"/>
    <dgm:cxn modelId="{77187DF5-1AE7-4D82-86FE-ADEE8FA2B74E}" type="presOf" srcId="{8E723869-C658-4CBE-A990-39CC4DD9364D}" destId="{A02DA724-2D0B-4D41-B3F6-A327DB5094C0}" srcOrd="0" destOrd="0" presId="urn:microsoft.com/office/officeart/2018/2/layout/IconCircleList"/>
    <dgm:cxn modelId="{DD580F11-213F-41B7-A912-6DA2B9300388}" type="presParOf" srcId="{822F3300-4322-4DB0-8B7E-9E0B67916DE4}" destId="{8E95DBD2-D588-43EE-9B39-AF1267E742DE}" srcOrd="0" destOrd="0" presId="urn:microsoft.com/office/officeart/2018/2/layout/IconCircleList"/>
    <dgm:cxn modelId="{72B52E84-2DD4-4DB3-9FE6-018090B0845D}" type="presParOf" srcId="{8E95DBD2-D588-43EE-9B39-AF1267E742DE}" destId="{58A2723E-F449-4614-81C8-AD05467DECB1}" srcOrd="0" destOrd="0" presId="urn:microsoft.com/office/officeart/2018/2/layout/IconCircleList"/>
    <dgm:cxn modelId="{34BFB725-031B-463E-B9EB-6BF58C650F53}" type="presParOf" srcId="{58A2723E-F449-4614-81C8-AD05467DECB1}" destId="{797E2ED2-A066-406A-880C-FEA8FDD63126}" srcOrd="0" destOrd="0" presId="urn:microsoft.com/office/officeart/2018/2/layout/IconCircleList"/>
    <dgm:cxn modelId="{0924E7EB-96D1-4F54-A7B3-E47922265227}" type="presParOf" srcId="{58A2723E-F449-4614-81C8-AD05467DECB1}" destId="{F6365A76-D0B5-45A5-9BD3-825A6E428FE2}" srcOrd="1" destOrd="0" presId="urn:microsoft.com/office/officeart/2018/2/layout/IconCircleList"/>
    <dgm:cxn modelId="{231B8CE6-3560-48B1-96A9-CD7170A0BE74}" type="presParOf" srcId="{58A2723E-F449-4614-81C8-AD05467DECB1}" destId="{CDEA9547-8530-4ABE-BB32-5A2DCB060E52}" srcOrd="2" destOrd="0" presId="urn:microsoft.com/office/officeart/2018/2/layout/IconCircleList"/>
    <dgm:cxn modelId="{8BD0F0AB-E691-4C56-85E7-04AC349AA88F}" type="presParOf" srcId="{58A2723E-F449-4614-81C8-AD05467DECB1}" destId="{4D439589-604D-4162-891F-88FC78E539F7}" srcOrd="3" destOrd="0" presId="urn:microsoft.com/office/officeart/2018/2/layout/IconCircleList"/>
    <dgm:cxn modelId="{2F3AB3F9-E78C-4C10-8B01-31116B12EDF9}" type="presParOf" srcId="{8E95DBD2-D588-43EE-9B39-AF1267E742DE}" destId="{FCD7C3B6-4343-4D5B-B879-510FFEF29ED1}" srcOrd="1" destOrd="0" presId="urn:microsoft.com/office/officeart/2018/2/layout/IconCircleList"/>
    <dgm:cxn modelId="{5184A591-3BF5-498B-9DB6-296D310CB4B5}" type="presParOf" srcId="{8E95DBD2-D588-43EE-9B39-AF1267E742DE}" destId="{337CAF4B-2232-491F-886A-508C86BDA91D}" srcOrd="2" destOrd="0" presId="urn:microsoft.com/office/officeart/2018/2/layout/IconCircleList"/>
    <dgm:cxn modelId="{79C7BDDD-4AF6-4324-9060-A0F144C6BF9A}" type="presParOf" srcId="{337CAF4B-2232-491F-886A-508C86BDA91D}" destId="{69493B25-288C-434C-856A-6A42A5C3B236}" srcOrd="0" destOrd="0" presId="urn:microsoft.com/office/officeart/2018/2/layout/IconCircleList"/>
    <dgm:cxn modelId="{D147F1C7-05DF-4E25-8142-1465C9532F34}" type="presParOf" srcId="{337CAF4B-2232-491F-886A-508C86BDA91D}" destId="{4641CD28-EED8-49A0-8353-30B58C163751}" srcOrd="1" destOrd="0" presId="urn:microsoft.com/office/officeart/2018/2/layout/IconCircleList"/>
    <dgm:cxn modelId="{76B07D1F-7E2C-467A-BF7E-4E03ECBDF2ED}" type="presParOf" srcId="{337CAF4B-2232-491F-886A-508C86BDA91D}" destId="{3594381A-09F4-4933-BE11-87B7389A23D1}" srcOrd="2" destOrd="0" presId="urn:microsoft.com/office/officeart/2018/2/layout/IconCircleList"/>
    <dgm:cxn modelId="{4E1B5A74-2897-493F-8B24-014EC15922C0}" type="presParOf" srcId="{337CAF4B-2232-491F-886A-508C86BDA91D}" destId="{7DA97C94-BFB3-464E-9DE4-A5FD262EC154}" srcOrd="3" destOrd="0" presId="urn:microsoft.com/office/officeart/2018/2/layout/IconCircleList"/>
    <dgm:cxn modelId="{1F0EA5F8-3687-42D7-9E27-EA009603A27C}" type="presParOf" srcId="{8E95DBD2-D588-43EE-9B39-AF1267E742DE}" destId="{A3CA9FE9-0E44-45A3-94B5-05C72CF0886D}" srcOrd="3" destOrd="0" presId="urn:microsoft.com/office/officeart/2018/2/layout/IconCircleList"/>
    <dgm:cxn modelId="{02089B49-3A84-4A40-9602-E7C7279CBBB2}" type="presParOf" srcId="{8E95DBD2-D588-43EE-9B39-AF1267E742DE}" destId="{6285E9EB-9752-402E-BA9F-B28430A77BE6}" srcOrd="4" destOrd="0" presId="urn:microsoft.com/office/officeart/2018/2/layout/IconCircleList"/>
    <dgm:cxn modelId="{93D281E8-43F1-44F6-8F70-F59E1049AF7B}" type="presParOf" srcId="{6285E9EB-9752-402E-BA9F-B28430A77BE6}" destId="{9E3F3D70-C4CE-4A6E-B23D-F79FE38A6229}" srcOrd="0" destOrd="0" presId="urn:microsoft.com/office/officeart/2018/2/layout/IconCircleList"/>
    <dgm:cxn modelId="{3C418E9C-6EBF-44DA-A9E2-BD2EAA44A7E9}" type="presParOf" srcId="{6285E9EB-9752-402E-BA9F-B28430A77BE6}" destId="{3332300B-8148-49D7-B766-B04A9A07E682}" srcOrd="1" destOrd="0" presId="urn:microsoft.com/office/officeart/2018/2/layout/IconCircleList"/>
    <dgm:cxn modelId="{28EC54A7-3BD8-4CD4-B931-3AC299587AC8}" type="presParOf" srcId="{6285E9EB-9752-402E-BA9F-B28430A77BE6}" destId="{5D0CC7EE-972A-4FDF-9817-7BD7E18FC891}" srcOrd="2" destOrd="0" presId="urn:microsoft.com/office/officeart/2018/2/layout/IconCircleList"/>
    <dgm:cxn modelId="{9C776670-FFF7-4DF4-82E8-13D2EF0E16AC}" type="presParOf" srcId="{6285E9EB-9752-402E-BA9F-B28430A77BE6}" destId="{A02DA724-2D0B-4D41-B3F6-A327DB5094C0}" srcOrd="3" destOrd="0" presId="urn:microsoft.com/office/officeart/2018/2/layout/IconCircleList"/>
    <dgm:cxn modelId="{0AA807D3-323E-4E90-BCA0-64940E1E1F36}" type="presParOf" srcId="{8E95DBD2-D588-43EE-9B39-AF1267E742DE}" destId="{A0EAB959-A843-4339-A899-BC31F5884539}" srcOrd="5" destOrd="0" presId="urn:microsoft.com/office/officeart/2018/2/layout/IconCircleList"/>
    <dgm:cxn modelId="{9B24F737-C5EB-476A-9CF7-AA995975ECB7}" type="presParOf" srcId="{8E95DBD2-D588-43EE-9B39-AF1267E742DE}" destId="{7BAE8D85-BA77-4CBE-A41E-3FF043FE6CEF}" srcOrd="6" destOrd="0" presId="urn:microsoft.com/office/officeart/2018/2/layout/IconCircleList"/>
    <dgm:cxn modelId="{25E6CE7D-FDB1-4310-B718-3FCD4D494828}" type="presParOf" srcId="{7BAE8D85-BA77-4CBE-A41E-3FF043FE6CEF}" destId="{8E772101-C80A-40F8-A44F-D0645250E865}" srcOrd="0" destOrd="0" presId="urn:microsoft.com/office/officeart/2018/2/layout/IconCircleList"/>
    <dgm:cxn modelId="{1F658B34-DB68-4C39-A60D-1229B4250C60}" type="presParOf" srcId="{7BAE8D85-BA77-4CBE-A41E-3FF043FE6CEF}" destId="{4ED36DF1-9E38-4270-8422-761D1EDCC732}" srcOrd="1" destOrd="0" presId="urn:microsoft.com/office/officeart/2018/2/layout/IconCircleList"/>
    <dgm:cxn modelId="{06FA3247-F80C-4DFD-ADEC-CFFDCBDCD2C0}" type="presParOf" srcId="{7BAE8D85-BA77-4CBE-A41E-3FF043FE6CEF}" destId="{1EA43D9A-FB82-4D18-810F-88C15492F6A5}" srcOrd="2" destOrd="0" presId="urn:microsoft.com/office/officeart/2018/2/layout/IconCircleList"/>
    <dgm:cxn modelId="{C2B153C4-B614-430A-A2D7-78965E38F05A}" type="presParOf" srcId="{7BAE8D85-BA77-4CBE-A41E-3FF043FE6CEF}" destId="{813A1042-98BA-4D76-9E16-7928CD330E55}"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B86416-58B5-4B3D-8C4E-55C6949D6EE9}" type="doc">
      <dgm:prSet loTypeId="urn:microsoft.com/office/officeart/2016/7/layout/LinearArrowProcessNumbered" loCatId="process" qsTypeId="urn:microsoft.com/office/officeart/2005/8/quickstyle/simple1" qsCatId="simple" csTypeId="urn:microsoft.com/office/officeart/2005/8/colors/accent1_2" csCatId="accent1"/>
      <dgm:spPr/>
      <dgm:t>
        <a:bodyPr/>
        <a:lstStyle/>
        <a:p>
          <a:endParaRPr lang="en-US"/>
        </a:p>
      </dgm:t>
    </dgm:pt>
    <dgm:pt modelId="{49884CC0-073A-4ED9-BA75-97206D113D10}">
      <dgm:prSet/>
      <dgm:spPr/>
      <dgm:t>
        <a:bodyPr/>
        <a:lstStyle/>
        <a:p>
          <a:r>
            <a:rPr lang="en-US" b="0" i="0"/>
            <a:t>Read student's name and password as input.</a:t>
          </a:r>
          <a:endParaRPr lang="en-US"/>
        </a:p>
      </dgm:t>
    </dgm:pt>
    <dgm:pt modelId="{4CF2D447-6560-4A8C-AABF-86C33E775F2B}" type="parTrans" cxnId="{D6A7218C-81B6-4F60-98E7-0762902B3FA3}">
      <dgm:prSet/>
      <dgm:spPr/>
      <dgm:t>
        <a:bodyPr/>
        <a:lstStyle/>
        <a:p>
          <a:endParaRPr lang="en-US"/>
        </a:p>
      </dgm:t>
    </dgm:pt>
    <dgm:pt modelId="{9063797A-D195-4F94-B6E8-AFF2C6F318D2}" type="sibTrans" cxnId="{D6A7218C-81B6-4F60-98E7-0762902B3FA3}">
      <dgm:prSet phldrT="1" phldr="0"/>
      <dgm:spPr/>
      <dgm:t>
        <a:bodyPr/>
        <a:lstStyle/>
        <a:p>
          <a:r>
            <a:rPr lang="en-US"/>
            <a:t>1</a:t>
          </a:r>
        </a:p>
      </dgm:t>
    </dgm:pt>
    <dgm:pt modelId="{C71356A3-50EC-4FE8-8DBA-91C5575AB7C6}">
      <dgm:prSet/>
      <dgm:spPr/>
      <dgm:t>
        <a:bodyPr/>
        <a:lstStyle/>
        <a:p>
          <a:r>
            <a:rPr lang="en-US" b="0" i="0"/>
            <a:t>Check if name and password match the records using 'check_password'.</a:t>
          </a:r>
          <a:endParaRPr lang="en-US"/>
        </a:p>
      </dgm:t>
    </dgm:pt>
    <dgm:pt modelId="{EF167E6D-B7D3-49B9-BC3C-C28B5AFD69ED}" type="parTrans" cxnId="{B1EAD20E-10B6-4BA3-9345-16F72E12A6A6}">
      <dgm:prSet/>
      <dgm:spPr/>
      <dgm:t>
        <a:bodyPr/>
        <a:lstStyle/>
        <a:p>
          <a:endParaRPr lang="en-US"/>
        </a:p>
      </dgm:t>
    </dgm:pt>
    <dgm:pt modelId="{0A37A739-C237-477E-B9D2-4EC020288FE8}" type="sibTrans" cxnId="{B1EAD20E-10B6-4BA3-9345-16F72E12A6A6}">
      <dgm:prSet phldrT="2" phldr="0"/>
      <dgm:spPr/>
      <dgm:t>
        <a:bodyPr/>
        <a:lstStyle/>
        <a:p>
          <a:r>
            <a:rPr lang="en-US"/>
            <a:t>2</a:t>
          </a:r>
        </a:p>
      </dgm:t>
    </dgm:pt>
    <dgm:pt modelId="{6130F68C-CEE1-45CB-9BAB-F12F3AE521D8}">
      <dgm:prSet/>
      <dgm:spPr/>
      <dgm:t>
        <a:bodyPr/>
        <a:lstStyle/>
        <a:p>
          <a:r>
            <a:rPr lang="en-US" b="0" i="0"/>
            <a:t>If match is found, check if student has given preferences by reading from a file.</a:t>
          </a:r>
          <a:endParaRPr lang="en-US"/>
        </a:p>
      </dgm:t>
    </dgm:pt>
    <dgm:pt modelId="{F274010A-8D4E-4A86-BA39-6E56F7885400}" type="parTrans" cxnId="{923D9EFC-C417-4DFA-B456-F5EC9BA28B62}">
      <dgm:prSet/>
      <dgm:spPr/>
      <dgm:t>
        <a:bodyPr/>
        <a:lstStyle/>
        <a:p>
          <a:endParaRPr lang="en-US"/>
        </a:p>
      </dgm:t>
    </dgm:pt>
    <dgm:pt modelId="{4A1ED710-AF5D-4FBE-8C8E-825CA531360B}" type="sibTrans" cxnId="{923D9EFC-C417-4DFA-B456-F5EC9BA28B62}">
      <dgm:prSet phldrT="3" phldr="0"/>
      <dgm:spPr/>
      <dgm:t>
        <a:bodyPr/>
        <a:lstStyle/>
        <a:p>
          <a:r>
            <a:rPr lang="en-US"/>
            <a:t>3</a:t>
          </a:r>
        </a:p>
      </dgm:t>
    </dgm:pt>
    <dgm:pt modelId="{844E4D32-0E57-47FC-9E24-6192B054CBEB}">
      <dgm:prSet/>
      <dgm:spPr/>
      <dgm:t>
        <a:bodyPr/>
        <a:lstStyle/>
        <a:p>
          <a:r>
            <a:rPr lang="en-US" b="0" i="0"/>
            <a:t>If preferences exist, display a message and set 'prefcheck' flag to 0.</a:t>
          </a:r>
          <a:endParaRPr lang="en-US"/>
        </a:p>
      </dgm:t>
    </dgm:pt>
    <dgm:pt modelId="{23DCFADD-9E10-4F8F-AA28-01CE8A2201EC}" type="parTrans" cxnId="{C02CA61F-408F-481D-844E-640501F98B8B}">
      <dgm:prSet/>
      <dgm:spPr/>
      <dgm:t>
        <a:bodyPr/>
        <a:lstStyle/>
        <a:p>
          <a:endParaRPr lang="en-US"/>
        </a:p>
      </dgm:t>
    </dgm:pt>
    <dgm:pt modelId="{EC0D4770-7A0E-4575-BE45-123F6594A1DB}" type="sibTrans" cxnId="{C02CA61F-408F-481D-844E-640501F98B8B}">
      <dgm:prSet phldrT="4" phldr="0"/>
      <dgm:spPr/>
      <dgm:t>
        <a:bodyPr/>
        <a:lstStyle/>
        <a:p>
          <a:r>
            <a:rPr lang="en-US"/>
            <a:t>4</a:t>
          </a:r>
        </a:p>
      </dgm:t>
    </dgm:pt>
    <dgm:pt modelId="{B27FFFDD-065D-4430-87DF-90086689F1DE}">
      <dgm:prSet/>
      <dgm:spPr/>
      <dgm:t>
        <a:bodyPr/>
        <a:lstStyle/>
        <a:p>
          <a:r>
            <a:rPr lang="en-US" b="0" i="0"/>
            <a:t>If no preferences, prompt the student to choose between filling preferences or allocation.</a:t>
          </a:r>
          <a:endParaRPr lang="en-US"/>
        </a:p>
      </dgm:t>
    </dgm:pt>
    <dgm:pt modelId="{0DDBADD7-7204-4330-B3D2-EBE9D3342204}" type="parTrans" cxnId="{8ED2FFBB-CB94-4C1D-8676-504766F9E76D}">
      <dgm:prSet/>
      <dgm:spPr/>
      <dgm:t>
        <a:bodyPr/>
        <a:lstStyle/>
        <a:p>
          <a:endParaRPr lang="en-US"/>
        </a:p>
      </dgm:t>
    </dgm:pt>
    <dgm:pt modelId="{F89986E4-6409-4FC8-B449-F40CDBEDB657}" type="sibTrans" cxnId="{8ED2FFBB-CB94-4C1D-8676-504766F9E76D}">
      <dgm:prSet phldrT="5" phldr="0"/>
      <dgm:spPr/>
      <dgm:t>
        <a:bodyPr/>
        <a:lstStyle/>
        <a:p>
          <a:r>
            <a:rPr lang="en-US"/>
            <a:t>5</a:t>
          </a:r>
        </a:p>
      </dgm:t>
    </dgm:pt>
    <dgm:pt modelId="{198267BF-7626-4A41-8190-462C1F959339}">
      <dgm:prSet/>
      <dgm:spPr/>
      <dgm:t>
        <a:bodyPr/>
        <a:lstStyle/>
        <a:p>
          <a:r>
            <a:rPr lang="en-US" b="0" i="0"/>
            <a:t>If filling preferences, enter loop to input valid program choices, checking for duplicates.</a:t>
          </a:r>
          <a:endParaRPr lang="en-US"/>
        </a:p>
      </dgm:t>
    </dgm:pt>
    <dgm:pt modelId="{6A35DB60-2A20-4BE0-9272-FD1D4E8214A3}" type="parTrans" cxnId="{3A1BC970-3A5B-4218-88C7-82FF42FA3163}">
      <dgm:prSet/>
      <dgm:spPr/>
      <dgm:t>
        <a:bodyPr/>
        <a:lstStyle/>
        <a:p>
          <a:endParaRPr lang="en-US"/>
        </a:p>
      </dgm:t>
    </dgm:pt>
    <dgm:pt modelId="{523302A5-E9AB-41C7-BE72-600744BCE319}" type="sibTrans" cxnId="{3A1BC970-3A5B-4218-88C7-82FF42FA3163}">
      <dgm:prSet phldrT="6" phldr="0"/>
      <dgm:spPr/>
      <dgm:t>
        <a:bodyPr/>
        <a:lstStyle/>
        <a:p>
          <a:r>
            <a:rPr lang="en-US"/>
            <a:t>6</a:t>
          </a:r>
        </a:p>
      </dgm:t>
    </dgm:pt>
    <dgm:pt modelId="{ECC797E9-5C10-4F8B-AE03-5F0A0EDA5664}">
      <dgm:prSet/>
      <dgm:spPr/>
      <dgm:t>
        <a:bodyPr/>
        <a:lstStyle/>
        <a:p>
          <a:r>
            <a:rPr lang="en-US" b="0" i="0"/>
            <a:t>If invalid program, show list of institutes and branches and repeat preference entry.</a:t>
          </a:r>
          <a:endParaRPr lang="en-US"/>
        </a:p>
      </dgm:t>
    </dgm:pt>
    <dgm:pt modelId="{9986C9F0-C8B2-4EE9-BF12-474A801042E9}" type="parTrans" cxnId="{F82B7179-BD40-4C15-85B2-B6FDCDECA76C}">
      <dgm:prSet/>
      <dgm:spPr/>
      <dgm:t>
        <a:bodyPr/>
        <a:lstStyle/>
        <a:p>
          <a:endParaRPr lang="en-US"/>
        </a:p>
      </dgm:t>
    </dgm:pt>
    <dgm:pt modelId="{375B8F8C-2AFB-4E7A-A8A0-B35718F45961}" type="sibTrans" cxnId="{F82B7179-BD40-4C15-85B2-B6FDCDECA76C}">
      <dgm:prSet phldrT="7" phldr="0"/>
      <dgm:spPr/>
      <dgm:t>
        <a:bodyPr/>
        <a:lstStyle/>
        <a:p>
          <a:r>
            <a:rPr lang="en-US"/>
            <a:t>7</a:t>
          </a:r>
        </a:p>
      </dgm:t>
    </dgm:pt>
    <dgm:pt modelId="{FD9BE2D3-921B-4E87-8701-DA9300B4E461}">
      <dgm:prSet/>
      <dgm:spPr/>
      <dgm:t>
        <a:bodyPr/>
        <a:lstStyle/>
        <a:p>
          <a:r>
            <a:rPr lang="en-US" b="0" i="0"/>
            <a:t>Store student's preferences in the file along with relevant data.</a:t>
          </a:r>
          <a:endParaRPr lang="en-US"/>
        </a:p>
      </dgm:t>
    </dgm:pt>
    <dgm:pt modelId="{8382532C-289C-4AA2-935A-160A4161AC4D}" type="parTrans" cxnId="{26E1367C-862A-4752-BC76-6D09199A71B1}">
      <dgm:prSet/>
      <dgm:spPr/>
      <dgm:t>
        <a:bodyPr/>
        <a:lstStyle/>
        <a:p>
          <a:endParaRPr lang="en-US"/>
        </a:p>
      </dgm:t>
    </dgm:pt>
    <dgm:pt modelId="{BBC8E654-EA7D-49D3-B163-48789234544D}" type="sibTrans" cxnId="{26E1367C-862A-4752-BC76-6D09199A71B1}">
      <dgm:prSet phldrT="8" phldr="0"/>
      <dgm:spPr/>
      <dgm:t>
        <a:bodyPr/>
        <a:lstStyle/>
        <a:p>
          <a:r>
            <a:rPr lang="en-US"/>
            <a:t>8</a:t>
          </a:r>
        </a:p>
      </dgm:t>
    </dgm:pt>
    <dgm:pt modelId="{A2ADCC06-58FF-429B-8398-41A449E0DB70}">
      <dgm:prSet/>
      <dgm:spPr/>
      <dgm:t>
        <a:bodyPr/>
        <a:lstStyle/>
        <a:p>
          <a:r>
            <a:rPr lang="en-US" b="0" i="0"/>
            <a:t>If allocation chosen, call 'display_alloted_program' function to show the allocated program.</a:t>
          </a:r>
          <a:endParaRPr lang="en-US"/>
        </a:p>
      </dgm:t>
    </dgm:pt>
    <dgm:pt modelId="{51B080A1-9753-4573-86E1-621DDFDBBF59}" type="parTrans" cxnId="{62718BF2-B760-40BB-BD3F-A77A60CE864B}">
      <dgm:prSet/>
      <dgm:spPr/>
      <dgm:t>
        <a:bodyPr/>
        <a:lstStyle/>
        <a:p>
          <a:endParaRPr lang="en-US"/>
        </a:p>
      </dgm:t>
    </dgm:pt>
    <dgm:pt modelId="{9E8C7333-CEAC-425E-9118-22549E0217FE}" type="sibTrans" cxnId="{62718BF2-B760-40BB-BD3F-A77A60CE864B}">
      <dgm:prSet phldrT="9" phldr="0"/>
      <dgm:spPr/>
      <dgm:t>
        <a:bodyPr/>
        <a:lstStyle/>
        <a:p>
          <a:r>
            <a:rPr lang="en-US"/>
            <a:t>9</a:t>
          </a:r>
        </a:p>
      </dgm:t>
    </dgm:pt>
    <dgm:pt modelId="{02580CE2-CBFB-4581-A5BF-A7C4985583C7}">
      <dgm:prSet/>
      <dgm:spPr/>
      <dgm:t>
        <a:bodyPr/>
        <a:lstStyle/>
        <a:p>
          <a:r>
            <a:rPr lang="en-US" b="0" i="0" dirty="0"/>
            <a:t>If password match fails, display "Incorrect Name or password!" message and exit.</a:t>
          </a:r>
          <a:endParaRPr lang="en-US" dirty="0"/>
        </a:p>
      </dgm:t>
    </dgm:pt>
    <dgm:pt modelId="{3DD24491-BB56-4BD7-A51A-0FBFA1FA992A}" type="parTrans" cxnId="{F1BF1874-A047-43B6-AC68-349D1243FEC0}">
      <dgm:prSet/>
      <dgm:spPr/>
      <dgm:t>
        <a:bodyPr/>
        <a:lstStyle/>
        <a:p>
          <a:endParaRPr lang="en-US"/>
        </a:p>
      </dgm:t>
    </dgm:pt>
    <dgm:pt modelId="{9CE392EE-9F24-4C1A-90D8-B31B0E0E713A}" type="sibTrans" cxnId="{F1BF1874-A047-43B6-AC68-349D1243FEC0}">
      <dgm:prSet phldrT="10" phldr="0"/>
      <dgm:spPr/>
      <dgm:t>
        <a:bodyPr/>
        <a:lstStyle/>
        <a:p>
          <a:r>
            <a:rPr lang="en-US"/>
            <a:t>10</a:t>
          </a:r>
        </a:p>
      </dgm:t>
    </dgm:pt>
    <dgm:pt modelId="{B6C08672-41A1-40C4-B16E-5FDAD530ADF9}" type="pres">
      <dgm:prSet presAssocID="{DFB86416-58B5-4B3D-8C4E-55C6949D6EE9}" presName="linearFlow" presStyleCnt="0">
        <dgm:presLayoutVars>
          <dgm:dir/>
          <dgm:animLvl val="lvl"/>
          <dgm:resizeHandles val="exact"/>
        </dgm:presLayoutVars>
      </dgm:prSet>
      <dgm:spPr/>
    </dgm:pt>
    <dgm:pt modelId="{389E1399-91E1-47FE-AE60-5044B972AE76}" type="pres">
      <dgm:prSet presAssocID="{49884CC0-073A-4ED9-BA75-97206D113D10}" presName="compositeNode" presStyleCnt="0"/>
      <dgm:spPr/>
    </dgm:pt>
    <dgm:pt modelId="{560B9A73-C334-479C-A1BB-45DCDE8A28B5}" type="pres">
      <dgm:prSet presAssocID="{49884CC0-073A-4ED9-BA75-97206D113D10}" presName="parTx" presStyleLbl="node1" presStyleIdx="0" presStyleCnt="0">
        <dgm:presLayoutVars>
          <dgm:chMax val="0"/>
          <dgm:chPref val="0"/>
          <dgm:bulletEnabled val="1"/>
        </dgm:presLayoutVars>
      </dgm:prSet>
      <dgm:spPr/>
    </dgm:pt>
    <dgm:pt modelId="{85EE8B1C-04CA-4F16-8583-51EDCDD53397}" type="pres">
      <dgm:prSet presAssocID="{49884CC0-073A-4ED9-BA75-97206D113D10}" presName="parSh" presStyleCnt="0"/>
      <dgm:spPr/>
    </dgm:pt>
    <dgm:pt modelId="{AAD4B1BF-97B3-42F0-84E6-2881FE1D3E8D}" type="pres">
      <dgm:prSet presAssocID="{49884CC0-073A-4ED9-BA75-97206D113D10}" presName="lineNode" presStyleLbl="alignAccFollowNode1" presStyleIdx="0" presStyleCnt="30"/>
      <dgm:spPr/>
    </dgm:pt>
    <dgm:pt modelId="{DE1FEE7A-7F30-452B-A18E-1D1EFE1B787C}" type="pres">
      <dgm:prSet presAssocID="{49884CC0-073A-4ED9-BA75-97206D113D10}" presName="lineArrowNode" presStyleLbl="alignAccFollowNode1" presStyleIdx="1" presStyleCnt="30"/>
      <dgm:spPr/>
    </dgm:pt>
    <dgm:pt modelId="{BEAF1631-EACB-4F6E-9E73-C5F458E814A5}" type="pres">
      <dgm:prSet presAssocID="{9063797A-D195-4F94-B6E8-AFF2C6F318D2}" presName="sibTransNodeCircle" presStyleLbl="alignNode1" presStyleIdx="0" presStyleCnt="10">
        <dgm:presLayoutVars>
          <dgm:chMax val="0"/>
          <dgm:bulletEnabled/>
        </dgm:presLayoutVars>
      </dgm:prSet>
      <dgm:spPr/>
    </dgm:pt>
    <dgm:pt modelId="{2FC57536-FC7C-4FD6-93DC-800A47B9AC68}" type="pres">
      <dgm:prSet presAssocID="{9063797A-D195-4F94-B6E8-AFF2C6F318D2}" presName="spacerBetweenCircleAndCallout" presStyleCnt="0">
        <dgm:presLayoutVars/>
      </dgm:prSet>
      <dgm:spPr/>
    </dgm:pt>
    <dgm:pt modelId="{BD32702F-11D0-43E0-BFAC-50A36CBF8AD0}" type="pres">
      <dgm:prSet presAssocID="{49884CC0-073A-4ED9-BA75-97206D113D10}" presName="nodeText" presStyleLbl="alignAccFollowNode1" presStyleIdx="2" presStyleCnt="30">
        <dgm:presLayoutVars>
          <dgm:bulletEnabled val="1"/>
        </dgm:presLayoutVars>
      </dgm:prSet>
      <dgm:spPr/>
    </dgm:pt>
    <dgm:pt modelId="{5CFE907E-694C-4E47-9FE9-EB9C26E40ED2}" type="pres">
      <dgm:prSet presAssocID="{9063797A-D195-4F94-B6E8-AFF2C6F318D2}" presName="sibTransComposite" presStyleCnt="0"/>
      <dgm:spPr/>
    </dgm:pt>
    <dgm:pt modelId="{0E6F262D-A1E3-4A9F-9EAE-552915972811}" type="pres">
      <dgm:prSet presAssocID="{C71356A3-50EC-4FE8-8DBA-91C5575AB7C6}" presName="compositeNode" presStyleCnt="0"/>
      <dgm:spPr/>
    </dgm:pt>
    <dgm:pt modelId="{C15DA1F5-ABEC-4825-9F3F-39D60B6571B1}" type="pres">
      <dgm:prSet presAssocID="{C71356A3-50EC-4FE8-8DBA-91C5575AB7C6}" presName="parTx" presStyleLbl="node1" presStyleIdx="0" presStyleCnt="0">
        <dgm:presLayoutVars>
          <dgm:chMax val="0"/>
          <dgm:chPref val="0"/>
          <dgm:bulletEnabled val="1"/>
        </dgm:presLayoutVars>
      </dgm:prSet>
      <dgm:spPr/>
    </dgm:pt>
    <dgm:pt modelId="{9429620D-B653-424A-B1CA-F4E4CF6B5928}" type="pres">
      <dgm:prSet presAssocID="{C71356A3-50EC-4FE8-8DBA-91C5575AB7C6}" presName="parSh" presStyleCnt="0"/>
      <dgm:spPr/>
    </dgm:pt>
    <dgm:pt modelId="{BC3F6516-8A56-49D3-B530-32ABD8E79056}" type="pres">
      <dgm:prSet presAssocID="{C71356A3-50EC-4FE8-8DBA-91C5575AB7C6}" presName="lineNode" presStyleLbl="alignAccFollowNode1" presStyleIdx="3" presStyleCnt="30"/>
      <dgm:spPr/>
    </dgm:pt>
    <dgm:pt modelId="{077B63DF-4BFC-431B-8BFD-76363102C132}" type="pres">
      <dgm:prSet presAssocID="{C71356A3-50EC-4FE8-8DBA-91C5575AB7C6}" presName="lineArrowNode" presStyleLbl="alignAccFollowNode1" presStyleIdx="4" presStyleCnt="30"/>
      <dgm:spPr/>
    </dgm:pt>
    <dgm:pt modelId="{0EFC78B4-9ADB-4BF1-919C-3919A1FFC9FE}" type="pres">
      <dgm:prSet presAssocID="{0A37A739-C237-477E-B9D2-4EC020288FE8}" presName="sibTransNodeCircle" presStyleLbl="alignNode1" presStyleIdx="1" presStyleCnt="10">
        <dgm:presLayoutVars>
          <dgm:chMax val="0"/>
          <dgm:bulletEnabled/>
        </dgm:presLayoutVars>
      </dgm:prSet>
      <dgm:spPr/>
    </dgm:pt>
    <dgm:pt modelId="{150BAC19-0C4D-4436-81C5-E1FF3D0B0280}" type="pres">
      <dgm:prSet presAssocID="{0A37A739-C237-477E-B9D2-4EC020288FE8}" presName="spacerBetweenCircleAndCallout" presStyleCnt="0">
        <dgm:presLayoutVars/>
      </dgm:prSet>
      <dgm:spPr/>
    </dgm:pt>
    <dgm:pt modelId="{4E6CF306-DC76-438D-886B-3C2D2E4A73A0}" type="pres">
      <dgm:prSet presAssocID="{C71356A3-50EC-4FE8-8DBA-91C5575AB7C6}" presName="nodeText" presStyleLbl="alignAccFollowNode1" presStyleIdx="5" presStyleCnt="30">
        <dgm:presLayoutVars>
          <dgm:bulletEnabled val="1"/>
        </dgm:presLayoutVars>
      </dgm:prSet>
      <dgm:spPr/>
    </dgm:pt>
    <dgm:pt modelId="{3076A352-9F62-4142-B072-F926160DA02B}" type="pres">
      <dgm:prSet presAssocID="{0A37A739-C237-477E-B9D2-4EC020288FE8}" presName="sibTransComposite" presStyleCnt="0"/>
      <dgm:spPr/>
    </dgm:pt>
    <dgm:pt modelId="{4CA12E28-4C6F-466A-8DEC-90BA30FDCF55}" type="pres">
      <dgm:prSet presAssocID="{6130F68C-CEE1-45CB-9BAB-F12F3AE521D8}" presName="compositeNode" presStyleCnt="0"/>
      <dgm:spPr/>
    </dgm:pt>
    <dgm:pt modelId="{6FC64216-A878-4221-B7CC-2DFFB1428F7F}" type="pres">
      <dgm:prSet presAssocID="{6130F68C-CEE1-45CB-9BAB-F12F3AE521D8}" presName="parTx" presStyleLbl="node1" presStyleIdx="0" presStyleCnt="0">
        <dgm:presLayoutVars>
          <dgm:chMax val="0"/>
          <dgm:chPref val="0"/>
          <dgm:bulletEnabled val="1"/>
        </dgm:presLayoutVars>
      </dgm:prSet>
      <dgm:spPr/>
    </dgm:pt>
    <dgm:pt modelId="{FA733E7B-DE5D-4BCE-9370-526868EA49E0}" type="pres">
      <dgm:prSet presAssocID="{6130F68C-CEE1-45CB-9BAB-F12F3AE521D8}" presName="parSh" presStyleCnt="0"/>
      <dgm:spPr/>
    </dgm:pt>
    <dgm:pt modelId="{15D892F3-0CA2-40E2-A702-135DE7054757}" type="pres">
      <dgm:prSet presAssocID="{6130F68C-CEE1-45CB-9BAB-F12F3AE521D8}" presName="lineNode" presStyleLbl="alignAccFollowNode1" presStyleIdx="6" presStyleCnt="30"/>
      <dgm:spPr/>
    </dgm:pt>
    <dgm:pt modelId="{6C582B84-F774-42A9-956D-724BA6966DE9}" type="pres">
      <dgm:prSet presAssocID="{6130F68C-CEE1-45CB-9BAB-F12F3AE521D8}" presName="lineArrowNode" presStyleLbl="alignAccFollowNode1" presStyleIdx="7" presStyleCnt="30"/>
      <dgm:spPr/>
    </dgm:pt>
    <dgm:pt modelId="{794A1829-7678-4C62-B9CF-E98F08ADA780}" type="pres">
      <dgm:prSet presAssocID="{4A1ED710-AF5D-4FBE-8C8E-825CA531360B}" presName="sibTransNodeCircle" presStyleLbl="alignNode1" presStyleIdx="2" presStyleCnt="10">
        <dgm:presLayoutVars>
          <dgm:chMax val="0"/>
          <dgm:bulletEnabled/>
        </dgm:presLayoutVars>
      </dgm:prSet>
      <dgm:spPr/>
    </dgm:pt>
    <dgm:pt modelId="{CEB9206A-42BF-440A-B0C0-BFFF52019DD2}" type="pres">
      <dgm:prSet presAssocID="{4A1ED710-AF5D-4FBE-8C8E-825CA531360B}" presName="spacerBetweenCircleAndCallout" presStyleCnt="0">
        <dgm:presLayoutVars/>
      </dgm:prSet>
      <dgm:spPr/>
    </dgm:pt>
    <dgm:pt modelId="{4C584B3F-BF7A-48E3-A15F-A625E570E411}" type="pres">
      <dgm:prSet presAssocID="{6130F68C-CEE1-45CB-9BAB-F12F3AE521D8}" presName="nodeText" presStyleLbl="alignAccFollowNode1" presStyleIdx="8" presStyleCnt="30">
        <dgm:presLayoutVars>
          <dgm:bulletEnabled val="1"/>
        </dgm:presLayoutVars>
      </dgm:prSet>
      <dgm:spPr/>
    </dgm:pt>
    <dgm:pt modelId="{B04E80D6-7EAE-4C80-979C-0DB6B79E9944}" type="pres">
      <dgm:prSet presAssocID="{4A1ED710-AF5D-4FBE-8C8E-825CA531360B}" presName="sibTransComposite" presStyleCnt="0"/>
      <dgm:spPr/>
    </dgm:pt>
    <dgm:pt modelId="{71CE9FCD-5D8E-4370-B9CF-1814936F6DA0}" type="pres">
      <dgm:prSet presAssocID="{844E4D32-0E57-47FC-9E24-6192B054CBEB}" presName="compositeNode" presStyleCnt="0"/>
      <dgm:spPr/>
    </dgm:pt>
    <dgm:pt modelId="{F8244BA3-9D2F-4F57-A354-9711F2359646}" type="pres">
      <dgm:prSet presAssocID="{844E4D32-0E57-47FC-9E24-6192B054CBEB}" presName="parTx" presStyleLbl="node1" presStyleIdx="0" presStyleCnt="0">
        <dgm:presLayoutVars>
          <dgm:chMax val="0"/>
          <dgm:chPref val="0"/>
          <dgm:bulletEnabled val="1"/>
        </dgm:presLayoutVars>
      </dgm:prSet>
      <dgm:spPr/>
    </dgm:pt>
    <dgm:pt modelId="{BF2D846A-9208-4BF5-995A-FC44F7FF9793}" type="pres">
      <dgm:prSet presAssocID="{844E4D32-0E57-47FC-9E24-6192B054CBEB}" presName="parSh" presStyleCnt="0"/>
      <dgm:spPr/>
    </dgm:pt>
    <dgm:pt modelId="{A9E0C2BA-3750-4AEB-A88D-A14A549FF716}" type="pres">
      <dgm:prSet presAssocID="{844E4D32-0E57-47FC-9E24-6192B054CBEB}" presName="lineNode" presStyleLbl="alignAccFollowNode1" presStyleIdx="9" presStyleCnt="30"/>
      <dgm:spPr/>
    </dgm:pt>
    <dgm:pt modelId="{CB4EE470-46B2-481D-81DF-C457656B6401}" type="pres">
      <dgm:prSet presAssocID="{844E4D32-0E57-47FC-9E24-6192B054CBEB}" presName="lineArrowNode" presStyleLbl="alignAccFollowNode1" presStyleIdx="10" presStyleCnt="30"/>
      <dgm:spPr/>
    </dgm:pt>
    <dgm:pt modelId="{B8AF0284-B7D5-448B-AF8B-F8F474551280}" type="pres">
      <dgm:prSet presAssocID="{EC0D4770-7A0E-4575-BE45-123F6594A1DB}" presName="sibTransNodeCircle" presStyleLbl="alignNode1" presStyleIdx="3" presStyleCnt="10">
        <dgm:presLayoutVars>
          <dgm:chMax val="0"/>
          <dgm:bulletEnabled/>
        </dgm:presLayoutVars>
      </dgm:prSet>
      <dgm:spPr/>
    </dgm:pt>
    <dgm:pt modelId="{D44EF5E4-E86B-4FE4-B97E-00397871EE94}" type="pres">
      <dgm:prSet presAssocID="{EC0D4770-7A0E-4575-BE45-123F6594A1DB}" presName="spacerBetweenCircleAndCallout" presStyleCnt="0">
        <dgm:presLayoutVars/>
      </dgm:prSet>
      <dgm:spPr/>
    </dgm:pt>
    <dgm:pt modelId="{D31F574F-11EF-4DF1-A4D8-7B363756601A}" type="pres">
      <dgm:prSet presAssocID="{844E4D32-0E57-47FC-9E24-6192B054CBEB}" presName="nodeText" presStyleLbl="alignAccFollowNode1" presStyleIdx="11" presStyleCnt="30">
        <dgm:presLayoutVars>
          <dgm:bulletEnabled val="1"/>
        </dgm:presLayoutVars>
      </dgm:prSet>
      <dgm:spPr/>
    </dgm:pt>
    <dgm:pt modelId="{CED9B716-3F27-4347-A3D0-1864D5E336A7}" type="pres">
      <dgm:prSet presAssocID="{EC0D4770-7A0E-4575-BE45-123F6594A1DB}" presName="sibTransComposite" presStyleCnt="0"/>
      <dgm:spPr/>
    </dgm:pt>
    <dgm:pt modelId="{DCF99C61-D852-4DDF-A5AD-C0BCF16D1FFC}" type="pres">
      <dgm:prSet presAssocID="{B27FFFDD-065D-4430-87DF-90086689F1DE}" presName="compositeNode" presStyleCnt="0"/>
      <dgm:spPr/>
    </dgm:pt>
    <dgm:pt modelId="{AED3A1CF-1F13-4A41-99BE-F7FF6F82BBF2}" type="pres">
      <dgm:prSet presAssocID="{B27FFFDD-065D-4430-87DF-90086689F1DE}" presName="parTx" presStyleLbl="node1" presStyleIdx="0" presStyleCnt="0">
        <dgm:presLayoutVars>
          <dgm:chMax val="0"/>
          <dgm:chPref val="0"/>
          <dgm:bulletEnabled val="1"/>
        </dgm:presLayoutVars>
      </dgm:prSet>
      <dgm:spPr/>
    </dgm:pt>
    <dgm:pt modelId="{9064BF04-2286-47E7-95E9-017E292C23E5}" type="pres">
      <dgm:prSet presAssocID="{B27FFFDD-065D-4430-87DF-90086689F1DE}" presName="parSh" presStyleCnt="0"/>
      <dgm:spPr/>
    </dgm:pt>
    <dgm:pt modelId="{76A87916-8B5F-4C78-ACBF-89F4D1B20525}" type="pres">
      <dgm:prSet presAssocID="{B27FFFDD-065D-4430-87DF-90086689F1DE}" presName="lineNode" presStyleLbl="alignAccFollowNode1" presStyleIdx="12" presStyleCnt="30"/>
      <dgm:spPr/>
    </dgm:pt>
    <dgm:pt modelId="{A6622AA2-371C-40AB-8ADE-3B61EFD22813}" type="pres">
      <dgm:prSet presAssocID="{B27FFFDD-065D-4430-87DF-90086689F1DE}" presName="lineArrowNode" presStyleLbl="alignAccFollowNode1" presStyleIdx="13" presStyleCnt="30"/>
      <dgm:spPr/>
    </dgm:pt>
    <dgm:pt modelId="{07E27B45-81BA-492E-96D7-2FAC3F0B6A4D}" type="pres">
      <dgm:prSet presAssocID="{F89986E4-6409-4FC8-B449-F40CDBEDB657}" presName="sibTransNodeCircle" presStyleLbl="alignNode1" presStyleIdx="4" presStyleCnt="10">
        <dgm:presLayoutVars>
          <dgm:chMax val="0"/>
          <dgm:bulletEnabled/>
        </dgm:presLayoutVars>
      </dgm:prSet>
      <dgm:spPr/>
    </dgm:pt>
    <dgm:pt modelId="{C190F8B9-6296-45D8-8A77-08D6E2312945}" type="pres">
      <dgm:prSet presAssocID="{F89986E4-6409-4FC8-B449-F40CDBEDB657}" presName="spacerBetweenCircleAndCallout" presStyleCnt="0">
        <dgm:presLayoutVars/>
      </dgm:prSet>
      <dgm:spPr/>
    </dgm:pt>
    <dgm:pt modelId="{7D350F14-0CBD-486A-8C3A-A32464B4B44C}" type="pres">
      <dgm:prSet presAssocID="{B27FFFDD-065D-4430-87DF-90086689F1DE}" presName="nodeText" presStyleLbl="alignAccFollowNode1" presStyleIdx="14" presStyleCnt="30">
        <dgm:presLayoutVars>
          <dgm:bulletEnabled val="1"/>
        </dgm:presLayoutVars>
      </dgm:prSet>
      <dgm:spPr/>
    </dgm:pt>
    <dgm:pt modelId="{39344BB5-4ABE-4C7F-8FB6-F678847C19F8}" type="pres">
      <dgm:prSet presAssocID="{F89986E4-6409-4FC8-B449-F40CDBEDB657}" presName="sibTransComposite" presStyleCnt="0"/>
      <dgm:spPr/>
    </dgm:pt>
    <dgm:pt modelId="{819DF317-480B-499F-9A0E-E7E06CC6EA51}" type="pres">
      <dgm:prSet presAssocID="{198267BF-7626-4A41-8190-462C1F959339}" presName="compositeNode" presStyleCnt="0"/>
      <dgm:spPr/>
    </dgm:pt>
    <dgm:pt modelId="{60DA2641-7A2A-4F89-AC23-D26B8D10C385}" type="pres">
      <dgm:prSet presAssocID="{198267BF-7626-4A41-8190-462C1F959339}" presName="parTx" presStyleLbl="node1" presStyleIdx="0" presStyleCnt="0">
        <dgm:presLayoutVars>
          <dgm:chMax val="0"/>
          <dgm:chPref val="0"/>
          <dgm:bulletEnabled val="1"/>
        </dgm:presLayoutVars>
      </dgm:prSet>
      <dgm:spPr/>
    </dgm:pt>
    <dgm:pt modelId="{7C04E9F1-AA85-4E8E-96DA-BFA6ADE3E008}" type="pres">
      <dgm:prSet presAssocID="{198267BF-7626-4A41-8190-462C1F959339}" presName="parSh" presStyleCnt="0"/>
      <dgm:spPr/>
    </dgm:pt>
    <dgm:pt modelId="{85F02806-7BC3-42B0-9E9E-003F81304CB5}" type="pres">
      <dgm:prSet presAssocID="{198267BF-7626-4A41-8190-462C1F959339}" presName="lineNode" presStyleLbl="alignAccFollowNode1" presStyleIdx="15" presStyleCnt="30"/>
      <dgm:spPr/>
    </dgm:pt>
    <dgm:pt modelId="{F76DA392-BDFC-42EA-9F98-A67D245F28CD}" type="pres">
      <dgm:prSet presAssocID="{198267BF-7626-4A41-8190-462C1F959339}" presName="lineArrowNode" presStyleLbl="alignAccFollowNode1" presStyleIdx="16" presStyleCnt="30"/>
      <dgm:spPr/>
    </dgm:pt>
    <dgm:pt modelId="{4A4323E6-DCF1-4FCB-8FDC-DFD5944D351D}" type="pres">
      <dgm:prSet presAssocID="{523302A5-E9AB-41C7-BE72-600744BCE319}" presName="sibTransNodeCircle" presStyleLbl="alignNode1" presStyleIdx="5" presStyleCnt="10">
        <dgm:presLayoutVars>
          <dgm:chMax val="0"/>
          <dgm:bulletEnabled/>
        </dgm:presLayoutVars>
      </dgm:prSet>
      <dgm:spPr/>
    </dgm:pt>
    <dgm:pt modelId="{24594316-B18E-419A-A765-A9A9AE8A0599}" type="pres">
      <dgm:prSet presAssocID="{523302A5-E9AB-41C7-BE72-600744BCE319}" presName="spacerBetweenCircleAndCallout" presStyleCnt="0">
        <dgm:presLayoutVars/>
      </dgm:prSet>
      <dgm:spPr/>
    </dgm:pt>
    <dgm:pt modelId="{D0D013F4-A542-4556-B8E0-BB00520FA654}" type="pres">
      <dgm:prSet presAssocID="{198267BF-7626-4A41-8190-462C1F959339}" presName="nodeText" presStyleLbl="alignAccFollowNode1" presStyleIdx="17" presStyleCnt="30">
        <dgm:presLayoutVars>
          <dgm:bulletEnabled val="1"/>
        </dgm:presLayoutVars>
      </dgm:prSet>
      <dgm:spPr/>
    </dgm:pt>
    <dgm:pt modelId="{7E875CF1-016A-468B-A2A3-F618D2C7CE24}" type="pres">
      <dgm:prSet presAssocID="{523302A5-E9AB-41C7-BE72-600744BCE319}" presName="sibTransComposite" presStyleCnt="0"/>
      <dgm:spPr/>
    </dgm:pt>
    <dgm:pt modelId="{A454BCC9-C2AC-4032-9C48-B399066E46AF}" type="pres">
      <dgm:prSet presAssocID="{ECC797E9-5C10-4F8B-AE03-5F0A0EDA5664}" presName="compositeNode" presStyleCnt="0"/>
      <dgm:spPr/>
    </dgm:pt>
    <dgm:pt modelId="{18BA5A6C-061C-4068-9616-46CBF54184FE}" type="pres">
      <dgm:prSet presAssocID="{ECC797E9-5C10-4F8B-AE03-5F0A0EDA5664}" presName="parTx" presStyleLbl="node1" presStyleIdx="0" presStyleCnt="0">
        <dgm:presLayoutVars>
          <dgm:chMax val="0"/>
          <dgm:chPref val="0"/>
          <dgm:bulletEnabled val="1"/>
        </dgm:presLayoutVars>
      </dgm:prSet>
      <dgm:spPr/>
    </dgm:pt>
    <dgm:pt modelId="{66CC1352-895E-4703-99BB-10EA1DCE5FC7}" type="pres">
      <dgm:prSet presAssocID="{ECC797E9-5C10-4F8B-AE03-5F0A0EDA5664}" presName="parSh" presStyleCnt="0"/>
      <dgm:spPr/>
    </dgm:pt>
    <dgm:pt modelId="{AC9AAEBD-99BE-4065-BAEA-8EB86A8C4754}" type="pres">
      <dgm:prSet presAssocID="{ECC797E9-5C10-4F8B-AE03-5F0A0EDA5664}" presName="lineNode" presStyleLbl="alignAccFollowNode1" presStyleIdx="18" presStyleCnt="30"/>
      <dgm:spPr/>
    </dgm:pt>
    <dgm:pt modelId="{2B1E4D5A-3D56-428A-90B5-B0135FD8BA77}" type="pres">
      <dgm:prSet presAssocID="{ECC797E9-5C10-4F8B-AE03-5F0A0EDA5664}" presName="lineArrowNode" presStyleLbl="alignAccFollowNode1" presStyleIdx="19" presStyleCnt="30"/>
      <dgm:spPr/>
    </dgm:pt>
    <dgm:pt modelId="{00851E45-8E26-4FBE-83D8-E95DB2735AAF}" type="pres">
      <dgm:prSet presAssocID="{375B8F8C-2AFB-4E7A-A8A0-B35718F45961}" presName="sibTransNodeCircle" presStyleLbl="alignNode1" presStyleIdx="6" presStyleCnt="10">
        <dgm:presLayoutVars>
          <dgm:chMax val="0"/>
          <dgm:bulletEnabled/>
        </dgm:presLayoutVars>
      </dgm:prSet>
      <dgm:spPr/>
    </dgm:pt>
    <dgm:pt modelId="{8AE311ED-7DB0-46EC-A9F8-53B2734FE901}" type="pres">
      <dgm:prSet presAssocID="{375B8F8C-2AFB-4E7A-A8A0-B35718F45961}" presName="spacerBetweenCircleAndCallout" presStyleCnt="0">
        <dgm:presLayoutVars/>
      </dgm:prSet>
      <dgm:spPr/>
    </dgm:pt>
    <dgm:pt modelId="{E837B140-2343-43E1-A265-0AAEA1164FAE}" type="pres">
      <dgm:prSet presAssocID="{ECC797E9-5C10-4F8B-AE03-5F0A0EDA5664}" presName="nodeText" presStyleLbl="alignAccFollowNode1" presStyleIdx="20" presStyleCnt="30">
        <dgm:presLayoutVars>
          <dgm:bulletEnabled val="1"/>
        </dgm:presLayoutVars>
      </dgm:prSet>
      <dgm:spPr/>
    </dgm:pt>
    <dgm:pt modelId="{CF923C21-4EAC-4C90-8D9F-AAFF00D9AC0F}" type="pres">
      <dgm:prSet presAssocID="{375B8F8C-2AFB-4E7A-A8A0-B35718F45961}" presName="sibTransComposite" presStyleCnt="0"/>
      <dgm:spPr/>
    </dgm:pt>
    <dgm:pt modelId="{E13D5F38-9C49-447C-88FC-867D73DF0937}" type="pres">
      <dgm:prSet presAssocID="{FD9BE2D3-921B-4E87-8701-DA9300B4E461}" presName="compositeNode" presStyleCnt="0"/>
      <dgm:spPr/>
    </dgm:pt>
    <dgm:pt modelId="{7C75F7BF-AAEB-4613-80BA-966E6000684D}" type="pres">
      <dgm:prSet presAssocID="{FD9BE2D3-921B-4E87-8701-DA9300B4E461}" presName="parTx" presStyleLbl="node1" presStyleIdx="0" presStyleCnt="0">
        <dgm:presLayoutVars>
          <dgm:chMax val="0"/>
          <dgm:chPref val="0"/>
          <dgm:bulletEnabled val="1"/>
        </dgm:presLayoutVars>
      </dgm:prSet>
      <dgm:spPr/>
    </dgm:pt>
    <dgm:pt modelId="{6C673DCA-0544-4255-BF8B-71ED341ADB6B}" type="pres">
      <dgm:prSet presAssocID="{FD9BE2D3-921B-4E87-8701-DA9300B4E461}" presName="parSh" presStyleCnt="0"/>
      <dgm:spPr/>
    </dgm:pt>
    <dgm:pt modelId="{B7005971-CACB-4465-BA8C-4984F9ABF1B7}" type="pres">
      <dgm:prSet presAssocID="{FD9BE2D3-921B-4E87-8701-DA9300B4E461}" presName="lineNode" presStyleLbl="alignAccFollowNode1" presStyleIdx="21" presStyleCnt="30"/>
      <dgm:spPr/>
    </dgm:pt>
    <dgm:pt modelId="{E3B4FD3E-AD84-425F-9EE3-3D4778E033A6}" type="pres">
      <dgm:prSet presAssocID="{FD9BE2D3-921B-4E87-8701-DA9300B4E461}" presName="lineArrowNode" presStyleLbl="alignAccFollowNode1" presStyleIdx="22" presStyleCnt="30"/>
      <dgm:spPr/>
    </dgm:pt>
    <dgm:pt modelId="{8A25398B-DE83-4FE4-AD55-74AC38D4B8D7}" type="pres">
      <dgm:prSet presAssocID="{BBC8E654-EA7D-49D3-B163-48789234544D}" presName="sibTransNodeCircle" presStyleLbl="alignNode1" presStyleIdx="7" presStyleCnt="10">
        <dgm:presLayoutVars>
          <dgm:chMax val="0"/>
          <dgm:bulletEnabled/>
        </dgm:presLayoutVars>
      </dgm:prSet>
      <dgm:spPr/>
    </dgm:pt>
    <dgm:pt modelId="{1179EA94-EA19-44B7-9DD9-3D6402C571F9}" type="pres">
      <dgm:prSet presAssocID="{BBC8E654-EA7D-49D3-B163-48789234544D}" presName="spacerBetweenCircleAndCallout" presStyleCnt="0">
        <dgm:presLayoutVars/>
      </dgm:prSet>
      <dgm:spPr/>
    </dgm:pt>
    <dgm:pt modelId="{D3D55E86-B0E0-4A64-AFB2-6B5E6DFE1B39}" type="pres">
      <dgm:prSet presAssocID="{FD9BE2D3-921B-4E87-8701-DA9300B4E461}" presName="nodeText" presStyleLbl="alignAccFollowNode1" presStyleIdx="23" presStyleCnt="30">
        <dgm:presLayoutVars>
          <dgm:bulletEnabled val="1"/>
        </dgm:presLayoutVars>
      </dgm:prSet>
      <dgm:spPr/>
    </dgm:pt>
    <dgm:pt modelId="{CC877001-8498-4ED1-8D18-2BF01E1A5ECB}" type="pres">
      <dgm:prSet presAssocID="{BBC8E654-EA7D-49D3-B163-48789234544D}" presName="sibTransComposite" presStyleCnt="0"/>
      <dgm:spPr/>
    </dgm:pt>
    <dgm:pt modelId="{A46AC704-F83F-46E1-864C-6C88CEA3684C}" type="pres">
      <dgm:prSet presAssocID="{A2ADCC06-58FF-429B-8398-41A449E0DB70}" presName="compositeNode" presStyleCnt="0"/>
      <dgm:spPr/>
    </dgm:pt>
    <dgm:pt modelId="{D2E6C0B6-C07C-4F01-9F11-5A22F9A7FD41}" type="pres">
      <dgm:prSet presAssocID="{A2ADCC06-58FF-429B-8398-41A449E0DB70}" presName="parTx" presStyleLbl="node1" presStyleIdx="0" presStyleCnt="0">
        <dgm:presLayoutVars>
          <dgm:chMax val="0"/>
          <dgm:chPref val="0"/>
          <dgm:bulletEnabled val="1"/>
        </dgm:presLayoutVars>
      </dgm:prSet>
      <dgm:spPr/>
    </dgm:pt>
    <dgm:pt modelId="{48ADDAED-1239-409B-8BEA-C6587E222BF1}" type="pres">
      <dgm:prSet presAssocID="{A2ADCC06-58FF-429B-8398-41A449E0DB70}" presName="parSh" presStyleCnt="0"/>
      <dgm:spPr/>
    </dgm:pt>
    <dgm:pt modelId="{1F81E3BE-F2F2-4C5E-AE66-289A3F7E5D91}" type="pres">
      <dgm:prSet presAssocID="{A2ADCC06-58FF-429B-8398-41A449E0DB70}" presName="lineNode" presStyleLbl="alignAccFollowNode1" presStyleIdx="24" presStyleCnt="30"/>
      <dgm:spPr/>
    </dgm:pt>
    <dgm:pt modelId="{88FEC4A2-298D-4795-9FD7-72C2BC93A03D}" type="pres">
      <dgm:prSet presAssocID="{A2ADCC06-58FF-429B-8398-41A449E0DB70}" presName="lineArrowNode" presStyleLbl="alignAccFollowNode1" presStyleIdx="25" presStyleCnt="30"/>
      <dgm:spPr/>
    </dgm:pt>
    <dgm:pt modelId="{51862CEB-8C66-45ED-96E5-37EFE6A315ED}" type="pres">
      <dgm:prSet presAssocID="{9E8C7333-CEAC-425E-9118-22549E0217FE}" presName="sibTransNodeCircle" presStyleLbl="alignNode1" presStyleIdx="8" presStyleCnt="10">
        <dgm:presLayoutVars>
          <dgm:chMax val="0"/>
          <dgm:bulletEnabled/>
        </dgm:presLayoutVars>
      </dgm:prSet>
      <dgm:spPr/>
    </dgm:pt>
    <dgm:pt modelId="{B62AFAF2-0797-490C-B33E-705CBDBBCB89}" type="pres">
      <dgm:prSet presAssocID="{9E8C7333-CEAC-425E-9118-22549E0217FE}" presName="spacerBetweenCircleAndCallout" presStyleCnt="0">
        <dgm:presLayoutVars/>
      </dgm:prSet>
      <dgm:spPr/>
    </dgm:pt>
    <dgm:pt modelId="{56548C5B-0C18-4E93-B57F-C60B6460B964}" type="pres">
      <dgm:prSet presAssocID="{A2ADCC06-58FF-429B-8398-41A449E0DB70}" presName="nodeText" presStyleLbl="alignAccFollowNode1" presStyleIdx="26" presStyleCnt="30">
        <dgm:presLayoutVars>
          <dgm:bulletEnabled val="1"/>
        </dgm:presLayoutVars>
      </dgm:prSet>
      <dgm:spPr/>
    </dgm:pt>
    <dgm:pt modelId="{8F819EE0-EA2A-4817-B727-C2D26983E51F}" type="pres">
      <dgm:prSet presAssocID="{9E8C7333-CEAC-425E-9118-22549E0217FE}" presName="sibTransComposite" presStyleCnt="0"/>
      <dgm:spPr/>
    </dgm:pt>
    <dgm:pt modelId="{1213E475-645C-481E-B9F2-BBE9463969A9}" type="pres">
      <dgm:prSet presAssocID="{02580CE2-CBFB-4581-A5BF-A7C4985583C7}" presName="compositeNode" presStyleCnt="0"/>
      <dgm:spPr/>
    </dgm:pt>
    <dgm:pt modelId="{8F1C6031-6CC1-4153-9FFF-DD7FA1DFCAB1}" type="pres">
      <dgm:prSet presAssocID="{02580CE2-CBFB-4581-A5BF-A7C4985583C7}" presName="parTx" presStyleLbl="node1" presStyleIdx="0" presStyleCnt="0">
        <dgm:presLayoutVars>
          <dgm:chMax val="0"/>
          <dgm:chPref val="0"/>
          <dgm:bulletEnabled val="1"/>
        </dgm:presLayoutVars>
      </dgm:prSet>
      <dgm:spPr/>
    </dgm:pt>
    <dgm:pt modelId="{33713852-2345-4F49-8AAB-5B659B0B5088}" type="pres">
      <dgm:prSet presAssocID="{02580CE2-CBFB-4581-A5BF-A7C4985583C7}" presName="parSh" presStyleCnt="0"/>
      <dgm:spPr/>
    </dgm:pt>
    <dgm:pt modelId="{9544F0E9-0619-4796-A266-09AC8164C1C3}" type="pres">
      <dgm:prSet presAssocID="{02580CE2-CBFB-4581-A5BF-A7C4985583C7}" presName="lineNode" presStyleLbl="alignAccFollowNode1" presStyleIdx="27" presStyleCnt="30"/>
      <dgm:spPr/>
    </dgm:pt>
    <dgm:pt modelId="{9F4F3793-3B87-4164-BEF6-1E3859E04A92}" type="pres">
      <dgm:prSet presAssocID="{02580CE2-CBFB-4581-A5BF-A7C4985583C7}" presName="lineArrowNode" presStyleLbl="alignAccFollowNode1" presStyleIdx="28" presStyleCnt="30"/>
      <dgm:spPr/>
    </dgm:pt>
    <dgm:pt modelId="{9308A1D1-D060-46CF-83A3-A86D536DA71F}" type="pres">
      <dgm:prSet presAssocID="{9CE392EE-9F24-4C1A-90D8-B31B0E0E713A}" presName="sibTransNodeCircle" presStyleLbl="alignNode1" presStyleIdx="9" presStyleCnt="10">
        <dgm:presLayoutVars>
          <dgm:chMax val="0"/>
          <dgm:bulletEnabled/>
        </dgm:presLayoutVars>
      </dgm:prSet>
      <dgm:spPr/>
    </dgm:pt>
    <dgm:pt modelId="{6ACC8A43-6585-48C2-A867-D08CDBAF10D9}" type="pres">
      <dgm:prSet presAssocID="{9CE392EE-9F24-4C1A-90D8-B31B0E0E713A}" presName="spacerBetweenCircleAndCallout" presStyleCnt="0">
        <dgm:presLayoutVars/>
      </dgm:prSet>
      <dgm:spPr/>
    </dgm:pt>
    <dgm:pt modelId="{07B7A588-5FF7-4E73-909A-7BD99844A12A}" type="pres">
      <dgm:prSet presAssocID="{02580CE2-CBFB-4581-A5BF-A7C4985583C7}" presName="nodeText" presStyleLbl="alignAccFollowNode1" presStyleIdx="29" presStyleCnt="30">
        <dgm:presLayoutVars>
          <dgm:bulletEnabled val="1"/>
        </dgm:presLayoutVars>
      </dgm:prSet>
      <dgm:spPr/>
    </dgm:pt>
  </dgm:ptLst>
  <dgm:cxnLst>
    <dgm:cxn modelId="{61BE5C0D-2C1F-435E-84E7-F8D513E5198A}" type="presOf" srcId="{FD9BE2D3-921B-4E87-8701-DA9300B4E461}" destId="{D3D55E86-B0E0-4A64-AFB2-6B5E6DFE1B39}" srcOrd="0" destOrd="0" presId="urn:microsoft.com/office/officeart/2016/7/layout/LinearArrowProcessNumbered"/>
    <dgm:cxn modelId="{B1EAD20E-10B6-4BA3-9345-16F72E12A6A6}" srcId="{DFB86416-58B5-4B3D-8C4E-55C6949D6EE9}" destId="{C71356A3-50EC-4FE8-8DBA-91C5575AB7C6}" srcOrd="1" destOrd="0" parTransId="{EF167E6D-B7D3-49B9-BC3C-C28B5AFD69ED}" sibTransId="{0A37A739-C237-477E-B9D2-4EC020288FE8}"/>
    <dgm:cxn modelId="{40B16B11-DE16-4E56-8298-81460AF2CB49}" type="presOf" srcId="{C71356A3-50EC-4FE8-8DBA-91C5575AB7C6}" destId="{4E6CF306-DC76-438D-886B-3C2D2E4A73A0}" srcOrd="0" destOrd="0" presId="urn:microsoft.com/office/officeart/2016/7/layout/LinearArrowProcessNumbered"/>
    <dgm:cxn modelId="{62CAD412-26DC-4572-A858-B97F4739E1DF}" type="presOf" srcId="{198267BF-7626-4A41-8190-462C1F959339}" destId="{D0D013F4-A542-4556-B8E0-BB00520FA654}" srcOrd="0" destOrd="0" presId="urn:microsoft.com/office/officeart/2016/7/layout/LinearArrowProcessNumbered"/>
    <dgm:cxn modelId="{DAF0691A-90C9-4E2C-B018-349A331B180F}" type="presOf" srcId="{523302A5-E9AB-41C7-BE72-600744BCE319}" destId="{4A4323E6-DCF1-4FCB-8FDC-DFD5944D351D}" srcOrd="0" destOrd="0" presId="urn:microsoft.com/office/officeart/2016/7/layout/LinearArrowProcessNumbered"/>
    <dgm:cxn modelId="{C02CA61F-408F-481D-844E-640501F98B8B}" srcId="{DFB86416-58B5-4B3D-8C4E-55C6949D6EE9}" destId="{844E4D32-0E57-47FC-9E24-6192B054CBEB}" srcOrd="3" destOrd="0" parTransId="{23DCFADD-9E10-4F8F-AA28-01CE8A2201EC}" sibTransId="{EC0D4770-7A0E-4575-BE45-123F6594A1DB}"/>
    <dgm:cxn modelId="{2D138724-CD6D-4448-B272-28352ABD5F2F}" type="presOf" srcId="{A2ADCC06-58FF-429B-8398-41A449E0DB70}" destId="{56548C5B-0C18-4E93-B57F-C60B6460B964}" srcOrd="0" destOrd="0" presId="urn:microsoft.com/office/officeart/2016/7/layout/LinearArrowProcessNumbered"/>
    <dgm:cxn modelId="{68EA7227-FB9F-4CA8-9C4F-A6685DFA0232}" type="presOf" srcId="{DFB86416-58B5-4B3D-8C4E-55C6949D6EE9}" destId="{B6C08672-41A1-40C4-B16E-5FDAD530ADF9}" srcOrd="0" destOrd="0" presId="urn:microsoft.com/office/officeart/2016/7/layout/LinearArrowProcessNumbered"/>
    <dgm:cxn modelId="{8628AE3D-921D-4420-A77C-F3137F0680BC}" type="presOf" srcId="{375B8F8C-2AFB-4E7A-A8A0-B35718F45961}" destId="{00851E45-8E26-4FBE-83D8-E95DB2735AAF}" srcOrd="0" destOrd="0" presId="urn:microsoft.com/office/officeart/2016/7/layout/LinearArrowProcessNumbered"/>
    <dgm:cxn modelId="{0DE2F566-4C84-4C77-BCDF-66E7894D1573}" type="presOf" srcId="{B27FFFDD-065D-4430-87DF-90086689F1DE}" destId="{7D350F14-0CBD-486A-8C3A-A32464B4B44C}" srcOrd="0" destOrd="0" presId="urn:microsoft.com/office/officeart/2016/7/layout/LinearArrowProcessNumbered"/>
    <dgm:cxn modelId="{F8EC614C-9DC4-4CCE-A083-CE610F15DFC9}" type="presOf" srcId="{9063797A-D195-4F94-B6E8-AFF2C6F318D2}" destId="{BEAF1631-EACB-4F6E-9E73-C5F458E814A5}" srcOrd="0" destOrd="0" presId="urn:microsoft.com/office/officeart/2016/7/layout/LinearArrowProcessNumbered"/>
    <dgm:cxn modelId="{3A1BC970-3A5B-4218-88C7-82FF42FA3163}" srcId="{DFB86416-58B5-4B3D-8C4E-55C6949D6EE9}" destId="{198267BF-7626-4A41-8190-462C1F959339}" srcOrd="5" destOrd="0" parTransId="{6A35DB60-2A20-4BE0-9272-FD1D4E8214A3}" sibTransId="{523302A5-E9AB-41C7-BE72-600744BCE319}"/>
    <dgm:cxn modelId="{F1BF1874-A047-43B6-AC68-349D1243FEC0}" srcId="{DFB86416-58B5-4B3D-8C4E-55C6949D6EE9}" destId="{02580CE2-CBFB-4581-A5BF-A7C4985583C7}" srcOrd="9" destOrd="0" parTransId="{3DD24491-BB56-4BD7-A51A-0FBFA1FA992A}" sibTransId="{9CE392EE-9F24-4C1A-90D8-B31B0E0E713A}"/>
    <dgm:cxn modelId="{B53C0457-4C22-48AD-A7B9-6E84963A071D}" type="presOf" srcId="{49884CC0-073A-4ED9-BA75-97206D113D10}" destId="{BD32702F-11D0-43E0-BFAC-50A36CBF8AD0}" srcOrd="0" destOrd="0" presId="urn:microsoft.com/office/officeart/2016/7/layout/LinearArrowProcessNumbered"/>
    <dgm:cxn modelId="{F82B7179-BD40-4C15-85B2-B6FDCDECA76C}" srcId="{DFB86416-58B5-4B3D-8C4E-55C6949D6EE9}" destId="{ECC797E9-5C10-4F8B-AE03-5F0A0EDA5664}" srcOrd="6" destOrd="0" parTransId="{9986C9F0-C8B2-4EE9-BF12-474A801042E9}" sibTransId="{375B8F8C-2AFB-4E7A-A8A0-B35718F45961}"/>
    <dgm:cxn modelId="{26E1367C-862A-4752-BC76-6D09199A71B1}" srcId="{DFB86416-58B5-4B3D-8C4E-55C6949D6EE9}" destId="{FD9BE2D3-921B-4E87-8701-DA9300B4E461}" srcOrd="7" destOrd="0" parTransId="{8382532C-289C-4AA2-935A-160A4161AC4D}" sibTransId="{BBC8E654-EA7D-49D3-B163-48789234544D}"/>
    <dgm:cxn modelId="{CE65438B-E011-4110-A564-CC1D2B71EDAE}" type="presOf" srcId="{4A1ED710-AF5D-4FBE-8C8E-825CA531360B}" destId="{794A1829-7678-4C62-B9CF-E98F08ADA780}" srcOrd="0" destOrd="0" presId="urn:microsoft.com/office/officeart/2016/7/layout/LinearArrowProcessNumbered"/>
    <dgm:cxn modelId="{D6A7218C-81B6-4F60-98E7-0762902B3FA3}" srcId="{DFB86416-58B5-4B3D-8C4E-55C6949D6EE9}" destId="{49884CC0-073A-4ED9-BA75-97206D113D10}" srcOrd="0" destOrd="0" parTransId="{4CF2D447-6560-4A8C-AABF-86C33E775F2B}" sibTransId="{9063797A-D195-4F94-B6E8-AFF2C6F318D2}"/>
    <dgm:cxn modelId="{BB419098-CC91-4FA5-B650-46EC545F9835}" type="presOf" srcId="{ECC797E9-5C10-4F8B-AE03-5F0A0EDA5664}" destId="{E837B140-2343-43E1-A265-0AAEA1164FAE}" srcOrd="0" destOrd="0" presId="urn:microsoft.com/office/officeart/2016/7/layout/LinearArrowProcessNumbered"/>
    <dgm:cxn modelId="{B0B3D69F-F1F2-420C-A0DD-8391ADC270BF}" type="presOf" srcId="{F89986E4-6409-4FC8-B449-F40CDBEDB657}" destId="{07E27B45-81BA-492E-96D7-2FAC3F0B6A4D}" srcOrd="0" destOrd="0" presId="urn:microsoft.com/office/officeart/2016/7/layout/LinearArrowProcessNumbered"/>
    <dgm:cxn modelId="{55003BA3-C558-4C13-98B2-B8AE0A149C67}" type="presOf" srcId="{9CE392EE-9F24-4C1A-90D8-B31B0E0E713A}" destId="{9308A1D1-D060-46CF-83A3-A86D536DA71F}" srcOrd="0" destOrd="0" presId="urn:microsoft.com/office/officeart/2016/7/layout/LinearArrowProcessNumbered"/>
    <dgm:cxn modelId="{F34407B5-E886-4135-958D-993E188214CE}" type="presOf" srcId="{0A37A739-C237-477E-B9D2-4EC020288FE8}" destId="{0EFC78B4-9ADB-4BF1-919C-3919A1FFC9FE}" srcOrd="0" destOrd="0" presId="urn:microsoft.com/office/officeart/2016/7/layout/LinearArrowProcessNumbered"/>
    <dgm:cxn modelId="{BC69B4BA-419E-4E8C-93F3-31A07D13BD91}" type="presOf" srcId="{BBC8E654-EA7D-49D3-B163-48789234544D}" destId="{8A25398B-DE83-4FE4-AD55-74AC38D4B8D7}" srcOrd="0" destOrd="0" presId="urn:microsoft.com/office/officeart/2016/7/layout/LinearArrowProcessNumbered"/>
    <dgm:cxn modelId="{8ED2FFBB-CB94-4C1D-8676-504766F9E76D}" srcId="{DFB86416-58B5-4B3D-8C4E-55C6949D6EE9}" destId="{B27FFFDD-065D-4430-87DF-90086689F1DE}" srcOrd="4" destOrd="0" parTransId="{0DDBADD7-7204-4330-B3D2-EBE9D3342204}" sibTransId="{F89986E4-6409-4FC8-B449-F40CDBEDB657}"/>
    <dgm:cxn modelId="{BCC217DD-4BF3-4690-8FA5-347CD17539BB}" type="presOf" srcId="{EC0D4770-7A0E-4575-BE45-123F6594A1DB}" destId="{B8AF0284-B7D5-448B-AF8B-F8F474551280}" srcOrd="0" destOrd="0" presId="urn:microsoft.com/office/officeart/2016/7/layout/LinearArrowProcessNumbered"/>
    <dgm:cxn modelId="{542DF8EB-E95D-47A5-AFCE-02BE780B8D58}" type="presOf" srcId="{844E4D32-0E57-47FC-9E24-6192B054CBEB}" destId="{D31F574F-11EF-4DF1-A4D8-7B363756601A}" srcOrd="0" destOrd="0" presId="urn:microsoft.com/office/officeart/2016/7/layout/LinearArrowProcessNumbered"/>
    <dgm:cxn modelId="{57875DEF-85D9-48E3-B4D8-9E95668CC1E6}" type="presOf" srcId="{6130F68C-CEE1-45CB-9BAB-F12F3AE521D8}" destId="{4C584B3F-BF7A-48E3-A15F-A625E570E411}" srcOrd="0" destOrd="0" presId="urn:microsoft.com/office/officeart/2016/7/layout/LinearArrowProcessNumbered"/>
    <dgm:cxn modelId="{DCCA9DF0-552B-4E70-AAAE-B4E7AF955FD5}" type="presOf" srcId="{9E8C7333-CEAC-425E-9118-22549E0217FE}" destId="{51862CEB-8C66-45ED-96E5-37EFE6A315ED}" srcOrd="0" destOrd="0" presId="urn:microsoft.com/office/officeart/2016/7/layout/LinearArrowProcessNumbered"/>
    <dgm:cxn modelId="{62718BF2-B760-40BB-BD3F-A77A60CE864B}" srcId="{DFB86416-58B5-4B3D-8C4E-55C6949D6EE9}" destId="{A2ADCC06-58FF-429B-8398-41A449E0DB70}" srcOrd="8" destOrd="0" parTransId="{51B080A1-9753-4573-86E1-621DDFDBBF59}" sibTransId="{9E8C7333-CEAC-425E-9118-22549E0217FE}"/>
    <dgm:cxn modelId="{923D9EFC-C417-4DFA-B456-F5EC9BA28B62}" srcId="{DFB86416-58B5-4B3D-8C4E-55C6949D6EE9}" destId="{6130F68C-CEE1-45CB-9BAB-F12F3AE521D8}" srcOrd="2" destOrd="0" parTransId="{F274010A-8D4E-4A86-BA39-6E56F7885400}" sibTransId="{4A1ED710-AF5D-4FBE-8C8E-825CA531360B}"/>
    <dgm:cxn modelId="{9F5578FE-72AF-4C56-BF93-7B80F7AA9788}" type="presOf" srcId="{02580CE2-CBFB-4581-A5BF-A7C4985583C7}" destId="{07B7A588-5FF7-4E73-909A-7BD99844A12A}" srcOrd="0" destOrd="0" presId="urn:microsoft.com/office/officeart/2016/7/layout/LinearArrowProcessNumbered"/>
    <dgm:cxn modelId="{F3D9285E-EA5E-43C7-87FD-6DEF1F9E596F}" type="presParOf" srcId="{B6C08672-41A1-40C4-B16E-5FDAD530ADF9}" destId="{389E1399-91E1-47FE-AE60-5044B972AE76}" srcOrd="0" destOrd="0" presId="urn:microsoft.com/office/officeart/2016/7/layout/LinearArrowProcessNumbered"/>
    <dgm:cxn modelId="{3E78DCFF-DDC1-4D10-B710-169684E26F55}" type="presParOf" srcId="{389E1399-91E1-47FE-AE60-5044B972AE76}" destId="{560B9A73-C334-479C-A1BB-45DCDE8A28B5}" srcOrd="0" destOrd="0" presId="urn:microsoft.com/office/officeart/2016/7/layout/LinearArrowProcessNumbered"/>
    <dgm:cxn modelId="{B191CA8F-E422-4ED8-BD6D-FA408C4D6A55}" type="presParOf" srcId="{389E1399-91E1-47FE-AE60-5044B972AE76}" destId="{85EE8B1C-04CA-4F16-8583-51EDCDD53397}" srcOrd="1" destOrd="0" presId="urn:microsoft.com/office/officeart/2016/7/layout/LinearArrowProcessNumbered"/>
    <dgm:cxn modelId="{1A5B2430-4938-45E8-A7F6-A22F42527851}" type="presParOf" srcId="{85EE8B1C-04CA-4F16-8583-51EDCDD53397}" destId="{AAD4B1BF-97B3-42F0-84E6-2881FE1D3E8D}" srcOrd="0" destOrd="0" presId="urn:microsoft.com/office/officeart/2016/7/layout/LinearArrowProcessNumbered"/>
    <dgm:cxn modelId="{62504062-810E-486F-A27B-90DEACC83D21}" type="presParOf" srcId="{85EE8B1C-04CA-4F16-8583-51EDCDD53397}" destId="{DE1FEE7A-7F30-452B-A18E-1D1EFE1B787C}" srcOrd="1" destOrd="0" presId="urn:microsoft.com/office/officeart/2016/7/layout/LinearArrowProcessNumbered"/>
    <dgm:cxn modelId="{FF5A1BEB-0815-4D2E-8515-67C1D2A78D4E}" type="presParOf" srcId="{85EE8B1C-04CA-4F16-8583-51EDCDD53397}" destId="{BEAF1631-EACB-4F6E-9E73-C5F458E814A5}" srcOrd="2" destOrd="0" presId="urn:microsoft.com/office/officeart/2016/7/layout/LinearArrowProcessNumbered"/>
    <dgm:cxn modelId="{5F5D46E3-87D5-4679-86D6-E5997B71DDB6}" type="presParOf" srcId="{85EE8B1C-04CA-4F16-8583-51EDCDD53397}" destId="{2FC57536-FC7C-4FD6-93DC-800A47B9AC68}" srcOrd="3" destOrd="0" presId="urn:microsoft.com/office/officeart/2016/7/layout/LinearArrowProcessNumbered"/>
    <dgm:cxn modelId="{9611030D-305A-47AB-BD88-65FEAF0045AC}" type="presParOf" srcId="{389E1399-91E1-47FE-AE60-5044B972AE76}" destId="{BD32702F-11D0-43E0-BFAC-50A36CBF8AD0}" srcOrd="2" destOrd="0" presId="urn:microsoft.com/office/officeart/2016/7/layout/LinearArrowProcessNumbered"/>
    <dgm:cxn modelId="{06015BEB-09E4-4029-AD30-81387DDE1C5B}" type="presParOf" srcId="{B6C08672-41A1-40C4-B16E-5FDAD530ADF9}" destId="{5CFE907E-694C-4E47-9FE9-EB9C26E40ED2}" srcOrd="1" destOrd="0" presId="urn:microsoft.com/office/officeart/2016/7/layout/LinearArrowProcessNumbered"/>
    <dgm:cxn modelId="{7F2BF129-4FD9-4F62-962E-400EE6A35C4D}" type="presParOf" srcId="{B6C08672-41A1-40C4-B16E-5FDAD530ADF9}" destId="{0E6F262D-A1E3-4A9F-9EAE-552915972811}" srcOrd="2" destOrd="0" presId="urn:microsoft.com/office/officeart/2016/7/layout/LinearArrowProcessNumbered"/>
    <dgm:cxn modelId="{F8F7AE5C-8E61-4D60-8CD2-D75A06DC5479}" type="presParOf" srcId="{0E6F262D-A1E3-4A9F-9EAE-552915972811}" destId="{C15DA1F5-ABEC-4825-9F3F-39D60B6571B1}" srcOrd="0" destOrd="0" presId="urn:microsoft.com/office/officeart/2016/7/layout/LinearArrowProcessNumbered"/>
    <dgm:cxn modelId="{BA777F57-C966-4769-8A36-74CDCCC2D2FB}" type="presParOf" srcId="{0E6F262D-A1E3-4A9F-9EAE-552915972811}" destId="{9429620D-B653-424A-B1CA-F4E4CF6B5928}" srcOrd="1" destOrd="0" presId="urn:microsoft.com/office/officeart/2016/7/layout/LinearArrowProcessNumbered"/>
    <dgm:cxn modelId="{B09DD751-8063-4184-8AC0-42D0B5E2CEC4}" type="presParOf" srcId="{9429620D-B653-424A-B1CA-F4E4CF6B5928}" destId="{BC3F6516-8A56-49D3-B530-32ABD8E79056}" srcOrd="0" destOrd="0" presId="urn:microsoft.com/office/officeart/2016/7/layout/LinearArrowProcessNumbered"/>
    <dgm:cxn modelId="{D60A30E8-0852-4AC4-BE59-B42BAE4BFDD0}" type="presParOf" srcId="{9429620D-B653-424A-B1CA-F4E4CF6B5928}" destId="{077B63DF-4BFC-431B-8BFD-76363102C132}" srcOrd="1" destOrd="0" presId="urn:microsoft.com/office/officeart/2016/7/layout/LinearArrowProcessNumbered"/>
    <dgm:cxn modelId="{3B1448F3-EABA-4584-882A-EF2E5C9DC05A}" type="presParOf" srcId="{9429620D-B653-424A-B1CA-F4E4CF6B5928}" destId="{0EFC78B4-9ADB-4BF1-919C-3919A1FFC9FE}" srcOrd="2" destOrd="0" presId="urn:microsoft.com/office/officeart/2016/7/layout/LinearArrowProcessNumbered"/>
    <dgm:cxn modelId="{4728C677-4AA6-47C2-9098-5878A4870554}" type="presParOf" srcId="{9429620D-B653-424A-B1CA-F4E4CF6B5928}" destId="{150BAC19-0C4D-4436-81C5-E1FF3D0B0280}" srcOrd="3" destOrd="0" presId="urn:microsoft.com/office/officeart/2016/7/layout/LinearArrowProcessNumbered"/>
    <dgm:cxn modelId="{F413545A-ED9C-4E50-A9C4-030E7CAA2C82}" type="presParOf" srcId="{0E6F262D-A1E3-4A9F-9EAE-552915972811}" destId="{4E6CF306-DC76-438D-886B-3C2D2E4A73A0}" srcOrd="2" destOrd="0" presId="urn:microsoft.com/office/officeart/2016/7/layout/LinearArrowProcessNumbered"/>
    <dgm:cxn modelId="{F17B2627-371E-4531-AACD-2D37C8651F08}" type="presParOf" srcId="{B6C08672-41A1-40C4-B16E-5FDAD530ADF9}" destId="{3076A352-9F62-4142-B072-F926160DA02B}" srcOrd="3" destOrd="0" presId="urn:microsoft.com/office/officeart/2016/7/layout/LinearArrowProcessNumbered"/>
    <dgm:cxn modelId="{28D01D91-B789-4A01-8B49-65938EA91B2E}" type="presParOf" srcId="{B6C08672-41A1-40C4-B16E-5FDAD530ADF9}" destId="{4CA12E28-4C6F-466A-8DEC-90BA30FDCF55}" srcOrd="4" destOrd="0" presId="urn:microsoft.com/office/officeart/2016/7/layout/LinearArrowProcessNumbered"/>
    <dgm:cxn modelId="{455C8351-BB52-4AB3-93DC-0680AA3B220F}" type="presParOf" srcId="{4CA12E28-4C6F-466A-8DEC-90BA30FDCF55}" destId="{6FC64216-A878-4221-B7CC-2DFFB1428F7F}" srcOrd="0" destOrd="0" presId="urn:microsoft.com/office/officeart/2016/7/layout/LinearArrowProcessNumbered"/>
    <dgm:cxn modelId="{67FE8F64-C81B-4A3F-81BE-857630D49422}" type="presParOf" srcId="{4CA12E28-4C6F-466A-8DEC-90BA30FDCF55}" destId="{FA733E7B-DE5D-4BCE-9370-526868EA49E0}" srcOrd="1" destOrd="0" presId="urn:microsoft.com/office/officeart/2016/7/layout/LinearArrowProcessNumbered"/>
    <dgm:cxn modelId="{2F992C37-565D-4946-A612-68E5384699EE}" type="presParOf" srcId="{FA733E7B-DE5D-4BCE-9370-526868EA49E0}" destId="{15D892F3-0CA2-40E2-A702-135DE7054757}" srcOrd="0" destOrd="0" presId="urn:microsoft.com/office/officeart/2016/7/layout/LinearArrowProcessNumbered"/>
    <dgm:cxn modelId="{31047773-B494-4ACC-856C-6C1BE710B22C}" type="presParOf" srcId="{FA733E7B-DE5D-4BCE-9370-526868EA49E0}" destId="{6C582B84-F774-42A9-956D-724BA6966DE9}" srcOrd="1" destOrd="0" presId="urn:microsoft.com/office/officeart/2016/7/layout/LinearArrowProcessNumbered"/>
    <dgm:cxn modelId="{1ED06AD9-8E7B-4093-BD3F-7C93710088E3}" type="presParOf" srcId="{FA733E7B-DE5D-4BCE-9370-526868EA49E0}" destId="{794A1829-7678-4C62-B9CF-E98F08ADA780}" srcOrd="2" destOrd="0" presId="urn:microsoft.com/office/officeart/2016/7/layout/LinearArrowProcessNumbered"/>
    <dgm:cxn modelId="{982C1573-3726-4FA3-97BA-59F11AA2D28E}" type="presParOf" srcId="{FA733E7B-DE5D-4BCE-9370-526868EA49E0}" destId="{CEB9206A-42BF-440A-B0C0-BFFF52019DD2}" srcOrd="3" destOrd="0" presId="urn:microsoft.com/office/officeart/2016/7/layout/LinearArrowProcessNumbered"/>
    <dgm:cxn modelId="{3110DE78-4575-4D6E-ADF1-C758AC593562}" type="presParOf" srcId="{4CA12E28-4C6F-466A-8DEC-90BA30FDCF55}" destId="{4C584B3F-BF7A-48E3-A15F-A625E570E411}" srcOrd="2" destOrd="0" presId="urn:microsoft.com/office/officeart/2016/7/layout/LinearArrowProcessNumbered"/>
    <dgm:cxn modelId="{4265EFD4-1DD3-45E0-A4FA-9E1FEB0B0C75}" type="presParOf" srcId="{B6C08672-41A1-40C4-B16E-5FDAD530ADF9}" destId="{B04E80D6-7EAE-4C80-979C-0DB6B79E9944}" srcOrd="5" destOrd="0" presId="urn:microsoft.com/office/officeart/2016/7/layout/LinearArrowProcessNumbered"/>
    <dgm:cxn modelId="{9E593180-3F65-4D73-A6D6-8ABAD27245BD}" type="presParOf" srcId="{B6C08672-41A1-40C4-B16E-5FDAD530ADF9}" destId="{71CE9FCD-5D8E-4370-B9CF-1814936F6DA0}" srcOrd="6" destOrd="0" presId="urn:microsoft.com/office/officeart/2016/7/layout/LinearArrowProcessNumbered"/>
    <dgm:cxn modelId="{730B40AF-1EC2-465C-9E16-77889F95D7AD}" type="presParOf" srcId="{71CE9FCD-5D8E-4370-B9CF-1814936F6DA0}" destId="{F8244BA3-9D2F-4F57-A354-9711F2359646}" srcOrd="0" destOrd="0" presId="urn:microsoft.com/office/officeart/2016/7/layout/LinearArrowProcessNumbered"/>
    <dgm:cxn modelId="{10BA2F68-68AF-40B2-B024-DD5BA8011794}" type="presParOf" srcId="{71CE9FCD-5D8E-4370-B9CF-1814936F6DA0}" destId="{BF2D846A-9208-4BF5-995A-FC44F7FF9793}" srcOrd="1" destOrd="0" presId="urn:microsoft.com/office/officeart/2016/7/layout/LinearArrowProcessNumbered"/>
    <dgm:cxn modelId="{0B7F753E-1D55-495C-B9C9-B42B31067223}" type="presParOf" srcId="{BF2D846A-9208-4BF5-995A-FC44F7FF9793}" destId="{A9E0C2BA-3750-4AEB-A88D-A14A549FF716}" srcOrd="0" destOrd="0" presId="urn:microsoft.com/office/officeart/2016/7/layout/LinearArrowProcessNumbered"/>
    <dgm:cxn modelId="{40226147-A2A9-480E-A6E9-2F4CD00C44EE}" type="presParOf" srcId="{BF2D846A-9208-4BF5-995A-FC44F7FF9793}" destId="{CB4EE470-46B2-481D-81DF-C457656B6401}" srcOrd="1" destOrd="0" presId="urn:microsoft.com/office/officeart/2016/7/layout/LinearArrowProcessNumbered"/>
    <dgm:cxn modelId="{39E229DC-42A4-487A-B4CF-50D91396D7F9}" type="presParOf" srcId="{BF2D846A-9208-4BF5-995A-FC44F7FF9793}" destId="{B8AF0284-B7D5-448B-AF8B-F8F474551280}" srcOrd="2" destOrd="0" presId="urn:microsoft.com/office/officeart/2016/7/layout/LinearArrowProcessNumbered"/>
    <dgm:cxn modelId="{C2629E5D-2D12-48D7-BFBD-3239150929C9}" type="presParOf" srcId="{BF2D846A-9208-4BF5-995A-FC44F7FF9793}" destId="{D44EF5E4-E86B-4FE4-B97E-00397871EE94}" srcOrd="3" destOrd="0" presId="urn:microsoft.com/office/officeart/2016/7/layout/LinearArrowProcessNumbered"/>
    <dgm:cxn modelId="{681C07AD-DDFE-4748-BD16-4B650D918D4C}" type="presParOf" srcId="{71CE9FCD-5D8E-4370-B9CF-1814936F6DA0}" destId="{D31F574F-11EF-4DF1-A4D8-7B363756601A}" srcOrd="2" destOrd="0" presId="urn:microsoft.com/office/officeart/2016/7/layout/LinearArrowProcessNumbered"/>
    <dgm:cxn modelId="{3AC1D565-103A-4B29-8F44-A71BCB03FA44}" type="presParOf" srcId="{B6C08672-41A1-40C4-B16E-5FDAD530ADF9}" destId="{CED9B716-3F27-4347-A3D0-1864D5E336A7}" srcOrd="7" destOrd="0" presId="urn:microsoft.com/office/officeart/2016/7/layout/LinearArrowProcessNumbered"/>
    <dgm:cxn modelId="{0D8307E3-C170-488F-BE70-EF3A7481D86C}" type="presParOf" srcId="{B6C08672-41A1-40C4-B16E-5FDAD530ADF9}" destId="{DCF99C61-D852-4DDF-A5AD-C0BCF16D1FFC}" srcOrd="8" destOrd="0" presId="urn:microsoft.com/office/officeart/2016/7/layout/LinearArrowProcessNumbered"/>
    <dgm:cxn modelId="{002CFE30-4DCE-4A34-BB8E-E0F14A9F67A3}" type="presParOf" srcId="{DCF99C61-D852-4DDF-A5AD-C0BCF16D1FFC}" destId="{AED3A1CF-1F13-4A41-99BE-F7FF6F82BBF2}" srcOrd="0" destOrd="0" presId="urn:microsoft.com/office/officeart/2016/7/layout/LinearArrowProcessNumbered"/>
    <dgm:cxn modelId="{08D9E48C-EF70-4B4E-ABDE-C6D37BA10D20}" type="presParOf" srcId="{DCF99C61-D852-4DDF-A5AD-C0BCF16D1FFC}" destId="{9064BF04-2286-47E7-95E9-017E292C23E5}" srcOrd="1" destOrd="0" presId="urn:microsoft.com/office/officeart/2016/7/layout/LinearArrowProcessNumbered"/>
    <dgm:cxn modelId="{DDEB9FF8-F654-4D48-BA03-AC3D64E6D73A}" type="presParOf" srcId="{9064BF04-2286-47E7-95E9-017E292C23E5}" destId="{76A87916-8B5F-4C78-ACBF-89F4D1B20525}" srcOrd="0" destOrd="0" presId="urn:microsoft.com/office/officeart/2016/7/layout/LinearArrowProcessNumbered"/>
    <dgm:cxn modelId="{8E77C691-C9FE-4857-B4CE-2210E1933BBC}" type="presParOf" srcId="{9064BF04-2286-47E7-95E9-017E292C23E5}" destId="{A6622AA2-371C-40AB-8ADE-3B61EFD22813}" srcOrd="1" destOrd="0" presId="urn:microsoft.com/office/officeart/2016/7/layout/LinearArrowProcessNumbered"/>
    <dgm:cxn modelId="{B19395AF-E219-4AB2-A1FE-49DAD24E0A80}" type="presParOf" srcId="{9064BF04-2286-47E7-95E9-017E292C23E5}" destId="{07E27B45-81BA-492E-96D7-2FAC3F0B6A4D}" srcOrd="2" destOrd="0" presId="urn:microsoft.com/office/officeart/2016/7/layout/LinearArrowProcessNumbered"/>
    <dgm:cxn modelId="{498ED544-1FAF-4BE0-AE11-4FF67ACE4526}" type="presParOf" srcId="{9064BF04-2286-47E7-95E9-017E292C23E5}" destId="{C190F8B9-6296-45D8-8A77-08D6E2312945}" srcOrd="3" destOrd="0" presId="urn:microsoft.com/office/officeart/2016/7/layout/LinearArrowProcessNumbered"/>
    <dgm:cxn modelId="{9311A49B-E537-4C94-AF3A-0F2E8A3829D6}" type="presParOf" srcId="{DCF99C61-D852-4DDF-A5AD-C0BCF16D1FFC}" destId="{7D350F14-0CBD-486A-8C3A-A32464B4B44C}" srcOrd="2" destOrd="0" presId="urn:microsoft.com/office/officeart/2016/7/layout/LinearArrowProcessNumbered"/>
    <dgm:cxn modelId="{32F13383-3ACC-4AE1-AF72-D0E63406D66F}" type="presParOf" srcId="{B6C08672-41A1-40C4-B16E-5FDAD530ADF9}" destId="{39344BB5-4ABE-4C7F-8FB6-F678847C19F8}" srcOrd="9" destOrd="0" presId="urn:microsoft.com/office/officeart/2016/7/layout/LinearArrowProcessNumbered"/>
    <dgm:cxn modelId="{55FAD1B2-5C6A-4953-AB23-AA5F97E22828}" type="presParOf" srcId="{B6C08672-41A1-40C4-B16E-5FDAD530ADF9}" destId="{819DF317-480B-499F-9A0E-E7E06CC6EA51}" srcOrd="10" destOrd="0" presId="urn:microsoft.com/office/officeart/2016/7/layout/LinearArrowProcessNumbered"/>
    <dgm:cxn modelId="{3453C2E0-C065-4F0E-AA84-309C2DABDD94}" type="presParOf" srcId="{819DF317-480B-499F-9A0E-E7E06CC6EA51}" destId="{60DA2641-7A2A-4F89-AC23-D26B8D10C385}" srcOrd="0" destOrd="0" presId="urn:microsoft.com/office/officeart/2016/7/layout/LinearArrowProcessNumbered"/>
    <dgm:cxn modelId="{6FAFD806-DF80-4C10-BB4C-51E6450B1F98}" type="presParOf" srcId="{819DF317-480B-499F-9A0E-E7E06CC6EA51}" destId="{7C04E9F1-AA85-4E8E-96DA-BFA6ADE3E008}" srcOrd="1" destOrd="0" presId="urn:microsoft.com/office/officeart/2016/7/layout/LinearArrowProcessNumbered"/>
    <dgm:cxn modelId="{EA436E97-B5CB-4367-A656-2F017EB01BBF}" type="presParOf" srcId="{7C04E9F1-AA85-4E8E-96DA-BFA6ADE3E008}" destId="{85F02806-7BC3-42B0-9E9E-003F81304CB5}" srcOrd="0" destOrd="0" presId="urn:microsoft.com/office/officeart/2016/7/layout/LinearArrowProcessNumbered"/>
    <dgm:cxn modelId="{4BDC4FDC-18ED-43F4-B1D7-020B1CB80C56}" type="presParOf" srcId="{7C04E9F1-AA85-4E8E-96DA-BFA6ADE3E008}" destId="{F76DA392-BDFC-42EA-9F98-A67D245F28CD}" srcOrd="1" destOrd="0" presId="urn:microsoft.com/office/officeart/2016/7/layout/LinearArrowProcessNumbered"/>
    <dgm:cxn modelId="{6DF80ECC-1B2D-4415-B812-8C68D624E89C}" type="presParOf" srcId="{7C04E9F1-AA85-4E8E-96DA-BFA6ADE3E008}" destId="{4A4323E6-DCF1-4FCB-8FDC-DFD5944D351D}" srcOrd="2" destOrd="0" presId="urn:microsoft.com/office/officeart/2016/7/layout/LinearArrowProcessNumbered"/>
    <dgm:cxn modelId="{D4B39E7E-18F3-4F70-9949-27C3799A997A}" type="presParOf" srcId="{7C04E9F1-AA85-4E8E-96DA-BFA6ADE3E008}" destId="{24594316-B18E-419A-A765-A9A9AE8A0599}" srcOrd="3" destOrd="0" presId="urn:microsoft.com/office/officeart/2016/7/layout/LinearArrowProcessNumbered"/>
    <dgm:cxn modelId="{5C32094F-D2B9-4BC9-835B-359ABC513083}" type="presParOf" srcId="{819DF317-480B-499F-9A0E-E7E06CC6EA51}" destId="{D0D013F4-A542-4556-B8E0-BB00520FA654}" srcOrd="2" destOrd="0" presId="urn:microsoft.com/office/officeart/2016/7/layout/LinearArrowProcessNumbered"/>
    <dgm:cxn modelId="{89D21911-DF7C-4147-B27F-CD38A5E8D0F4}" type="presParOf" srcId="{B6C08672-41A1-40C4-B16E-5FDAD530ADF9}" destId="{7E875CF1-016A-468B-A2A3-F618D2C7CE24}" srcOrd="11" destOrd="0" presId="urn:microsoft.com/office/officeart/2016/7/layout/LinearArrowProcessNumbered"/>
    <dgm:cxn modelId="{CC87A50E-0490-43E5-A4DB-03E47AAB0E03}" type="presParOf" srcId="{B6C08672-41A1-40C4-B16E-5FDAD530ADF9}" destId="{A454BCC9-C2AC-4032-9C48-B399066E46AF}" srcOrd="12" destOrd="0" presId="urn:microsoft.com/office/officeart/2016/7/layout/LinearArrowProcessNumbered"/>
    <dgm:cxn modelId="{00F5C50B-2934-4057-B4D0-5370720A5D49}" type="presParOf" srcId="{A454BCC9-C2AC-4032-9C48-B399066E46AF}" destId="{18BA5A6C-061C-4068-9616-46CBF54184FE}" srcOrd="0" destOrd="0" presId="urn:microsoft.com/office/officeart/2016/7/layout/LinearArrowProcessNumbered"/>
    <dgm:cxn modelId="{B7E82EAF-2035-45A3-81EF-5EDDD41DC3D9}" type="presParOf" srcId="{A454BCC9-C2AC-4032-9C48-B399066E46AF}" destId="{66CC1352-895E-4703-99BB-10EA1DCE5FC7}" srcOrd="1" destOrd="0" presId="urn:microsoft.com/office/officeart/2016/7/layout/LinearArrowProcessNumbered"/>
    <dgm:cxn modelId="{90722A77-782E-4355-9EA8-B796F5DA3E33}" type="presParOf" srcId="{66CC1352-895E-4703-99BB-10EA1DCE5FC7}" destId="{AC9AAEBD-99BE-4065-BAEA-8EB86A8C4754}" srcOrd="0" destOrd="0" presId="urn:microsoft.com/office/officeart/2016/7/layout/LinearArrowProcessNumbered"/>
    <dgm:cxn modelId="{26497D08-2CAF-4976-B1FD-9BAC131A8BF4}" type="presParOf" srcId="{66CC1352-895E-4703-99BB-10EA1DCE5FC7}" destId="{2B1E4D5A-3D56-428A-90B5-B0135FD8BA77}" srcOrd="1" destOrd="0" presId="urn:microsoft.com/office/officeart/2016/7/layout/LinearArrowProcessNumbered"/>
    <dgm:cxn modelId="{0512F9B2-6441-4E6C-B20D-4E525876EC8F}" type="presParOf" srcId="{66CC1352-895E-4703-99BB-10EA1DCE5FC7}" destId="{00851E45-8E26-4FBE-83D8-E95DB2735AAF}" srcOrd="2" destOrd="0" presId="urn:microsoft.com/office/officeart/2016/7/layout/LinearArrowProcessNumbered"/>
    <dgm:cxn modelId="{D27239CA-0F2C-46D2-9F3B-F122A241DEC9}" type="presParOf" srcId="{66CC1352-895E-4703-99BB-10EA1DCE5FC7}" destId="{8AE311ED-7DB0-46EC-A9F8-53B2734FE901}" srcOrd="3" destOrd="0" presId="urn:microsoft.com/office/officeart/2016/7/layout/LinearArrowProcessNumbered"/>
    <dgm:cxn modelId="{05781CF5-4877-49EB-9CDC-752F5C4E60A0}" type="presParOf" srcId="{A454BCC9-C2AC-4032-9C48-B399066E46AF}" destId="{E837B140-2343-43E1-A265-0AAEA1164FAE}" srcOrd="2" destOrd="0" presId="urn:microsoft.com/office/officeart/2016/7/layout/LinearArrowProcessNumbered"/>
    <dgm:cxn modelId="{907CCBDC-E341-4231-BCC1-256D7097974D}" type="presParOf" srcId="{B6C08672-41A1-40C4-B16E-5FDAD530ADF9}" destId="{CF923C21-4EAC-4C90-8D9F-AAFF00D9AC0F}" srcOrd="13" destOrd="0" presId="urn:microsoft.com/office/officeart/2016/7/layout/LinearArrowProcessNumbered"/>
    <dgm:cxn modelId="{FD20FB78-9406-45AC-8799-12A3BC3AE52C}" type="presParOf" srcId="{B6C08672-41A1-40C4-B16E-5FDAD530ADF9}" destId="{E13D5F38-9C49-447C-88FC-867D73DF0937}" srcOrd="14" destOrd="0" presId="urn:microsoft.com/office/officeart/2016/7/layout/LinearArrowProcessNumbered"/>
    <dgm:cxn modelId="{DF22E165-E3DC-4E1B-B40F-3F99A1D20AB6}" type="presParOf" srcId="{E13D5F38-9C49-447C-88FC-867D73DF0937}" destId="{7C75F7BF-AAEB-4613-80BA-966E6000684D}" srcOrd="0" destOrd="0" presId="urn:microsoft.com/office/officeart/2016/7/layout/LinearArrowProcessNumbered"/>
    <dgm:cxn modelId="{353DB43B-7D74-4271-AA63-E11D281B98E0}" type="presParOf" srcId="{E13D5F38-9C49-447C-88FC-867D73DF0937}" destId="{6C673DCA-0544-4255-BF8B-71ED341ADB6B}" srcOrd="1" destOrd="0" presId="urn:microsoft.com/office/officeart/2016/7/layout/LinearArrowProcessNumbered"/>
    <dgm:cxn modelId="{7171DA1B-2B58-4EFD-A571-74D8A3906C6A}" type="presParOf" srcId="{6C673DCA-0544-4255-BF8B-71ED341ADB6B}" destId="{B7005971-CACB-4465-BA8C-4984F9ABF1B7}" srcOrd="0" destOrd="0" presId="urn:microsoft.com/office/officeart/2016/7/layout/LinearArrowProcessNumbered"/>
    <dgm:cxn modelId="{CB3B133C-A293-4BF4-B00D-C4A632124A39}" type="presParOf" srcId="{6C673DCA-0544-4255-BF8B-71ED341ADB6B}" destId="{E3B4FD3E-AD84-425F-9EE3-3D4778E033A6}" srcOrd="1" destOrd="0" presId="urn:microsoft.com/office/officeart/2016/7/layout/LinearArrowProcessNumbered"/>
    <dgm:cxn modelId="{6A5D8B87-A8E7-4823-8526-06E067E074B0}" type="presParOf" srcId="{6C673DCA-0544-4255-BF8B-71ED341ADB6B}" destId="{8A25398B-DE83-4FE4-AD55-74AC38D4B8D7}" srcOrd="2" destOrd="0" presId="urn:microsoft.com/office/officeart/2016/7/layout/LinearArrowProcessNumbered"/>
    <dgm:cxn modelId="{39089016-0EA6-42AB-8C24-1329200C2BE5}" type="presParOf" srcId="{6C673DCA-0544-4255-BF8B-71ED341ADB6B}" destId="{1179EA94-EA19-44B7-9DD9-3D6402C571F9}" srcOrd="3" destOrd="0" presId="urn:microsoft.com/office/officeart/2016/7/layout/LinearArrowProcessNumbered"/>
    <dgm:cxn modelId="{D18E3430-84C2-4EFE-944C-C3BA6E52A8FC}" type="presParOf" srcId="{E13D5F38-9C49-447C-88FC-867D73DF0937}" destId="{D3D55E86-B0E0-4A64-AFB2-6B5E6DFE1B39}" srcOrd="2" destOrd="0" presId="urn:microsoft.com/office/officeart/2016/7/layout/LinearArrowProcessNumbered"/>
    <dgm:cxn modelId="{62BDEFA4-E8CD-4451-8A70-3A4953C2E3E8}" type="presParOf" srcId="{B6C08672-41A1-40C4-B16E-5FDAD530ADF9}" destId="{CC877001-8498-4ED1-8D18-2BF01E1A5ECB}" srcOrd="15" destOrd="0" presId="urn:microsoft.com/office/officeart/2016/7/layout/LinearArrowProcessNumbered"/>
    <dgm:cxn modelId="{E1333648-6DCD-4DE2-BBFD-B29A3B2242F6}" type="presParOf" srcId="{B6C08672-41A1-40C4-B16E-5FDAD530ADF9}" destId="{A46AC704-F83F-46E1-864C-6C88CEA3684C}" srcOrd="16" destOrd="0" presId="urn:microsoft.com/office/officeart/2016/7/layout/LinearArrowProcessNumbered"/>
    <dgm:cxn modelId="{4DFA45A6-ABF7-41E3-B644-67A4B9EEA3FA}" type="presParOf" srcId="{A46AC704-F83F-46E1-864C-6C88CEA3684C}" destId="{D2E6C0B6-C07C-4F01-9F11-5A22F9A7FD41}" srcOrd="0" destOrd="0" presId="urn:microsoft.com/office/officeart/2016/7/layout/LinearArrowProcessNumbered"/>
    <dgm:cxn modelId="{865486E8-3190-43A8-9527-E60E593CCB67}" type="presParOf" srcId="{A46AC704-F83F-46E1-864C-6C88CEA3684C}" destId="{48ADDAED-1239-409B-8BEA-C6587E222BF1}" srcOrd="1" destOrd="0" presId="urn:microsoft.com/office/officeart/2016/7/layout/LinearArrowProcessNumbered"/>
    <dgm:cxn modelId="{8F1316A8-464A-4098-9DEF-3433C1A2F574}" type="presParOf" srcId="{48ADDAED-1239-409B-8BEA-C6587E222BF1}" destId="{1F81E3BE-F2F2-4C5E-AE66-289A3F7E5D91}" srcOrd="0" destOrd="0" presId="urn:microsoft.com/office/officeart/2016/7/layout/LinearArrowProcessNumbered"/>
    <dgm:cxn modelId="{36EFD793-EBF6-4EF0-AAD3-57E55741BE20}" type="presParOf" srcId="{48ADDAED-1239-409B-8BEA-C6587E222BF1}" destId="{88FEC4A2-298D-4795-9FD7-72C2BC93A03D}" srcOrd="1" destOrd="0" presId="urn:microsoft.com/office/officeart/2016/7/layout/LinearArrowProcessNumbered"/>
    <dgm:cxn modelId="{E19ABB37-F958-4382-822A-719B0D5B8889}" type="presParOf" srcId="{48ADDAED-1239-409B-8BEA-C6587E222BF1}" destId="{51862CEB-8C66-45ED-96E5-37EFE6A315ED}" srcOrd="2" destOrd="0" presId="urn:microsoft.com/office/officeart/2016/7/layout/LinearArrowProcessNumbered"/>
    <dgm:cxn modelId="{5A7CE560-4763-4773-9DF8-D82D7B51D7CD}" type="presParOf" srcId="{48ADDAED-1239-409B-8BEA-C6587E222BF1}" destId="{B62AFAF2-0797-490C-B33E-705CBDBBCB89}" srcOrd="3" destOrd="0" presId="urn:microsoft.com/office/officeart/2016/7/layout/LinearArrowProcessNumbered"/>
    <dgm:cxn modelId="{0DB84424-34E5-4CB0-BD8F-A47E62247719}" type="presParOf" srcId="{A46AC704-F83F-46E1-864C-6C88CEA3684C}" destId="{56548C5B-0C18-4E93-B57F-C60B6460B964}" srcOrd="2" destOrd="0" presId="urn:microsoft.com/office/officeart/2016/7/layout/LinearArrowProcessNumbered"/>
    <dgm:cxn modelId="{C07C4779-1C31-4F7C-9DBE-550EAC1173F0}" type="presParOf" srcId="{B6C08672-41A1-40C4-B16E-5FDAD530ADF9}" destId="{8F819EE0-EA2A-4817-B727-C2D26983E51F}" srcOrd="17" destOrd="0" presId="urn:microsoft.com/office/officeart/2016/7/layout/LinearArrowProcessNumbered"/>
    <dgm:cxn modelId="{754E563F-F76D-481E-8D7C-5680F1F66B37}" type="presParOf" srcId="{B6C08672-41A1-40C4-B16E-5FDAD530ADF9}" destId="{1213E475-645C-481E-B9F2-BBE9463969A9}" srcOrd="18" destOrd="0" presId="urn:microsoft.com/office/officeart/2016/7/layout/LinearArrowProcessNumbered"/>
    <dgm:cxn modelId="{D2C9CECE-C7B8-4CAA-8115-B35BF9C828DE}" type="presParOf" srcId="{1213E475-645C-481E-B9F2-BBE9463969A9}" destId="{8F1C6031-6CC1-4153-9FFF-DD7FA1DFCAB1}" srcOrd="0" destOrd="0" presId="urn:microsoft.com/office/officeart/2016/7/layout/LinearArrowProcessNumbered"/>
    <dgm:cxn modelId="{4AEDC6BE-A351-4F72-9F3A-6666C8B2C957}" type="presParOf" srcId="{1213E475-645C-481E-B9F2-BBE9463969A9}" destId="{33713852-2345-4F49-8AAB-5B659B0B5088}" srcOrd="1" destOrd="0" presId="urn:microsoft.com/office/officeart/2016/7/layout/LinearArrowProcessNumbered"/>
    <dgm:cxn modelId="{848CAAD7-5610-43F9-9529-89DF70F97900}" type="presParOf" srcId="{33713852-2345-4F49-8AAB-5B659B0B5088}" destId="{9544F0E9-0619-4796-A266-09AC8164C1C3}" srcOrd="0" destOrd="0" presId="urn:microsoft.com/office/officeart/2016/7/layout/LinearArrowProcessNumbered"/>
    <dgm:cxn modelId="{7F79E56D-E58F-4316-8C0A-E56773313F63}" type="presParOf" srcId="{33713852-2345-4F49-8AAB-5B659B0B5088}" destId="{9F4F3793-3B87-4164-BEF6-1E3859E04A92}" srcOrd="1" destOrd="0" presId="urn:microsoft.com/office/officeart/2016/7/layout/LinearArrowProcessNumbered"/>
    <dgm:cxn modelId="{A069AE7C-EE42-4294-BC2D-C81188E77478}" type="presParOf" srcId="{33713852-2345-4F49-8AAB-5B659B0B5088}" destId="{9308A1D1-D060-46CF-83A3-A86D536DA71F}" srcOrd="2" destOrd="0" presId="urn:microsoft.com/office/officeart/2016/7/layout/LinearArrowProcessNumbered"/>
    <dgm:cxn modelId="{38268903-D14F-42B8-920E-AE3F08F99B2C}" type="presParOf" srcId="{33713852-2345-4F49-8AAB-5B659B0B5088}" destId="{6ACC8A43-6585-48C2-A867-D08CDBAF10D9}" srcOrd="3" destOrd="0" presId="urn:microsoft.com/office/officeart/2016/7/layout/LinearArrowProcessNumbered"/>
    <dgm:cxn modelId="{1C5A5403-9F13-40FE-B4D6-E0BEB7E5DCE5}" type="presParOf" srcId="{1213E475-645C-481E-B9F2-BBE9463969A9}" destId="{07B7A588-5FF7-4E73-909A-7BD99844A12A}" srcOrd="2" destOrd="0" presId="urn:microsoft.com/office/officeart/2016/7/layout/LinearArrowProcessNumbered"/>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9CAE1E-7C2C-4F62-A317-8276EB12FF3E}"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US"/>
        </a:p>
      </dgm:t>
    </dgm:pt>
    <dgm:pt modelId="{3E2AF1F6-1587-4078-AC5A-1E86FCB07402}">
      <dgm:prSet/>
      <dgm:spPr/>
      <dgm:t>
        <a:bodyPr/>
        <a:lstStyle/>
        <a:p>
          <a:r>
            <a:rPr lang="en-US" b="0" i="0"/>
            <a:t>Read the college name from the user.</a:t>
          </a:r>
          <a:endParaRPr lang="en-US"/>
        </a:p>
      </dgm:t>
    </dgm:pt>
    <dgm:pt modelId="{0A615CBB-4135-4182-AB34-84F8EFCF5CD9}" type="parTrans" cxnId="{459280D2-E310-4DCA-87B3-26B891D53834}">
      <dgm:prSet/>
      <dgm:spPr/>
      <dgm:t>
        <a:bodyPr/>
        <a:lstStyle/>
        <a:p>
          <a:endParaRPr lang="en-US"/>
        </a:p>
      </dgm:t>
    </dgm:pt>
    <dgm:pt modelId="{ECB788D8-EED7-431D-A4C9-A7CB95893E6D}" type="sibTrans" cxnId="{459280D2-E310-4DCA-87B3-26B891D53834}">
      <dgm:prSet/>
      <dgm:spPr/>
      <dgm:t>
        <a:bodyPr/>
        <a:lstStyle/>
        <a:p>
          <a:endParaRPr lang="en-US"/>
        </a:p>
      </dgm:t>
    </dgm:pt>
    <dgm:pt modelId="{4FDDFDC5-70F0-4741-8253-4171EAA66580}">
      <dgm:prSet/>
      <dgm:spPr/>
      <dgm:t>
        <a:bodyPr/>
        <a:lstStyle/>
        <a:p>
          <a:r>
            <a:rPr lang="en-US" b="0" i="0"/>
            <a:t>Open the 'college_allotment.txt' file containing college allotment and student information.</a:t>
          </a:r>
          <a:endParaRPr lang="en-US"/>
        </a:p>
      </dgm:t>
    </dgm:pt>
    <dgm:pt modelId="{22EDE498-178F-4147-84FC-C462CACD96FD}" type="parTrans" cxnId="{C2D81FDA-F336-4599-BBDA-57FFEA77E3DF}">
      <dgm:prSet/>
      <dgm:spPr/>
      <dgm:t>
        <a:bodyPr/>
        <a:lstStyle/>
        <a:p>
          <a:endParaRPr lang="en-US"/>
        </a:p>
      </dgm:t>
    </dgm:pt>
    <dgm:pt modelId="{85B8CD3D-53A5-496B-9F51-18BF181B6D56}" type="sibTrans" cxnId="{C2D81FDA-F336-4599-BBDA-57FFEA77E3DF}">
      <dgm:prSet/>
      <dgm:spPr/>
      <dgm:t>
        <a:bodyPr/>
        <a:lstStyle/>
        <a:p>
          <a:endParaRPr lang="en-US"/>
        </a:p>
      </dgm:t>
    </dgm:pt>
    <dgm:pt modelId="{B15C2956-6865-4CED-84E4-AD3BD01E8DEF}">
      <dgm:prSet/>
      <dgm:spPr/>
      <dgm:t>
        <a:bodyPr/>
        <a:lstStyle/>
        <a:p>
          <a:r>
            <a:rPr lang="en-US" b="0" i="0"/>
            <a:t>Iterate through the college entries in the file (assumed 16 colleges) and read each college's information into the 'clg' structure using 'fread'.</a:t>
          </a:r>
          <a:endParaRPr lang="en-US"/>
        </a:p>
      </dgm:t>
    </dgm:pt>
    <dgm:pt modelId="{7D6DA5BC-93E2-490F-8FDD-AF824C8F1129}" type="parTrans" cxnId="{2617294C-D69F-433B-9028-849486C3FD99}">
      <dgm:prSet/>
      <dgm:spPr/>
      <dgm:t>
        <a:bodyPr/>
        <a:lstStyle/>
        <a:p>
          <a:endParaRPr lang="en-US"/>
        </a:p>
      </dgm:t>
    </dgm:pt>
    <dgm:pt modelId="{B223AE36-EEC8-4E07-80BF-1571E46EB35F}" type="sibTrans" cxnId="{2617294C-D69F-433B-9028-849486C3FD99}">
      <dgm:prSet/>
      <dgm:spPr/>
      <dgm:t>
        <a:bodyPr/>
        <a:lstStyle/>
        <a:p>
          <a:endParaRPr lang="en-US"/>
        </a:p>
      </dgm:t>
    </dgm:pt>
    <dgm:pt modelId="{939FA611-88C3-4EB8-83B4-C03B1A0A42CB}">
      <dgm:prSet/>
      <dgm:spPr/>
      <dgm:t>
        <a:bodyPr/>
        <a:lstStyle/>
        <a:p>
          <a:r>
            <a:rPr lang="en-US" b="0" i="0" dirty="0"/>
            <a:t>Check if the entered college name matches the current college's name using case-insensitive comparison with '</a:t>
          </a:r>
          <a:r>
            <a:rPr lang="en-US" b="0" i="0" dirty="0" err="1"/>
            <a:t>strstr</a:t>
          </a:r>
          <a:r>
            <a:rPr lang="en-US" b="0" i="0" dirty="0"/>
            <a:t>' and '</a:t>
          </a:r>
          <a:r>
            <a:rPr lang="en-US" b="0" i="0" dirty="0" err="1"/>
            <a:t>strupr</a:t>
          </a:r>
          <a:r>
            <a:rPr lang="en-US" b="0" i="0" dirty="0"/>
            <a:t>'.</a:t>
          </a:r>
          <a:endParaRPr lang="en-US" dirty="0"/>
        </a:p>
      </dgm:t>
    </dgm:pt>
    <dgm:pt modelId="{A0DEEA68-6019-417E-8689-CA083ED83F37}" type="parTrans" cxnId="{4A26364D-1D75-4E7C-A127-B9E3B1C42054}">
      <dgm:prSet/>
      <dgm:spPr/>
      <dgm:t>
        <a:bodyPr/>
        <a:lstStyle/>
        <a:p>
          <a:endParaRPr lang="en-US"/>
        </a:p>
      </dgm:t>
    </dgm:pt>
    <dgm:pt modelId="{02DFF25C-4556-47CE-81A9-B668169B1DB7}" type="sibTrans" cxnId="{4A26364D-1D75-4E7C-A127-B9E3B1C42054}">
      <dgm:prSet/>
      <dgm:spPr/>
      <dgm:t>
        <a:bodyPr/>
        <a:lstStyle/>
        <a:p>
          <a:endParaRPr lang="en-US"/>
        </a:p>
      </dgm:t>
    </dgm:pt>
    <dgm:pt modelId="{BF17BFAF-47C4-44B6-90E3-08A40AFA91A9}">
      <dgm:prSet/>
      <dgm:spPr/>
      <dgm:t>
        <a:bodyPr/>
        <a:lstStyle/>
        <a:p>
          <a:r>
            <a:rPr lang="en-US" b="0" i="0"/>
            <a:t>If a match is found, display the college name.</a:t>
          </a:r>
          <a:endParaRPr lang="en-US"/>
        </a:p>
      </dgm:t>
    </dgm:pt>
    <dgm:pt modelId="{C64763F0-B01F-4F4B-A893-638188900AD0}" type="parTrans" cxnId="{DFF11A2F-0894-41B1-9DFA-F77548C8B5C1}">
      <dgm:prSet/>
      <dgm:spPr/>
      <dgm:t>
        <a:bodyPr/>
        <a:lstStyle/>
        <a:p>
          <a:endParaRPr lang="en-US"/>
        </a:p>
      </dgm:t>
    </dgm:pt>
    <dgm:pt modelId="{45E7272D-6267-487E-AA40-913CA7B7D98F}" type="sibTrans" cxnId="{DFF11A2F-0894-41B1-9DFA-F77548C8B5C1}">
      <dgm:prSet/>
      <dgm:spPr/>
      <dgm:t>
        <a:bodyPr/>
        <a:lstStyle/>
        <a:p>
          <a:endParaRPr lang="en-US"/>
        </a:p>
      </dgm:t>
    </dgm:pt>
    <dgm:pt modelId="{22B9868C-4550-4ACA-8CF1-9C8DE81909C3}">
      <dgm:prSet/>
      <dgm:spPr/>
      <dgm:t>
        <a:bodyPr/>
        <a:lstStyle/>
        <a:p>
          <a:r>
            <a:rPr lang="en-US" b="0" i="0"/>
            <a:t>Display the number of students allotted to the branch in the college ('clg.num_stu').</a:t>
          </a:r>
          <a:endParaRPr lang="en-US"/>
        </a:p>
      </dgm:t>
    </dgm:pt>
    <dgm:pt modelId="{26707ED9-BDDE-46A7-9F2E-2B23D31F9288}" type="parTrans" cxnId="{95F3F2F7-54EB-4A83-A9D0-3EBA397BEB05}">
      <dgm:prSet/>
      <dgm:spPr/>
      <dgm:t>
        <a:bodyPr/>
        <a:lstStyle/>
        <a:p>
          <a:endParaRPr lang="en-US"/>
        </a:p>
      </dgm:t>
    </dgm:pt>
    <dgm:pt modelId="{D32C9EA6-0F16-4D0C-AC93-42E6BFF992EA}" type="sibTrans" cxnId="{95F3F2F7-54EB-4A83-A9D0-3EBA397BEB05}">
      <dgm:prSet/>
      <dgm:spPr/>
      <dgm:t>
        <a:bodyPr/>
        <a:lstStyle/>
        <a:p>
          <a:endParaRPr lang="en-US"/>
        </a:p>
      </dgm:t>
    </dgm:pt>
    <dgm:pt modelId="{F81E292E-E960-4AD4-B216-C9CBB201B784}">
      <dgm:prSet/>
      <dgm:spPr/>
      <dgm:t>
        <a:bodyPr/>
        <a:lstStyle/>
        <a:p>
          <a:r>
            <a:rPr lang="en-US" b="0" i="0" dirty="0"/>
            <a:t>Iterate through the assigned students for that branch and display their information using the '</a:t>
          </a:r>
          <a:r>
            <a:rPr lang="en-US" b="0" i="0" dirty="0" err="1"/>
            <a:t>check_pass</a:t>
          </a:r>
          <a:r>
            <a:rPr lang="en-US" b="0" i="0" dirty="0"/>
            <a:t>' function.</a:t>
          </a:r>
          <a:endParaRPr lang="en-US" dirty="0"/>
        </a:p>
      </dgm:t>
    </dgm:pt>
    <dgm:pt modelId="{3C773EBB-AA94-40F1-9CD2-80E498F77ED8}" type="parTrans" cxnId="{08CE019C-3136-4E45-AB07-A302F05BA8DD}">
      <dgm:prSet/>
      <dgm:spPr/>
      <dgm:t>
        <a:bodyPr/>
        <a:lstStyle/>
        <a:p>
          <a:endParaRPr lang="en-US"/>
        </a:p>
      </dgm:t>
    </dgm:pt>
    <dgm:pt modelId="{BE5CE14A-2F99-4D95-BD05-603EE8889845}" type="sibTrans" cxnId="{08CE019C-3136-4E45-AB07-A302F05BA8DD}">
      <dgm:prSet/>
      <dgm:spPr/>
      <dgm:t>
        <a:bodyPr/>
        <a:lstStyle/>
        <a:p>
          <a:endParaRPr lang="en-US"/>
        </a:p>
      </dgm:t>
    </dgm:pt>
    <dgm:pt modelId="{8ABB5042-FD22-4E2D-8E26-F0809F36FC87}">
      <dgm:prSet/>
      <dgm:spPr/>
      <dgm:t>
        <a:bodyPr/>
        <a:lstStyle/>
        <a:p>
          <a:r>
            <a:rPr lang="en-US" b="0" i="0"/>
            <a:t>Check if all seats in the branch ('clg.capacity') have been filled.</a:t>
          </a:r>
          <a:endParaRPr lang="en-US"/>
        </a:p>
      </dgm:t>
    </dgm:pt>
    <dgm:pt modelId="{70188B4A-1943-4F5B-B5AE-ABC66D1DCF7E}" type="parTrans" cxnId="{B9F7FA5C-AEF3-49C2-A5C1-671031C868B5}">
      <dgm:prSet/>
      <dgm:spPr/>
      <dgm:t>
        <a:bodyPr/>
        <a:lstStyle/>
        <a:p>
          <a:endParaRPr lang="en-US"/>
        </a:p>
      </dgm:t>
    </dgm:pt>
    <dgm:pt modelId="{0EF6818D-349C-4CCB-A5C4-4C07A8B47586}" type="sibTrans" cxnId="{B9F7FA5C-AEF3-49C2-A5C1-671031C868B5}">
      <dgm:prSet/>
      <dgm:spPr/>
      <dgm:t>
        <a:bodyPr/>
        <a:lstStyle/>
        <a:p>
          <a:endParaRPr lang="en-US"/>
        </a:p>
      </dgm:t>
    </dgm:pt>
    <dgm:pt modelId="{659CADFA-8AF4-451E-8F1B-E592124AC059}">
      <dgm:prSet/>
      <dgm:spPr/>
      <dgm:t>
        <a:bodyPr/>
        <a:lstStyle/>
        <a:p>
          <a:r>
            <a:rPr lang="en-US" b="0" i="0"/>
            <a:t>If the capacity matches the number of students allotted ('clg.num_stu'), display a message indicating all seats have been filled.</a:t>
          </a:r>
          <a:endParaRPr lang="en-US"/>
        </a:p>
      </dgm:t>
    </dgm:pt>
    <dgm:pt modelId="{74BBEB01-1281-4672-B411-98021665C18A}" type="parTrans" cxnId="{CCFE58F8-EE72-455C-AF48-5F241CFEEE2E}">
      <dgm:prSet/>
      <dgm:spPr/>
      <dgm:t>
        <a:bodyPr/>
        <a:lstStyle/>
        <a:p>
          <a:endParaRPr lang="en-US"/>
        </a:p>
      </dgm:t>
    </dgm:pt>
    <dgm:pt modelId="{437A46AD-F924-475C-87FB-7B11243C9B99}" type="sibTrans" cxnId="{CCFE58F8-EE72-455C-AF48-5F241CFEEE2E}">
      <dgm:prSet/>
      <dgm:spPr/>
      <dgm:t>
        <a:bodyPr/>
        <a:lstStyle/>
        <a:p>
          <a:endParaRPr lang="en-US"/>
        </a:p>
      </dgm:t>
    </dgm:pt>
    <dgm:pt modelId="{244FC207-8A21-4C76-9D09-93687F71A885}">
      <dgm:prSet/>
      <dgm:spPr/>
      <dgm:t>
        <a:bodyPr/>
        <a:lstStyle/>
        <a:p>
          <a:r>
            <a:rPr lang="en-US" b="0" i="0"/>
            <a:t>If no match is found for the entered college name, display an "Invalid college name" message.</a:t>
          </a:r>
          <a:endParaRPr lang="en-US"/>
        </a:p>
      </dgm:t>
    </dgm:pt>
    <dgm:pt modelId="{6DD8B3D0-637A-48BA-A6C4-34214BD35EE8}" type="parTrans" cxnId="{949E9281-DE69-4BB5-A413-FD63C2C0FBB8}">
      <dgm:prSet/>
      <dgm:spPr/>
      <dgm:t>
        <a:bodyPr/>
        <a:lstStyle/>
        <a:p>
          <a:endParaRPr lang="en-US"/>
        </a:p>
      </dgm:t>
    </dgm:pt>
    <dgm:pt modelId="{033589CA-4D22-42E7-9B71-367EA05BA12F}" type="sibTrans" cxnId="{949E9281-DE69-4BB5-A413-FD63C2C0FBB8}">
      <dgm:prSet/>
      <dgm:spPr/>
      <dgm:t>
        <a:bodyPr/>
        <a:lstStyle/>
        <a:p>
          <a:endParaRPr lang="en-US"/>
        </a:p>
      </dgm:t>
    </dgm:pt>
    <dgm:pt modelId="{B802F695-ADAE-4C0C-AF33-2FCD0808B7F2}">
      <dgm:prSet/>
      <dgm:spPr/>
      <dgm:t>
        <a:bodyPr/>
        <a:lstStyle/>
        <a:p>
          <a:r>
            <a:rPr lang="en-US" b="0" i="0"/>
            <a:t>Close the college file and exit the function.</a:t>
          </a:r>
          <a:endParaRPr lang="en-US"/>
        </a:p>
      </dgm:t>
    </dgm:pt>
    <dgm:pt modelId="{4876D8F3-5759-44EB-9C68-ED952CC970D9}" type="parTrans" cxnId="{4B80973B-8A0A-433E-A2B9-CFB2C0D41508}">
      <dgm:prSet/>
      <dgm:spPr/>
      <dgm:t>
        <a:bodyPr/>
        <a:lstStyle/>
        <a:p>
          <a:endParaRPr lang="en-US"/>
        </a:p>
      </dgm:t>
    </dgm:pt>
    <dgm:pt modelId="{58B6868E-06D6-4E83-83AE-29B692016F26}" type="sibTrans" cxnId="{4B80973B-8A0A-433E-A2B9-CFB2C0D41508}">
      <dgm:prSet/>
      <dgm:spPr/>
      <dgm:t>
        <a:bodyPr/>
        <a:lstStyle/>
        <a:p>
          <a:endParaRPr lang="en-US"/>
        </a:p>
      </dgm:t>
    </dgm:pt>
    <dgm:pt modelId="{55FBAB5C-C206-4413-B037-9134B2801E59}" type="pres">
      <dgm:prSet presAssocID="{369CAE1E-7C2C-4F62-A317-8276EB12FF3E}" presName="linear" presStyleCnt="0">
        <dgm:presLayoutVars>
          <dgm:animLvl val="lvl"/>
          <dgm:resizeHandles val="exact"/>
        </dgm:presLayoutVars>
      </dgm:prSet>
      <dgm:spPr/>
    </dgm:pt>
    <dgm:pt modelId="{2B136417-8AC2-4A1A-8A64-652CA025E7C0}" type="pres">
      <dgm:prSet presAssocID="{3E2AF1F6-1587-4078-AC5A-1E86FCB07402}" presName="parentText" presStyleLbl="node1" presStyleIdx="0" presStyleCnt="11">
        <dgm:presLayoutVars>
          <dgm:chMax val="0"/>
          <dgm:bulletEnabled val="1"/>
        </dgm:presLayoutVars>
      </dgm:prSet>
      <dgm:spPr/>
    </dgm:pt>
    <dgm:pt modelId="{E7E8CF20-2E68-4EA3-8043-26E810523FB2}" type="pres">
      <dgm:prSet presAssocID="{ECB788D8-EED7-431D-A4C9-A7CB95893E6D}" presName="spacer" presStyleCnt="0"/>
      <dgm:spPr/>
    </dgm:pt>
    <dgm:pt modelId="{8A9492D9-12A1-4E4C-A9C2-3726A8CEDB4A}" type="pres">
      <dgm:prSet presAssocID="{4FDDFDC5-70F0-4741-8253-4171EAA66580}" presName="parentText" presStyleLbl="node1" presStyleIdx="1" presStyleCnt="11">
        <dgm:presLayoutVars>
          <dgm:chMax val="0"/>
          <dgm:bulletEnabled val="1"/>
        </dgm:presLayoutVars>
      </dgm:prSet>
      <dgm:spPr/>
    </dgm:pt>
    <dgm:pt modelId="{E5D23047-D0F5-4A2D-9E0C-2D23CE183BCD}" type="pres">
      <dgm:prSet presAssocID="{85B8CD3D-53A5-496B-9F51-18BF181B6D56}" presName="spacer" presStyleCnt="0"/>
      <dgm:spPr/>
    </dgm:pt>
    <dgm:pt modelId="{E16E50FA-894C-4BE9-8450-E601FC9B04DD}" type="pres">
      <dgm:prSet presAssocID="{B15C2956-6865-4CED-84E4-AD3BD01E8DEF}" presName="parentText" presStyleLbl="node1" presStyleIdx="2" presStyleCnt="11">
        <dgm:presLayoutVars>
          <dgm:chMax val="0"/>
          <dgm:bulletEnabled val="1"/>
        </dgm:presLayoutVars>
      </dgm:prSet>
      <dgm:spPr/>
    </dgm:pt>
    <dgm:pt modelId="{4854480D-80DD-4152-A115-F4DC7BCA35D7}" type="pres">
      <dgm:prSet presAssocID="{B223AE36-EEC8-4E07-80BF-1571E46EB35F}" presName="spacer" presStyleCnt="0"/>
      <dgm:spPr/>
    </dgm:pt>
    <dgm:pt modelId="{11756B8F-AF9C-4C7C-8AEA-5783B31A07B8}" type="pres">
      <dgm:prSet presAssocID="{939FA611-88C3-4EB8-83B4-C03B1A0A42CB}" presName="parentText" presStyleLbl="node1" presStyleIdx="3" presStyleCnt="11">
        <dgm:presLayoutVars>
          <dgm:chMax val="0"/>
          <dgm:bulletEnabled val="1"/>
        </dgm:presLayoutVars>
      </dgm:prSet>
      <dgm:spPr/>
    </dgm:pt>
    <dgm:pt modelId="{C41814A8-11EE-4078-9792-4A8B361EEDFF}" type="pres">
      <dgm:prSet presAssocID="{02DFF25C-4556-47CE-81A9-B668169B1DB7}" presName="spacer" presStyleCnt="0"/>
      <dgm:spPr/>
    </dgm:pt>
    <dgm:pt modelId="{7EF6C64B-800D-481B-9A7F-1C0188F12D1C}" type="pres">
      <dgm:prSet presAssocID="{BF17BFAF-47C4-44B6-90E3-08A40AFA91A9}" presName="parentText" presStyleLbl="node1" presStyleIdx="4" presStyleCnt="11">
        <dgm:presLayoutVars>
          <dgm:chMax val="0"/>
          <dgm:bulletEnabled val="1"/>
        </dgm:presLayoutVars>
      </dgm:prSet>
      <dgm:spPr/>
    </dgm:pt>
    <dgm:pt modelId="{9A62C672-0E73-469D-BD70-C2E6CE593181}" type="pres">
      <dgm:prSet presAssocID="{45E7272D-6267-487E-AA40-913CA7B7D98F}" presName="spacer" presStyleCnt="0"/>
      <dgm:spPr/>
    </dgm:pt>
    <dgm:pt modelId="{E0334F6D-1EA6-4639-9867-2194FC89437B}" type="pres">
      <dgm:prSet presAssocID="{22B9868C-4550-4ACA-8CF1-9C8DE81909C3}" presName="parentText" presStyleLbl="node1" presStyleIdx="5" presStyleCnt="11">
        <dgm:presLayoutVars>
          <dgm:chMax val="0"/>
          <dgm:bulletEnabled val="1"/>
        </dgm:presLayoutVars>
      </dgm:prSet>
      <dgm:spPr/>
    </dgm:pt>
    <dgm:pt modelId="{A207AF8F-E7A8-4FEB-98B6-28F7DA1E2924}" type="pres">
      <dgm:prSet presAssocID="{D32C9EA6-0F16-4D0C-AC93-42E6BFF992EA}" presName="spacer" presStyleCnt="0"/>
      <dgm:spPr/>
    </dgm:pt>
    <dgm:pt modelId="{D08263C5-539C-4802-8F30-4D6633BB7520}" type="pres">
      <dgm:prSet presAssocID="{F81E292E-E960-4AD4-B216-C9CBB201B784}" presName="parentText" presStyleLbl="node1" presStyleIdx="6" presStyleCnt="11">
        <dgm:presLayoutVars>
          <dgm:chMax val="0"/>
          <dgm:bulletEnabled val="1"/>
        </dgm:presLayoutVars>
      </dgm:prSet>
      <dgm:spPr/>
    </dgm:pt>
    <dgm:pt modelId="{2AB9601A-C0F8-4034-8140-37B027AFD7DB}" type="pres">
      <dgm:prSet presAssocID="{BE5CE14A-2F99-4D95-BD05-603EE8889845}" presName="spacer" presStyleCnt="0"/>
      <dgm:spPr/>
    </dgm:pt>
    <dgm:pt modelId="{FDE077AD-F98D-47E6-A947-6D9B33F4AF99}" type="pres">
      <dgm:prSet presAssocID="{8ABB5042-FD22-4E2D-8E26-F0809F36FC87}" presName="parentText" presStyleLbl="node1" presStyleIdx="7" presStyleCnt="11">
        <dgm:presLayoutVars>
          <dgm:chMax val="0"/>
          <dgm:bulletEnabled val="1"/>
        </dgm:presLayoutVars>
      </dgm:prSet>
      <dgm:spPr/>
    </dgm:pt>
    <dgm:pt modelId="{4D7C5F80-1138-458A-A4FB-B6400F7721B0}" type="pres">
      <dgm:prSet presAssocID="{0EF6818D-349C-4CCB-A5C4-4C07A8B47586}" presName="spacer" presStyleCnt="0"/>
      <dgm:spPr/>
    </dgm:pt>
    <dgm:pt modelId="{731C86BB-82AA-4AEE-ABAC-F663ACD0C1FB}" type="pres">
      <dgm:prSet presAssocID="{659CADFA-8AF4-451E-8F1B-E592124AC059}" presName="parentText" presStyleLbl="node1" presStyleIdx="8" presStyleCnt="11">
        <dgm:presLayoutVars>
          <dgm:chMax val="0"/>
          <dgm:bulletEnabled val="1"/>
        </dgm:presLayoutVars>
      </dgm:prSet>
      <dgm:spPr/>
    </dgm:pt>
    <dgm:pt modelId="{31DE5949-FBD5-4698-9A84-DA0A4382D0A7}" type="pres">
      <dgm:prSet presAssocID="{437A46AD-F924-475C-87FB-7B11243C9B99}" presName="spacer" presStyleCnt="0"/>
      <dgm:spPr/>
    </dgm:pt>
    <dgm:pt modelId="{87734425-0E20-44BC-9B34-B6EAF04C4448}" type="pres">
      <dgm:prSet presAssocID="{244FC207-8A21-4C76-9D09-93687F71A885}" presName="parentText" presStyleLbl="node1" presStyleIdx="9" presStyleCnt="11">
        <dgm:presLayoutVars>
          <dgm:chMax val="0"/>
          <dgm:bulletEnabled val="1"/>
        </dgm:presLayoutVars>
      </dgm:prSet>
      <dgm:spPr/>
    </dgm:pt>
    <dgm:pt modelId="{C836EA87-FF5F-4D81-A1B8-C59AB08D329C}" type="pres">
      <dgm:prSet presAssocID="{033589CA-4D22-42E7-9B71-367EA05BA12F}" presName="spacer" presStyleCnt="0"/>
      <dgm:spPr/>
    </dgm:pt>
    <dgm:pt modelId="{B86E283E-A8D4-4019-B4E7-30781A6585BD}" type="pres">
      <dgm:prSet presAssocID="{B802F695-ADAE-4C0C-AF33-2FCD0808B7F2}" presName="parentText" presStyleLbl="node1" presStyleIdx="10" presStyleCnt="11">
        <dgm:presLayoutVars>
          <dgm:chMax val="0"/>
          <dgm:bulletEnabled val="1"/>
        </dgm:presLayoutVars>
      </dgm:prSet>
      <dgm:spPr/>
    </dgm:pt>
  </dgm:ptLst>
  <dgm:cxnLst>
    <dgm:cxn modelId="{0AFF5D0D-A760-4B8F-96A2-B4F309C2CF61}" type="presOf" srcId="{4FDDFDC5-70F0-4741-8253-4171EAA66580}" destId="{8A9492D9-12A1-4E4C-A9C2-3726A8CEDB4A}" srcOrd="0" destOrd="0" presId="urn:microsoft.com/office/officeart/2005/8/layout/vList2"/>
    <dgm:cxn modelId="{DFF11A2F-0894-41B1-9DFA-F77548C8B5C1}" srcId="{369CAE1E-7C2C-4F62-A317-8276EB12FF3E}" destId="{BF17BFAF-47C4-44B6-90E3-08A40AFA91A9}" srcOrd="4" destOrd="0" parTransId="{C64763F0-B01F-4F4B-A893-638188900AD0}" sibTransId="{45E7272D-6267-487E-AA40-913CA7B7D98F}"/>
    <dgm:cxn modelId="{4B80973B-8A0A-433E-A2B9-CFB2C0D41508}" srcId="{369CAE1E-7C2C-4F62-A317-8276EB12FF3E}" destId="{B802F695-ADAE-4C0C-AF33-2FCD0808B7F2}" srcOrd="10" destOrd="0" parTransId="{4876D8F3-5759-44EB-9C68-ED952CC970D9}" sibTransId="{58B6868E-06D6-4E83-83AE-29B692016F26}"/>
    <dgm:cxn modelId="{B9F7FA5C-AEF3-49C2-A5C1-671031C868B5}" srcId="{369CAE1E-7C2C-4F62-A317-8276EB12FF3E}" destId="{8ABB5042-FD22-4E2D-8E26-F0809F36FC87}" srcOrd="7" destOrd="0" parTransId="{70188B4A-1943-4F5B-B5AE-ABC66D1DCF7E}" sibTransId="{0EF6818D-349C-4CCB-A5C4-4C07A8B47586}"/>
    <dgm:cxn modelId="{B4002D42-71AC-4BA1-A53B-AE4E2B6B0B5D}" type="presOf" srcId="{8ABB5042-FD22-4E2D-8E26-F0809F36FC87}" destId="{FDE077AD-F98D-47E6-A947-6D9B33F4AF99}" srcOrd="0" destOrd="0" presId="urn:microsoft.com/office/officeart/2005/8/layout/vList2"/>
    <dgm:cxn modelId="{7205A963-E165-45A7-A36E-DBA4590A0149}" type="presOf" srcId="{22B9868C-4550-4ACA-8CF1-9C8DE81909C3}" destId="{E0334F6D-1EA6-4639-9867-2194FC89437B}" srcOrd="0" destOrd="0" presId="urn:microsoft.com/office/officeart/2005/8/layout/vList2"/>
    <dgm:cxn modelId="{2617294C-D69F-433B-9028-849486C3FD99}" srcId="{369CAE1E-7C2C-4F62-A317-8276EB12FF3E}" destId="{B15C2956-6865-4CED-84E4-AD3BD01E8DEF}" srcOrd="2" destOrd="0" parTransId="{7D6DA5BC-93E2-490F-8FDD-AF824C8F1129}" sibTransId="{B223AE36-EEC8-4E07-80BF-1571E46EB35F}"/>
    <dgm:cxn modelId="{4A26364D-1D75-4E7C-A127-B9E3B1C42054}" srcId="{369CAE1E-7C2C-4F62-A317-8276EB12FF3E}" destId="{939FA611-88C3-4EB8-83B4-C03B1A0A42CB}" srcOrd="3" destOrd="0" parTransId="{A0DEEA68-6019-417E-8689-CA083ED83F37}" sibTransId="{02DFF25C-4556-47CE-81A9-B668169B1DB7}"/>
    <dgm:cxn modelId="{BCD3244F-4698-4BFD-B36C-AF5AC5709D22}" type="presOf" srcId="{369CAE1E-7C2C-4F62-A317-8276EB12FF3E}" destId="{55FBAB5C-C206-4413-B037-9134B2801E59}" srcOrd="0" destOrd="0" presId="urn:microsoft.com/office/officeart/2005/8/layout/vList2"/>
    <dgm:cxn modelId="{45931F56-9416-43C5-8093-3D7D9AA27CD5}" type="presOf" srcId="{F81E292E-E960-4AD4-B216-C9CBB201B784}" destId="{D08263C5-539C-4802-8F30-4D6633BB7520}" srcOrd="0" destOrd="0" presId="urn:microsoft.com/office/officeart/2005/8/layout/vList2"/>
    <dgm:cxn modelId="{949E9281-DE69-4BB5-A413-FD63C2C0FBB8}" srcId="{369CAE1E-7C2C-4F62-A317-8276EB12FF3E}" destId="{244FC207-8A21-4C76-9D09-93687F71A885}" srcOrd="9" destOrd="0" parTransId="{6DD8B3D0-637A-48BA-A6C4-34214BD35EE8}" sibTransId="{033589CA-4D22-42E7-9B71-367EA05BA12F}"/>
    <dgm:cxn modelId="{FD7DB396-0030-4BCC-8045-FC98EA8B722C}" type="presOf" srcId="{B15C2956-6865-4CED-84E4-AD3BD01E8DEF}" destId="{E16E50FA-894C-4BE9-8450-E601FC9B04DD}" srcOrd="0" destOrd="0" presId="urn:microsoft.com/office/officeart/2005/8/layout/vList2"/>
    <dgm:cxn modelId="{08CE019C-3136-4E45-AB07-A302F05BA8DD}" srcId="{369CAE1E-7C2C-4F62-A317-8276EB12FF3E}" destId="{F81E292E-E960-4AD4-B216-C9CBB201B784}" srcOrd="6" destOrd="0" parTransId="{3C773EBB-AA94-40F1-9CD2-80E498F77ED8}" sibTransId="{BE5CE14A-2F99-4D95-BD05-603EE8889845}"/>
    <dgm:cxn modelId="{A0FD6FA6-1271-40D1-B43B-A84E9B7F6A7A}" type="presOf" srcId="{3E2AF1F6-1587-4078-AC5A-1E86FCB07402}" destId="{2B136417-8AC2-4A1A-8A64-652CA025E7C0}" srcOrd="0" destOrd="0" presId="urn:microsoft.com/office/officeart/2005/8/layout/vList2"/>
    <dgm:cxn modelId="{C990A0AA-65BC-4561-9588-36F8C1194761}" type="presOf" srcId="{939FA611-88C3-4EB8-83B4-C03B1A0A42CB}" destId="{11756B8F-AF9C-4C7C-8AEA-5783B31A07B8}" srcOrd="0" destOrd="0" presId="urn:microsoft.com/office/officeart/2005/8/layout/vList2"/>
    <dgm:cxn modelId="{381453B3-9AE9-4AED-AF82-C05C78605E58}" type="presOf" srcId="{BF17BFAF-47C4-44B6-90E3-08A40AFA91A9}" destId="{7EF6C64B-800D-481B-9A7F-1C0188F12D1C}" srcOrd="0" destOrd="0" presId="urn:microsoft.com/office/officeart/2005/8/layout/vList2"/>
    <dgm:cxn modelId="{384F0FBC-C6AB-4E52-B502-B392CB07B518}" type="presOf" srcId="{659CADFA-8AF4-451E-8F1B-E592124AC059}" destId="{731C86BB-82AA-4AEE-ABAC-F663ACD0C1FB}" srcOrd="0" destOrd="0" presId="urn:microsoft.com/office/officeart/2005/8/layout/vList2"/>
    <dgm:cxn modelId="{459280D2-E310-4DCA-87B3-26B891D53834}" srcId="{369CAE1E-7C2C-4F62-A317-8276EB12FF3E}" destId="{3E2AF1F6-1587-4078-AC5A-1E86FCB07402}" srcOrd="0" destOrd="0" parTransId="{0A615CBB-4135-4182-AB34-84F8EFCF5CD9}" sibTransId="{ECB788D8-EED7-431D-A4C9-A7CB95893E6D}"/>
    <dgm:cxn modelId="{C2D81FDA-F336-4599-BBDA-57FFEA77E3DF}" srcId="{369CAE1E-7C2C-4F62-A317-8276EB12FF3E}" destId="{4FDDFDC5-70F0-4741-8253-4171EAA66580}" srcOrd="1" destOrd="0" parTransId="{22EDE498-178F-4147-84FC-C462CACD96FD}" sibTransId="{85B8CD3D-53A5-496B-9F51-18BF181B6D56}"/>
    <dgm:cxn modelId="{8A0812EF-5003-4511-BAF0-9933C42B13A3}" type="presOf" srcId="{B802F695-ADAE-4C0C-AF33-2FCD0808B7F2}" destId="{B86E283E-A8D4-4019-B4E7-30781A6585BD}" srcOrd="0" destOrd="0" presId="urn:microsoft.com/office/officeart/2005/8/layout/vList2"/>
    <dgm:cxn modelId="{14D274F0-03D9-4195-B372-70A1EDCC416D}" type="presOf" srcId="{244FC207-8A21-4C76-9D09-93687F71A885}" destId="{87734425-0E20-44BC-9B34-B6EAF04C4448}" srcOrd="0" destOrd="0" presId="urn:microsoft.com/office/officeart/2005/8/layout/vList2"/>
    <dgm:cxn modelId="{95F3F2F7-54EB-4A83-A9D0-3EBA397BEB05}" srcId="{369CAE1E-7C2C-4F62-A317-8276EB12FF3E}" destId="{22B9868C-4550-4ACA-8CF1-9C8DE81909C3}" srcOrd="5" destOrd="0" parTransId="{26707ED9-BDDE-46A7-9F2E-2B23D31F9288}" sibTransId="{D32C9EA6-0F16-4D0C-AC93-42E6BFF992EA}"/>
    <dgm:cxn modelId="{CCFE58F8-EE72-455C-AF48-5F241CFEEE2E}" srcId="{369CAE1E-7C2C-4F62-A317-8276EB12FF3E}" destId="{659CADFA-8AF4-451E-8F1B-E592124AC059}" srcOrd="8" destOrd="0" parTransId="{74BBEB01-1281-4672-B411-98021665C18A}" sibTransId="{437A46AD-F924-475C-87FB-7B11243C9B99}"/>
    <dgm:cxn modelId="{51812AB3-7E95-42CB-A98B-54E56923CF1F}" type="presParOf" srcId="{55FBAB5C-C206-4413-B037-9134B2801E59}" destId="{2B136417-8AC2-4A1A-8A64-652CA025E7C0}" srcOrd="0" destOrd="0" presId="urn:microsoft.com/office/officeart/2005/8/layout/vList2"/>
    <dgm:cxn modelId="{C7A98BE2-3879-4B66-802B-7B6AB73C5ABD}" type="presParOf" srcId="{55FBAB5C-C206-4413-B037-9134B2801E59}" destId="{E7E8CF20-2E68-4EA3-8043-26E810523FB2}" srcOrd="1" destOrd="0" presId="urn:microsoft.com/office/officeart/2005/8/layout/vList2"/>
    <dgm:cxn modelId="{AAEA7AE4-4BD1-4092-BA2E-363BBF73429C}" type="presParOf" srcId="{55FBAB5C-C206-4413-B037-9134B2801E59}" destId="{8A9492D9-12A1-4E4C-A9C2-3726A8CEDB4A}" srcOrd="2" destOrd="0" presId="urn:microsoft.com/office/officeart/2005/8/layout/vList2"/>
    <dgm:cxn modelId="{B9C9733C-9081-4741-8655-6412F61CF233}" type="presParOf" srcId="{55FBAB5C-C206-4413-B037-9134B2801E59}" destId="{E5D23047-D0F5-4A2D-9E0C-2D23CE183BCD}" srcOrd="3" destOrd="0" presId="urn:microsoft.com/office/officeart/2005/8/layout/vList2"/>
    <dgm:cxn modelId="{4143EF18-C8C6-4D5D-B313-7338570B5440}" type="presParOf" srcId="{55FBAB5C-C206-4413-B037-9134B2801E59}" destId="{E16E50FA-894C-4BE9-8450-E601FC9B04DD}" srcOrd="4" destOrd="0" presId="urn:microsoft.com/office/officeart/2005/8/layout/vList2"/>
    <dgm:cxn modelId="{2703658A-46CA-450A-B516-469B6EF70AEE}" type="presParOf" srcId="{55FBAB5C-C206-4413-B037-9134B2801E59}" destId="{4854480D-80DD-4152-A115-F4DC7BCA35D7}" srcOrd="5" destOrd="0" presId="urn:microsoft.com/office/officeart/2005/8/layout/vList2"/>
    <dgm:cxn modelId="{5810107A-2C0E-42D0-947D-EC2DD762F9F5}" type="presParOf" srcId="{55FBAB5C-C206-4413-B037-9134B2801E59}" destId="{11756B8F-AF9C-4C7C-8AEA-5783B31A07B8}" srcOrd="6" destOrd="0" presId="urn:microsoft.com/office/officeart/2005/8/layout/vList2"/>
    <dgm:cxn modelId="{040AA9DA-6BC7-46AD-BC74-2D4CD723F142}" type="presParOf" srcId="{55FBAB5C-C206-4413-B037-9134B2801E59}" destId="{C41814A8-11EE-4078-9792-4A8B361EEDFF}" srcOrd="7" destOrd="0" presId="urn:microsoft.com/office/officeart/2005/8/layout/vList2"/>
    <dgm:cxn modelId="{609E9C01-59B3-4DD4-9E18-81A342B6ABFC}" type="presParOf" srcId="{55FBAB5C-C206-4413-B037-9134B2801E59}" destId="{7EF6C64B-800D-481B-9A7F-1C0188F12D1C}" srcOrd="8" destOrd="0" presId="urn:microsoft.com/office/officeart/2005/8/layout/vList2"/>
    <dgm:cxn modelId="{B498D4F0-8485-4649-B7C9-28AB1EE24521}" type="presParOf" srcId="{55FBAB5C-C206-4413-B037-9134B2801E59}" destId="{9A62C672-0E73-469D-BD70-C2E6CE593181}" srcOrd="9" destOrd="0" presId="urn:microsoft.com/office/officeart/2005/8/layout/vList2"/>
    <dgm:cxn modelId="{3FE73F5D-3EA2-493F-877E-E72DD693F986}" type="presParOf" srcId="{55FBAB5C-C206-4413-B037-9134B2801E59}" destId="{E0334F6D-1EA6-4639-9867-2194FC89437B}" srcOrd="10" destOrd="0" presId="urn:microsoft.com/office/officeart/2005/8/layout/vList2"/>
    <dgm:cxn modelId="{4427FE42-9721-4572-83F6-F31BD1D79417}" type="presParOf" srcId="{55FBAB5C-C206-4413-B037-9134B2801E59}" destId="{A207AF8F-E7A8-4FEB-98B6-28F7DA1E2924}" srcOrd="11" destOrd="0" presId="urn:microsoft.com/office/officeart/2005/8/layout/vList2"/>
    <dgm:cxn modelId="{A5E0E936-90AF-4139-BC53-FE9CED9DB9D2}" type="presParOf" srcId="{55FBAB5C-C206-4413-B037-9134B2801E59}" destId="{D08263C5-539C-4802-8F30-4D6633BB7520}" srcOrd="12" destOrd="0" presId="urn:microsoft.com/office/officeart/2005/8/layout/vList2"/>
    <dgm:cxn modelId="{6ABA4944-EA05-4F30-A73C-6AD46E0C304C}" type="presParOf" srcId="{55FBAB5C-C206-4413-B037-9134B2801E59}" destId="{2AB9601A-C0F8-4034-8140-37B027AFD7DB}" srcOrd="13" destOrd="0" presId="urn:microsoft.com/office/officeart/2005/8/layout/vList2"/>
    <dgm:cxn modelId="{66A4B3D1-5E5B-460C-893D-CBB225E73161}" type="presParOf" srcId="{55FBAB5C-C206-4413-B037-9134B2801E59}" destId="{FDE077AD-F98D-47E6-A947-6D9B33F4AF99}" srcOrd="14" destOrd="0" presId="urn:microsoft.com/office/officeart/2005/8/layout/vList2"/>
    <dgm:cxn modelId="{A9D76036-2F44-4A8B-B1BA-8179ABA0115E}" type="presParOf" srcId="{55FBAB5C-C206-4413-B037-9134B2801E59}" destId="{4D7C5F80-1138-458A-A4FB-B6400F7721B0}" srcOrd="15" destOrd="0" presId="urn:microsoft.com/office/officeart/2005/8/layout/vList2"/>
    <dgm:cxn modelId="{63C703E3-4E1D-4418-BA31-3BE7B9CCA128}" type="presParOf" srcId="{55FBAB5C-C206-4413-B037-9134B2801E59}" destId="{731C86BB-82AA-4AEE-ABAC-F663ACD0C1FB}" srcOrd="16" destOrd="0" presId="urn:microsoft.com/office/officeart/2005/8/layout/vList2"/>
    <dgm:cxn modelId="{C0108455-9E3E-4474-B4FF-A54DB39DAF2E}" type="presParOf" srcId="{55FBAB5C-C206-4413-B037-9134B2801E59}" destId="{31DE5949-FBD5-4698-9A84-DA0A4382D0A7}" srcOrd="17" destOrd="0" presId="urn:microsoft.com/office/officeart/2005/8/layout/vList2"/>
    <dgm:cxn modelId="{0806F67F-0643-493E-82EE-F703B58568E7}" type="presParOf" srcId="{55FBAB5C-C206-4413-B037-9134B2801E59}" destId="{87734425-0E20-44BC-9B34-B6EAF04C4448}" srcOrd="18" destOrd="0" presId="urn:microsoft.com/office/officeart/2005/8/layout/vList2"/>
    <dgm:cxn modelId="{5AE41C0A-8F51-40F4-9DCF-55BA806D1035}" type="presParOf" srcId="{55FBAB5C-C206-4413-B037-9134B2801E59}" destId="{C836EA87-FF5F-4D81-A1B8-C59AB08D329C}" srcOrd="19" destOrd="0" presId="urn:microsoft.com/office/officeart/2005/8/layout/vList2"/>
    <dgm:cxn modelId="{B49D0A34-D2ED-489F-98BE-258F24D24B3F}" type="presParOf" srcId="{55FBAB5C-C206-4413-B037-9134B2801E59}" destId="{B86E283E-A8D4-4019-B4E7-30781A6585BD}" srcOrd="2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B30EBD-3489-4DF6-ACC7-6208D31399C1}"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4466709D-D69D-493E-8002-2652F59F88FD}">
      <dgm:prSet/>
      <dgm:spPr/>
      <dgm:t>
        <a:bodyPr/>
        <a:lstStyle/>
        <a:p>
          <a:r>
            <a:rPr lang="en-US" b="0" i="0"/>
            <a:t>The function declares variables and opens the "studentpreference.txt" file to read student preferences.</a:t>
          </a:r>
          <a:endParaRPr lang="en-US"/>
        </a:p>
      </dgm:t>
    </dgm:pt>
    <dgm:pt modelId="{16B34820-B6F0-4D57-A36F-4861CC628FDF}" type="parTrans" cxnId="{2CA2541E-BC36-468F-B3E8-689238582D54}">
      <dgm:prSet/>
      <dgm:spPr/>
      <dgm:t>
        <a:bodyPr/>
        <a:lstStyle/>
        <a:p>
          <a:endParaRPr lang="en-US"/>
        </a:p>
      </dgm:t>
    </dgm:pt>
    <dgm:pt modelId="{C2131138-C8FB-4779-858A-580540CB46DA}" type="sibTrans" cxnId="{2CA2541E-BC36-468F-B3E8-689238582D54}">
      <dgm:prSet/>
      <dgm:spPr/>
      <dgm:t>
        <a:bodyPr/>
        <a:lstStyle/>
        <a:p>
          <a:endParaRPr lang="en-US"/>
        </a:p>
      </dgm:t>
    </dgm:pt>
    <dgm:pt modelId="{D05D6971-9749-44FD-9723-122FCB29C67A}">
      <dgm:prSet/>
      <dgm:spPr/>
      <dgm:t>
        <a:bodyPr/>
        <a:lstStyle/>
        <a:p>
          <a:r>
            <a:rPr lang="en-US" b="0" i="0"/>
            <a:t>Student preferences are read from the file and stored in the "studentarr" array.</a:t>
          </a:r>
          <a:endParaRPr lang="en-US"/>
        </a:p>
      </dgm:t>
    </dgm:pt>
    <dgm:pt modelId="{EF556CCA-F133-417E-BDB8-79C3EF531638}" type="parTrans" cxnId="{14B90659-49E8-491A-91B9-9C864EEECFC9}">
      <dgm:prSet/>
      <dgm:spPr/>
      <dgm:t>
        <a:bodyPr/>
        <a:lstStyle/>
        <a:p>
          <a:endParaRPr lang="en-US"/>
        </a:p>
      </dgm:t>
    </dgm:pt>
    <dgm:pt modelId="{1EFA8CDB-08A4-461F-A0DD-7AC2E4160662}" type="sibTrans" cxnId="{14B90659-49E8-491A-91B9-9C864EEECFC9}">
      <dgm:prSet/>
      <dgm:spPr/>
      <dgm:t>
        <a:bodyPr/>
        <a:lstStyle/>
        <a:p>
          <a:endParaRPr lang="en-US"/>
        </a:p>
      </dgm:t>
    </dgm:pt>
    <dgm:pt modelId="{19A5C40A-963B-40DA-BB0A-129B454DED4B}">
      <dgm:prSet/>
      <dgm:spPr/>
      <dgm:t>
        <a:bodyPr/>
        <a:lstStyle/>
        <a:p>
          <a:r>
            <a:rPr lang="en-US" b="0" i="0"/>
            <a:t>The function opens the "college.txt" file to read college information.</a:t>
          </a:r>
          <a:endParaRPr lang="en-US"/>
        </a:p>
      </dgm:t>
    </dgm:pt>
    <dgm:pt modelId="{D385B454-4256-4E1B-BDA2-9157F7446E59}" type="parTrans" cxnId="{03075EB2-DE4C-4FDE-A02C-003D392CAE5E}">
      <dgm:prSet/>
      <dgm:spPr/>
      <dgm:t>
        <a:bodyPr/>
        <a:lstStyle/>
        <a:p>
          <a:endParaRPr lang="en-US"/>
        </a:p>
      </dgm:t>
    </dgm:pt>
    <dgm:pt modelId="{97E8E60D-796F-4D29-93A1-78B6F5A7D3C4}" type="sibTrans" cxnId="{03075EB2-DE4C-4FDE-A02C-003D392CAE5E}">
      <dgm:prSet/>
      <dgm:spPr/>
      <dgm:t>
        <a:bodyPr/>
        <a:lstStyle/>
        <a:p>
          <a:endParaRPr lang="en-US"/>
        </a:p>
      </dgm:t>
    </dgm:pt>
    <dgm:pt modelId="{0BAA1263-6194-4E40-A6FD-353E569D93D1}">
      <dgm:prSet/>
      <dgm:spPr/>
      <dgm:t>
        <a:bodyPr/>
        <a:lstStyle/>
        <a:p>
          <a:r>
            <a:rPr lang="en-US" b="0" i="0"/>
            <a:t>College information is read from the file and stored in the "collegearr" array.</a:t>
          </a:r>
          <a:endParaRPr lang="en-US"/>
        </a:p>
      </dgm:t>
    </dgm:pt>
    <dgm:pt modelId="{E39CA2BF-41E3-4DC1-946C-4EE309EE4829}" type="parTrans" cxnId="{02A1D1F4-17C1-4B25-A57B-D963BB8BAEC0}">
      <dgm:prSet/>
      <dgm:spPr/>
      <dgm:t>
        <a:bodyPr/>
        <a:lstStyle/>
        <a:p>
          <a:endParaRPr lang="en-US"/>
        </a:p>
      </dgm:t>
    </dgm:pt>
    <dgm:pt modelId="{C6B2CFEF-3C5F-410A-B0E6-F71A51E62FC3}" type="sibTrans" cxnId="{02A1D1F4-17C1-4B25-A57B-D963BB8BAEC0}">
      <dgm:prSet/>
      <dgm:spPr/>
      <dgm:t>
        <a:bodyPr/>
        <a:lstStyle/>
        <a:p>
          <a:endParaRPr lang="en-US"/>
        </a:p>
      </dgm:t>
    </dgm:pt>
    <dgm:pt modelId="{7DC4F755-0A17-4768-ADDC-8F4CC059308E}">
      <dgm:prSet/>
      <dgm:spPr/>
      <dgm:t>
        <a:bodyPr/>
        <a:lstStyle/>
        <a:p>
          <a:r>
            <a:rPr lang="en-US" b="0" i="0"/>
            <a:t>Variables and arrays are initialized for further processing.</a:t>
          </a:r>
          <a:endParaRPr lang="en-US"/>
        </a:p>
      </dgm:t>
    </dgm:pt>
    <dgm:pt modelId="{AFCA0A33-5161-44A1-844C-6A9B63FB6A89}" type="parTrans" cxnId="{169C5757-FAC2-41E6-98E5-3CBE9C18A846}">
      <dgm:prSet/>
      <dgm:spPr/>
      <dgm:t>
        <a:bodyPr/>
        <a:lstStyle/>
        <a:p>
          <a:endParaRPr lang="en-US"/>
        </a:p>
      </dgm:t>
    </dgm:pt>
    <dgm:pt modelId="{49B40AF8-7DC5-485E-BAE4-EDEDF6547773}" type="sibTrans" cxnId="{169C5757-FAC2-41E6-98E5-3CBE9C18A846}">
      <dgm:prSet/>
      <dgm:spPr/>
      <dgm:t>
        <a:bodyPr/>
        <a:lstStyle/>
        <a:p>
          <a:endParaRPr lang="en-US"/>
        </a:p>
      </dgm:t>
    </dgm:pt>
    <dgm:pt modelId="{F655AAD5-924D-4BC0-BEB9-727D823B7FA3}">
      <dgm:prSet/>
      <dgm:spPr/>
      <dgm:t>
        <a:bodyPr/>
        <a:lstStyle/>
        <a:p>
          <a:r>
            <a:rPr lang="en-US" b="0" i="0"/>
            <a:t>The function enters a loop for stable matching until all students are assigned.</a:t>
          </a:r>
          <a:endParaRPr lang="en-US"/>
        </a:p>
      </dgm:t>
    </dgm:pt>
    <dgm:pt modelId="{250E68DC-4BA8-4702-BBDE-5ED865A05EC4}" type="parTrans" cxnId="{DE79F945-8578-44CE-BC74-372A5C3DCD15}">
      <dgm:prSet/>
      <dgm:spPr/>
      <dgm:t>
        <a:bodyPr/>
        <a:lstStyle/>
        <a:p>
          <a:endParaRPr lang="en-US"/>
        </a:p>
      </dgm:t>
    </dgm:pt>
    <dgm:pt modelId="{D0AC20F2-554B-4E83-85AC-20F4FDBB3437}" type="sibTrans" cxnId="{DE79F945-8578-44CE-BC74-372A5C3DCD15}">
      <dgm:prSet/>
      <dgm:spPr/>
      <dgm:t>
        <a:bodyPr/>
        <a:lstStyle/>
        <a:p>
          <a:endParaRPr lang="en-US"/>
        </a:p>
      </dgm:t>
    </dgm:pt>
    <dgm:pt modelId="{98849DBB-413D-4767-82E0-670C69E3BF0F}">
      <dgm:prSet/>
      <dgm:spPr/>
      <dgm:t>
        <a:bodyPr/>
        <a:lstStyle/>
        <a:p>
          <a:r>
            <a:rPr lang="en-US" b="0" i="0"/>
            <a:t>It checks for unassigned students within the loop.</a:t>
          </a:r>
          <a:endParaRPr lang="en-US"/>
        </a:p>
      </dgm:t>
    </dgm:pt>
    <dgm:pt modelId="{83D4E4BF-6DD0-4521-9E99-E4BA307F42B7}" type="parTrans" cxnId="{ECE4DCF6-CCA2-4C0B-9EC8-6A8431569DA9}">
      <dgm:prSet/>
      <dgm:spPr/>
      <dgm:t>
        <a:bodyPr/>
        <a:lstStyle/>
        <a:p>
          <a:endParaRPr lang="en-US"/>
        </a:p>
      </dgm:t>
    </dgm:pt>
    <dgm:pt modelId="{D1C5228F-810D-43EF-8D2C-1F010EC65AB8}" type="sibTrans" cxnId="{ECE4DCF6-CCA2-4C0B-9EC8-6A8431569DA9}">
      <dgm:prSet/>
      <dgm:spPr/>
      <dgm:t>
        <a:bodyPr/>
        <a:lstStyle/>
        <a:p>
          <a:endParaRPr lang="en-US"/>
        </a:p>
      </dgm:t>
    </dgm:pt>
    <dgm:pt modelId="{4301EF1B-C102-469C-902C-646C5D8D54FF}">
      <dgm:prSet/>
      <dgm:spPr/>
      <dgm:t>
        <a:bodyPr/>
        <a:lstStyle/>
        <a:p>
          <a:r>
            <a:rPr lang="en-US" b="0" i="0" dirty="0"/>
            <a:t>If an unassigned student is found, it checks if the chosen college has available capacity.</a:t>
          </a:r>
          <a:endParaRPr lang="en-US" dirty="0"/>
        </a:p>
      </dgm:t>
    </dgm:pt>
    <dgm:pt modelId="{E3409A3F-BE96-40FC-9E91-E3D5304B9EEC}" type="parTrans" cxnId="{316C1894-2668-4BCA-82CB-CA846444B4B6}">
      <dgm:prSet/>
      <dgm:spPr/>
      <dgm:t>
        <a:bodyPr/>
        <a:lstStyle/>
        <a:p>
          <a:endParaRPr lang="en-US"/>
        </a:p>
      </dgm:t>
    </dgm:pt>
    <dgm:pt modelId="{8744F7B9-32C3-43F1-A7E6-38BFD40C1973}" type="sibTrans" cxnId="{316C1894-2668-4BCA-82CB-CA846444B4B6}">
      <dgm:prSet/>
      <dgm:spPr/>
      <dgm:t>
        <a:bodyPr/>
        <a:lstStyle/>
        <a:p>
          <a:endParaRPr lang="en-US"/>
        </a:p>
      </dgm:t>
    </dgm:pt>
    <dgm:pt modelId="{7061AC26-3BE5-4E2B-9C2B-635F3B03CCBE}">
      <dgm:prSet/>
      <dgm:spPr/>
      <dgm:t>
        <a:bodyPr/>
        <a:lstStyle/>
        <a:p>
          <a:r>
            <a:rPr lang="en-US" b="0" i="0"/>
            <a:t>If there is available capacity, the student is assigned to the college.</a:t>
          </a:r>
          <a:endParaRPr lang="en-US"/>
        </a:p>
      </dgm:t>
    </dgm:pt>
    <dgm:pt modelId="{CC345B33-6BEC-4DDF-88F4-DCBCB8164D9E}" type="parTrans" cxnId="{32DC3F59-2350-4B73-B989-FD7235B4D6F5}">
      <dgm:prSet/>
      <dgm:spPr/>
      <dgm:t>
        <a:bodyPr/>
        <a:lstStyle/>
        <a:p>
          <a:endParaRPr lang="en-US"/>
        </a:p>
      </dgm:t>
    </dgm:pt>
    <dgm:pt modelId="{7798D076-7297-409E-B128-54DCA6E3B631}" type="sibTrans" cxnId="{32DC3F59-2350-4B73-B989-FD7235B4D6F5}">
      <dgm:prSet/>
      <dgm:spPr/>
      <dgm:t>
        <a:bodyPr/>
        <a:lstStyle/>
        <a:p>
          <a:endParaRPr lang="en-US"/>
        </a:p>
      </dgm:t>
    </dgm:pt>
    <dgm:pt modelId="{8642F01E-B0D4-4EB3-8A7E-40882BA20DDC}">
      <dgm:prSet/>
      <dgm:spPr/>
      <dgm:t>
        <a:bodyPr/>
        <a:lstStyle/>
        <a:p>
          <a:r>
            <a:rPr lang="en-US" b="0" i="0"/>
            <a:t>If there is no available capacity, the function sorts and reassigns students based on preferences.</a:t>
          </a:r>
          <a:endParaRPr lang="en-US"/>
        </a:p>
      </dgm:t>
    </dgm:pt>
    <dgm:pt modelId="{61449577-4793-4AA8-B652-F5BDA15D8F68}" type="parTrans" cxnId="{035742D2-E25A-4C55-BC31-6A3697C4598F}">
      <dgm:prSet/>
      <dgm:spPr/>
      <dgm:t>
        <a:bodyPr/>
        <a:lstStyle/>
        <a:p>
          <a:endParaRPr lang="en-US"/>
        </a:p>
      </dgm:t>
    </dgm:pt>
    <dgm:pt modelId="{158709CF-8E2E-4BA9-9E93-E7C1C3F028C6}" type="sibTrans" cxnId="{035742D2-E25A-4C55-BC31-6A3697C4598F}">
      <dgm:prSet/>
      <dgm:spPr/>
      <dgm:t>
        <a:bodyPr/>
        <a:lstStyle/>
        <a:p>
          <a:endParaRPr lang="en-US"/>
        </a:p>
      </dgm:t>
    </dgm:pt>
    <dgm:pt modelId="{F2DEB191-A379-4C4C-ACA9-9C6E1AF4F9C9}">
      <dgm:prSet/>
      <dgm:spPr/>
      <dgm:t>
        <a:bodyPr/>
        <a:lstStyle/>
        <a:p>
          <a:r>
            <a:rPr lang="en-US" b="0" i="0"/>
            <a:t>The student's preferences are updated, and the function writes the allotment information to "Alloted.txt" file.</a:t>
          </a:r>
          <a:endParaRPr lang="en-US"/>
        </a:p>
      </dgm:t>
    </dgm:pt>
    <dgm:pt modelId="{FD371E4B-D5D1-4201-B70F-13573CE0712F}" type="parTrans" cxnId="{E8CD2C58-CCA6-455E-AEEE-887DCA69BA7F}">
      <dgm:prSet/>
      <dgm:spPr/>
      <dgm:t>
        <a:bodyPr/>
        <a:lstStyle/>
        <a:p>
          <a:endParaRPr lang="en-US"/>
        </a:p>
      </dgm:t>
    </dgm:pt>
    <dgm:pt modelId="{9CE62A2D-7FF8-46B5-8C16-C2C1150C66D0}" type="sibTrans" cxnId="{E8CD2C58-CCA6-455E-AEEE-887DCA69BA7F}">
      <dgm:prSet/>
      <dgm:spPr/>
      <dgm:t>
        <a:bodyPr/>
        <a:lstStyle/>
        <a:p>
          <a:endParaRPr lang="en-US"/>
        </a:p>
      </dgm:t>
    </dgm:pt>
    <dgm:pt modelId="{8965C881-07F9-425E-88B7-F629D63364C9}">
      <dgm:prSet/>
      <dgm:spPr/>
      <dgm:t>
        <a:bodyPr/>
        <a:lstStyle/>
        <a:p>
          <a:r>
            <a:rPr lang="en-US" b="0" i="0"/>
            <a:t>It writes the college allotment information to the "college_allotment.txt" file.</a:t>
          </a:r>
          <a:endParaRPr lang="en-US"/>
        </a:p>
      </dgm:t>
    </dgm:pt>
    <dgm:pt modelId="{22EBCB07-523A-4897-BD7E-FB545CDEB2E9}" type="parTrans" cxnId="{1BDA33C5-F8CC-4D87-BF14-709F5DF646E2}">
      <dgm:prSet/>
      <dgm:spPr/>
      <dgm:t>
        <a:bodyPr/>
        <a:lstStyle/>
        <a:p>
          <a:endParaRPr lang="en-US"/>
        </a:p>
      </dgm:t>
    </dgm:pt>
    <dgm:pt modelId="{3A4020EE-A693-4B69-AA39-8FBFEE4D0FF8}" type="sibTrans" cxnId="{1BDA33C5-F8CC-4D87-BF14-709F5DF646E2}">
      <dgm:prSet/>
      <dgm:spPr/>
      <dgm:t>
        <a:bodyPr/>
        <a:lstStyle/>
        <a:p>
          <a:endParaRPr lang="en-US"/>
        </a:p>
      </dgm:t>
    </dgm:pt>
    <dgm:pt modelId="{AC37CFB9-E026-40FC-BA65-66BEE26504CA}">
      <dgm:prSet/>
      <dgm:spPr/>
      <dgm:t>
        <a:bodyPr/>
        <a:lstStyle/>
        <a:p>
          <a:r>
            <a:rPr lang="en-US" b="0" i="0" dirty="0"/>
            <a:t>Finally, the function displays the allotment information to the console.</a:t>
          </a:r>
          <a:endParaRPr lang="en-US" dirty="0"/>
        </a:p>
      </dgm:t>
    </dgm:pt>
    <dgm:pt modelId="{F5AC4D4C-046E-4DA0-985C-010618940D81}" type="parTrans" cxnId="{73342D59-DD9F-435E-915E-2886F6978046}">
      <dgm:prSet/>
      <dgm:spPr/>
      <dgm:t>
        <a:bodyPr/>
        <a:lstStyle/>
        <a:p>
          <a:endParaRPr lang="en-US"/>
        </a:p>
      </dgm:t>
    </dgm:pt>
    <dgm:pt modelId="{EC823784-1B0F-4F02-9B2D-0928A15E629F}" type="sibTrans" cxnId="{73342D59-DD9F-435E-915E-2886F6978046}">
      <dgm:prSet/>
      <dgm:spPr/>
      <dgm:t>
        <a:bodyPr/>
        <a:lstStyle/>
        <a:p>
          <a:endParaRPr lang="en-US"/>
        </a:p>
      </dgm:t>
    </dgm:pt>
    <dgm:pt modelId="{D3B6F6A8-6F03-4742-8A7B-04C19F57D32E}">
      <dgm:prSet/>
      <dgm:spPr/>
      <dgm:t>
        <a:bodyPr/>
        <a:lstStyle/>
        <a:p>
          <a:r>
            <a:rPr lang="en-US" b="0" i="0"/>
            <a:t>The function ends.</a:t>
          </a:r>
          <a:endParaRPr lang="en-US"/>
        </a:p>
      </dgm:t>
    </dgm:pt>
    <dgm:pt modelId="{26A87490-B12C-4872-BA65-FC39FEED5488}" type="parTrans" cxnId="{5719E28F-5B7B-4C06-9D1B-6F32C2A84F64}">
      <dgm:prSet/>
      <dgm:spPr/>
      <dgm:t>
        <a:bodyPr/>
        <a:lstStyle/>
        <a:p>
          <a:endParaRPr lang="en-US"/>
        </a:p>
      </dgm:t>
    </dgm:pt>
    <dgm:pt modelId="{7313D126-6F03-410D-9C55-88919A203E3A}" type="sibTrans" cxnId="{5719E28F-5B7B-4C06-9D1B-6F32C2A84F64}">
      <dgm:prSet/>
      <dgm:spPr/>
      <dgm:t>
        <a:bodyPr/>
        <a:lstStyle/>
        <a:p>
          <a:endParaRPr lang="en-US"/>
        </a:p>
      </dgm:t>
    </dgm:pt>
    <dgm:pt modelId="{1E2EA587-FD7B-4EB0-950E-57E6B5D847CF}" type="pres">
      <dgm:prSet presAssocID="{A3B30EBD-3489-4DF6-ACC7-6208D31399C1}" presName="Name0" presStyleCnt="0">
        <dgm:presLayoutVars>
          <dgm:dir/>
          <dgm:resizeHandles val="exact"/>
        </dgm:presLayoutVars>
      </dgm:prSet>
      <dgm:spPr/>
    </dgm:pt>
    <dgm:pt modelId="{315BE892-2E49-4142-BBA6-880961AE9EA9}" type="pres">
      <dgm:prSet presAssocID="{4466709D-D69D-493E-8002-2652F59F88FD}" presName="node" presStyleLbl="node1" presStyleIdx="0" presStyleCnt="14">
        <dgm:presLayoutVars>
          <dgm:bulletEnabled val="1"/>
        </dgm:presLayoutVars>
      </dgm:prSet>
      <dgm:spPr/>
    </dgm:pt>
    <dgm:pt modelId="{28E7CC70-3B50-42F2-B9B4-B1FE129AB2B1}" type="pres">
      <dgm:prSet presAssocID="{C2131138-C8FB-4779-858A-580540CB46DA}" presName="sibTrans" presStyleLbl="sibTrans1D1" presStyleIdx="0" presStyleCnt="13"/>
      <dgm:spPr/>
    </dgm:pt>
    <dgm:pt modelId="{259B5630-A4E1-4193-9FCF-8FAF70DED681}" type="pres">
      <dgm:prSet presAssocID="{C2131138-C8FB-4779-858A-580540CB46DA}" presName="connectorText" presStyleLbl="sibTrans1D1" presStyleIdx="0" presStyleCnt="13"/>
      <dgm:spPr/>
    </dgm:pt>
    <dgm:pt modelId="{1873E12A-FC18-4B05-8C49-03B979A56F04}" type="pres">
      <dgm:prSet presAssocID="{D05D6971-9749-44FD-9723-122FCB29C67A}" presName="node" presStyleLbl="node1" presStyleIdx="1" presStyleCnt="14">
        <dgm:presLayoutVars>
          <dgm:bulletEnabled val="1"/>
        </dgm:presLayoutVars>
      </dgm:prSet>
      <dgm:spPr/>
    </dgm:pt>
    <dgm:pt modelId="{F0553C0C-26C4-4089-900E-9E6187977256}" type="pres">
      <dgm:prSet presAssocID="{1EFA8CDB-08A4-461F-A0DD-7AC2E4160662}" presName="sibTrans" presStyleLbl="sibTrans1D1" presStyleIdx="1" presStyleCnt="13"/>
      <dgm:spPr/>
    </dgm:pt>
    <dgm:pt modelId="{E97E09FC-B09C-4FD6-9EAF-CE39793DDBF7}" type="pres">
      <dgm:prSet presAssocID="{1EFA8CDB-08A4-461F-A0DD-7AC2E4160662}" presName="connectorText" presStyleLbl="sibTrans1D1" presStyleIdx="1" presStyleCnt="13"/>
      <dgm:spPr/>
    </dgm:pt>
    <dgm:pt modelId="{B8AC8D91-4DDA-4132-8231-CF0322D1376B}" type="pres">
      <dgm:prSet presAssocID="{19A5C40A-963B-40DA-BB0A-129B454DED4B}" presName="node" presStyleLbl="node1" presStyleIdx="2" presStyleCnt="14">
        <dgm:presLayoutVars>
          <dgm:bulletEnabled val="1"/>
        </dgm:presLayoutVars>
      </dgm:prSet>
      <dgm:spPr/>
    </dgm:pt>
    <dgm:pt modelId="{A9336DEB-32A1-4990-8731-DC1CFBAAE256}" type="pres">
      <dgm:prSet presAssocID="{97E8E60D-796F-4D29-93A1-78B6F5A7D3C4}" presName="sibTrans" presStyleLbl="sibTrans1D1" presStyleIdx="2" presStyleCnt="13"/>
      <dgm:spPr/>
    </dgm:pt>
    <dgm:pt modelId="{FA749AC6-307D-4E6F-B4ED-B9913A0E0019}" type="pres">
      <dgm:prSet presAssocID="{97E8E60D-796F-4D29-93A1-78B6F5A7D3C4}" presName="connectorText" presStyleLbl="sibTrans1D1" presStyleIdx="2" presStyleCnt="13"/>
      <dgm:spPr/>
    </dgm:pt>
    <dgm:pt modelId="{1448FE42-F62B-4E3E-9269-4AF2BCF7A334}" type="pres">
      <dgm:prSet presAssocID="{0BAA1263-6194-4E40-A6FD-353E569D93D1}" presName="node" presStyleLbl="node1" presStyleIdx="3" presStyleCnt="14">
        <dgm:presLayoutVars>
          <dgm:bulletEnabled val="1"/>
        </dgm:presLayoutVars>
      </dgm:prSet>
      <dgm:spPr/>
    </dgm:pt>
    <dgm:pt modelId="{B51978D9-8BB6-40E9-BDFA-6511B02A3393}" type="pres">
      <dgm:prSet presAssocID="{C6B2CFEF-3C5F-410A-B0E6-F71A51E62FC3}" presName="sibTrans" presStyleLbl="sibTrans1D1" presStyleIdx="3" presStyleCnt="13"/>
      <dgm:spPr/>
    </dgm:pt>
    <dgm:pt modelId="{83A826BE-C503-4DC1-A485-6AA6EEA4C76A}" type="pres">
      <dgm:prSet presAssocID="{C6B2CFEF-3C5F-410A-B0E6-F71A51E62FC3}" presName="connectorText" presStyleLbl="sibTrans1D1" presStyleIdx="3" presStyleCnt="13"/>
      <dgm:spPr/>
    </dgm:pt>
    <dgm:pt modelId="{50793FF9-CDC0-4F23-A252-E3252E1CD7CA}" type="pres">
      <dgm:prSet presAssocID="{7DC4F755-0A17-4768-ADDC-8F4CC059308E}" presName="node" presStyleLbl="node1" presStyleIdx="4" presStyleCnt="14">
        <dgm:presLayoutVars>
          <dgm:bulletEnabled val="1"/>
        </dgm:presLayoutVars>
      </dgm:prSet>
      <dgm:spPr/>
    </dgm:pt>
    <dgm:pt modelId="{1C324747-B16F-469B-BB6B-E8D9B57D2581}" type="pres">
      <dgm:prSet presAssocID="{49B40AF8-7DC5-485E-BAE4-EDEDF6547773}" presName="sibTrans" presStyleLbl="sibTrans1D1" presStyleIdx="4" presStyleCnt="13"/>
      <dgm:spPr/>
    </dgm:pt>
    <dgm:pt modelId="{6AE5F228-4EAB-479B-B0DF-7EAB8615448B}" type="pres">
      <dgm:prSet presAssocID="{49B40AF8-7DC5-485E-BAE4-EDEDF6547773}" presName="connectorText" presStyleLbl="sibTrans1D1" presStyleIdx="4" presStyleCnt="13"/>
      <dgm:spPr/>
    </dgm:pt>
    <dgm:pt modelId="{D0C2C2E2-9786-4B33-883D-4ED712BB5709}" type="pres">
      <dgm:prSet presAssocID="{F655AAD5-924D-4BC0-BEB9-727D823B7FA3}" presName="node" presStyleLbl="node1" presStyleIdx="5" presStyleCnt="14">
        <dgm:presLayoutVars>
          <dgm:bulletEnabled val="1"/>
        </dgm:presLayoutVars>
      </dgm:prSet>
      <dgm:spPr/>
    </dgm:pt>
    <dgm:pt modelId="{2D9A0413-DD7D-4A74-9653-9C568DAF8149}" type="pres">
      <dgm:prSet presAssocID="{D0AC20F2-554B-4E83-85AC-20F4FDBB3437}" presName="sibTrans" presStyleLbl="sibTrans1D1" presStyleIdx="5" presStyleCnt="13"/>
      <dgm:spPr/>
    </dgm:pt>
    <dgm:pt modelId="{A703C7DC-F0EA-4FD7-B071-5D175FD10B48}" type="pres">
      <dgm:prSet presAssocID="{D0AC20F2-554B-4E83-85AC-20F4FDBB3437}" presName="connectorText" presStyleLbl="sibTrans1D1" presStyleIdx="5" presStyleCnt="13"/>
      <dgm:spPr/>
    </dgm:pt>
    <dgm:pt modelId="{93EDCF79-6AA6-4CA8-B160-247F4DB2A5B5}" type="pres">
      <dgm:prSet presAssocID="{98849DBB-413D-4767-82E0-670C69E3BF0F}" presName="node" presStyleLbl="node1" presStyleIdx="6" presStyleCnt="14">
        <dgm:presLayoutVars>
          <dgm:bulletEnabled val="1"/>
        </dgm:presLayoutVars>
      </dgm:prSet>
      <dgm:spPr/>
    </dgm:pt>
    <dgm:pt modelId="{D0DB8E43-CD4E-49DB-B955-002AEC904B29}" type="pres">
      <dgm:prSet presAssocID="{D1C5228F-810D-43EF-8D2C-1F010EC65AB8}" presName="sibTrans" presStyleLbl="sibTrans1D1" presStyleIdx="6" presStyleCnt="13"/>
      <dgm:spPr/>
    </dgm:pt>
    <dgm:pt modelId="{C3497AC9-1981-479D-AC62-47E3B40FDC71}" type="pres">
      <dgm:prSet presAssocID="{D1C5228F-810D-43EF-8D2C-1F010EC65AB8}" presName="connectorText" presStyleLbl="sibTrans1D1" presStyleIdx="6" presStyleCnt="13"/>
      <dgm:spPr/>
    </dgm:pt>
    <dgm:pt modelId="{BBD92B5C-52C9-47D4-97FF-F04265AF3DD9}" type="pres">
      <dgm:prSet presAssocID="{4301EF1B-C102-469C-902C-646C5D8D54FF}" presName="node" presStyleLbl="node1" presStyleIdx="7" presStyleCnt="14" custLinFactNeighborX="1698" custLinFactNeighborY="597">
        <dgm:presLayoutVars>
          <dgm:bulletEnabled val="1"/>
        </dgm:presLayoutVars>
      </dgm:prSet>
      <dgm:spPr/>
    </dgm:pt>
    <dgm:pt modelId="{B0252BD3-20CB-406B-99C8-5A4EF6BCC077}" type="pres">
      <dgm:prSet presAssocID="{8744F7B9-32C3-43F1-A7E6-38BFD40C1973}" presName="sibTrans" presStyleLbl="sibTrans1D1" presStyleIdx="7" presStyleCnt="13"/>
      <dgm:spPr/>
    </dgm:pt>
    <dgm:pt modelId="{635CE9F5-5975-41C6-AAE6-AC4F6635F2F9}" type="pres">
      <dgm:prSet presAssocID="{8744F7B9-32C3-43F1-A7E6-38BFD40C1973}" presName="connectorText" presStyleLbl="sibTrans1D1" presStyleIdx="7" presStyleCnt="13"/>
      <dgm:spPr/>
    </dgm:pt>
    <dgm:pt modelId="{44D63FA9-2B03-401C-869C-268BCAF55DAF}" type="pres">
      <dgm:prSet presAssocID="{7061AC26-3BE5-4E2B-9C2B-635F3B03CCBE}" presName="node" presStyleLbl="node1" presStyleIdx="8" presStyleCnt="14">
        <dgm:presLayoutVars>
          <dgm:bulletEnabled val="1"/>
        </dgm:presLayoutVars>
      </dgm:prSet>
      <dgm:spPr/>
    </dgm:pt>
    <dgm:pt modelId="{2249B559-18A0-43B1-AA8D-741F934B5FEC}" type="pres">
      <dgm:prSet presAssocID="{7798D076-7297-409E-B128-54DCA6E3B631}" presName="sibTrans" presStyleLbl="sibTrans1D1" presStyleIdx="8" presStyleCnt="13"/>
      <dgm:spPr/>
    </dgm:pt>
    <dgm:pt modelId="{37911449-E1D1-4D0B-B09A-2FECF2350FF7}" type="pres">
      <dgm:prSet presAssocID="{7798D076-7297-409E-B128-54DCA6E3B631}" presName="connectorText" presStyleLbl="sibTrans1D1" presStyleIdx="8" presStyleCnt="13"/>
      <dgm:spPr/>
    </dgm:pt>
    <dgm:pt modelId="{E3EF3142-B9E5-4075-81D4-1C794274292E}" type="pres">
      <dgm:prSet presAssocID="{8642F01E-B0D4-4EB3-8A7E-40882BA20DDC}" presName="node" presStyleLbl="node1" presStyleIdx="9" presStyleCnt="14">
        <dgm:presLayoutVars>
          <dgm:bulletEnabled val="1"/>
        </dgm:presLayoutVars>
      </dgm:prSet>
      <dgm:spPr/>
    </dgm:pt>
    <dgm:pt modelId="{6DD3E0E1-6FB8-44AE-AD73-E2BEAC6AEB51}" type="pres">
      <dgm:prSet presAssocID="{158709CF-8E2E-4BA9-9E93-E7C1C3F028C6}" presName="sibTrans" presStyleLbl="sibTrans1D1" presStyleIdx="9" presStyleCnt="13"/>
      <dgm:spPr/>
    </dgm:pt>
    <dgm:pt modelId="{56079722-4DC5-4DDC-BE34-8FBCEED3AD71}" type="pres">
      <dgm:prSet presAssocID="{158709CF-8E2E-4BA9-9E93-E7C1C3F028C6}" presName="connectorText" presStyleLbl="sibTrans1D1" presStyleIdx="9" presStyleCnt="13"/>
      <dgm:spPr/>
    </dgm:pt>
    <dgm:pt modelId="{0D5FA4E3-143A-4583-8454-11128157A356}" type="pres">
      <dgm:prSet presAssocID="{F2DEB191-A379-4C4C-ACA9-9C6E1AF4F9C9}" presName="node" presStyleLbl="node1" presStyleIdx="10" presStyleCnt="14">
        <dgm:presLayoutVars>
          <dgm:bulletEnabled val="1"/>
        </dgm:presLayoutVars>
      </dgm:prSet>
      <dgm:spPr/>
    </dgm:pt>
    <dgm:pt modelId="{B5A831B5-EBC7-49F4-A1AF-6DC8377C9D85}" type="pres">
      <dgm:prSet presAssocID="{9CE62A2D-7FF8-46B5-8C16-C2C1150C66D0}" presName="sibTrans" presStyleLbl="sibTrans1D1" presStyleIdx="10" presStyleCnt="13"/>
      <dgm:spPr/>
    </dgm:pt>
    <dgm:pt modelId="{9020FE59-0C6D-4F04-A2F4-32815808F22D}" type="pres">
      <dgm:prSet presAssocID="{9CE62A2D-7FF8-46B5-8C16-C2C1150C66D0}" presName="connectorText" presStyleLbl="sibTrans1D1" presStyleIdx="10" presStyleCnt="13"/>
      <dgm:spPr/>
    </dgm:pt>
    <dgm:pt modelId="{C564B83C-5D05-4762-A0A0-E612EBD28DAB}" type="pres">
      <dgm:prSet presAssocID="{8965C881-07F9-425E-88B7-F629D63364C9}" presName="node" presStyleLbl="node1" presStyleIdx="11" presStyleCnt="14">
        <dgm:presLayoutVars>
          <dgm:bulletEnabled val="1"/>
        </dgm:presLayoutVars>
      </dgm:prSet>
      <dgm:spPr/>
    </dgm:pt>
    <dgm:pt modelId="{20D52173-4EAB-4611-8BE8-DA202EF47D93}" type="pres">
      <dgm:prSet presAssocID="{3A4020EE-A693-4B69-AA39-8FBFEE4D0FF8}" presName="sibTrans" presStyleLbl="sibTrans1D1" presStyleIdx="11" presStyleCnt="13"/>
      <dgm:spPr/>
    </dgm:pt>
    <dgm:pt modelId="{7C9913AD-8EF9-4EDA-9021-CADCABF6DD23}" type="pres">
      <dgm:prSet presAssocID="{3A4020EE-A693-4B69-AA39-8FBFEE4D0FF8}" presName="connectorText" presStyleLbl="sibTrans1D1" presStyleIdx="11" presStyleCnt="13"/>
      <dgm:spPr/>
    </dgm:pt>
    <dgm:pt modelId="{C58F3E1B-C01E-4CA3-97F0-F39D970CAA73}" type="pres">
      <dgm:prSet presAssocID="{AC37CFB9-E026-40FC-BA65-66BEE26504CA}" presName="node" presStyleLbl="node1" presStyleIdx="12" presStyleCnt="14" custLinFactX="21126" custLinFactNeighborX="100000" custLinFactNeighborY="-8530">
        <dgm:presLayoutVars>
          <dgm:bulletEnabled val="1"/>
        </dgm:presLayoutVars>
      </dgm:prSet>
      <dgm:spPr/>
    </dgm:pt>
    <dgm:pt modelId="{27BD57A4-B5AF-4A64-A7B6-A67D665B2FF5}" type="pres">
      <dgm:prSet presAssocID="{EC823784-1B0F-4F02-9B2D-0928A15E629F}" presName="sibTrans" presStyleLbl="sibTrans1D1" presStyleIdx="12" presStyleCnt="13"/>
      <dgm:spPr/>
    </dgm:pt>
    <dgm:pt modelId="{DB62F5B0-F48C-49DB-A270-BD42A1D6286F}" type="pres">
      <dgm:prSet presAssocID="{EC823784-1B0F-4F02-9B2D-0928A15E629F}" presName="connectorText" presStyleLbl="sibTrans1D1" presStyleIdx="12" presStyleCnt="13"/>
      <dgm:spPr/>
    </dgm:pt>
    <dgm:pt modelId="{F5697DC5-E1BD-4C4F-8D08-E2083C054D73}" type="pres">
      <dgm:prSet presAssocID="{D3B6F6A8-6F03-4742-8A7B-04C19F57D32E}" presName="node" presStyleLbl="node1" presStyleIdx="13" presStyleCnt="14" custLinFactX="24538" custLinFactNeighborX="100000" custLinFactNeighborY="-8530">
        <dgm:presLayoutVars>
          <dgm:bulletEnabled val="1"/>
        </dgm:presLayoutVars>
      </dgm:prSet>
      <dgm:spPr/>
    </dgm:pt>
  </dgm:ptLst>
  <dgm:cxnLst>
    <dgm:cxn modelId="{7A6C7607-4BFE-419B-8E68-AA28EED59FE4}" type="presOf" srcId="{4466709D-D69D-493E-8002-2652F59F88FD}" destId="{315BE892-2E49-4142-BBA6-880961AE9EA9}" srcOrd="0" destOrd="0" presId="urn:microsoft.com/office/officeart/2016/7/layout/RepeatingBendingProcessNew"/>
    <dgm:cxn modelId="{499A6713-C5AD-4F41-9F19-EEA8DCDD3DAF}" type="presOf" srcId="{8744F7B9-32C3-43F1-A7E6-38BFD40C1973}" destId="{B0252BD3-20CB-406B-99C8-5A4EF6BCC077}" srcOrd="0" destOrd="0" presId="urn:microsoft.com/office/officeart/2016/7/layout/RepeatingBendingProcessNew"/>
    <dgm:cxn modelId="{14C90A1B-CD63-4EFA-8622-FF52D00987DF}" type="presOf" srcId="{F655AAD5-924D-4BC0-BEB9-727D823B7FA3}" destId="{D0C2C2E2-9786-4B33-883D-4ED712BB5709}" srcOrd="0" destOrd="0" presId="urn:microsoft.com/office/officeart/2016/7/layout/RepeatingBendingProcessNew"/>
    <dgm:cxn modelId="{2CA2541E-BC36-468F-B3E8-689238582D54}" srcId="{A3B30EBD-3489-4DF6-ACC7-6208D31399C1}" destId="{4466709D-D69D-493E-8002-2652F59F88FD}" srcOrd="0" destOrd="0" parTransId="{16B34820-B6F0-4D57-A36F-4861CC628FDF}" sibTransId="{C2131138-C8FB-4779-858A-580540CB46DA}"/>
    <dgm:cxn modelId="{CA733922-2261-4589-85E1-1BC80D0C2A77}" type="presOf" srcId="{C6B2CFEF-3C5F-410A-B0E6-F71A51E62FC3}" destId="{B51978D9-8BB6-40E9-BDFA-6511B02A3393}" srcOrd="0" destOrd="0" presId="urn:microsoft.com/office/officeart/2016/7/layout/RepeatingBendingProcessNew"/>
    <dgm:cxn modelId="{4334D225-1047-4A5E-BB87-A2C093A4BB3F}" type="presOf" srcId="{EC823784-1B0F-4F02-9B2D-0928A15E629F}" destId="{DB62F5B0-F48C-49DB-A270-BD42A1D6286F}" srcOrd="1" destOrd="0" presId="urn:microsoft.com/office/officeart/2016/7/layout/RepeatingBendingProcessNew"/>
    <dgm:cxn modelId="{CA1EC12C-8CC0-4A6A-B5C6-B9D2C1DACDB0}" type="presOf" srcId="{8965C881-07F9-425E-88B7-F629D63364C9}" destId="{C564B83C-5D05-4762-A0A0-E612EBD28DAB}" srcOrd="0" destOrd="0" presId="urn:microsoft.com/office/officeart/2016/7/layout/RepeatingBendingProcessNew"/>
    <dgm:cxn modelId="{78171D38-850B-43B8-A930-2912C797E175}" type="presOf" srcId="{C6B2CFEF-3C5F-410A-B0E6-F71A51E62FC3}" destId="{83A826BE-C503-4DC1-A485-6AA6EEA4C76A}" srcOrd="1" destOrd="0" presId="urn:microsoft.com/office/officeart/2016/7/layout/RepeatingBendingProcessNew"/>
    <dgm:cxn modelId="{4C19E53B-4217-467A-88F6-61B8128F79B8}" type="presOf" srcId="{1EFA8CDB-08A4-461F-A0DD-7AC2E4160662}" destId="{F0553C0C-26C4-4089-900E-9E6187977256}" srcOrd="0" destOrd="0" presId="urn:microsoft.com/office/officeart/2016/7/layout/RepeatingBendingProcessNew"/>
    <dgm:cxn modelId="{20223D3F-A3E7-4945-BC6F-4ED822DDE965}" type="presOf" srcId="{3A4020EE-A693-4B69-AA39-8FBFEE4D0FF8}" destId="{7C9913AD-8EF9-4EDA-9021-CADCABF6DD23}" srcOrd="1" destOrd="0" presId="urn:microsoft.com/office/officeart/2016/7/layout/RepeatingBendingProcessNew"/>
    <dgm:cxn modelId="{9675D564-10BA-475B-B529-96C4C1F5CA2C}" type="presOf" srcId="{F2DEB191-A379-4C4C-ACA9-9C6E1AF4F9C9}" destId="{0D5FA4E3-143A-4583-8454-11128157A356}" srcOrd="0" destOrd="0" presId="urn:microsoft.com/office/officeart/2016/7/layout/RepeatingBendingProcessNew"/>
    <dgm:cxn modelId="{082DD145-7F42-4607-8F30-BA49885D355F}" type="presOf" srcId="{D0AC20F2-554B-4E83-85AC-20F4FDBB3437}" destId="{2D9A0413-DD7D-4A74-9653-9C568DAF8149}" srcOrd="0" destOrd="0" presId="urn:microsoft.com/office/officeart/2016/7/layout/RepeatingBendingProcessNew"/>
    <dgm:cxn modelId="{DE79F945-8578-44CE-BC74-372A5C3DCD15}" srcId="{A3B30EBD-3489-4DF6-ACC7-6208D31399C1}" destId="{F655AAD5-924D-4BC0-BEB9-727D823B7FA3}" srcOrd="5" destOrd="0" parTransId="{250E68DC-4BA8-4702-BBDE-5ED865A05EC4}" sibTransId="{D0AC20F2-554B-4E83-85AC-20F4FDBB3437}"/>
    <dgm:cxn modelId="{B88BDB67-90D0-445A-A4FB-07020E11D694}" type="presOf" srcId="{EC823784-1B0F-4F02-9B2D-0928A15E629F}" destId="{27BD57A4-B5AF-4A64-A7B6-A67D665B2FF5}" srcOrd="0" destOrd="0" presId="urn:microsoft.com/office/officeart/2016/7/layout/RepeatingBendingProcessNew"/>
    <dgm:cxn modelId="{4F9D4756-6EB1-4E10-9E50-1A7789B19F72}" type="presOf" srcId="{7798D076-7297-409E-B128-54DCA6E3B631}" destId="{37911449-E1D1-4D0B-B09A-2FECF2350FF7}" srcOrd="1" destOrd="0" presId="urn:microsoft.com/office/officeart/2016/7/layout/RepeatingBendingProcessNew"/>
    <dgm:cxn modelId="{CBC2F256-06C7-4C1B-8014-0857F4C70BC8}" type="presOf" srcId="{7061AC26-3BE5-4E2B-9C2B-635F3B03CCBE}" destId="{44D63FA9-2B03-401C-869C-268BCAF55DAF}" srcOrd="0" destOrd="0" presId="urn:microsoft.com/office/officeart/2016/7/layout/RepeatingBendingProcessNew"/>
    <dgm:cxn modelId="{169C5757-FAC2-41E6-98E5-3CBE9C18A846}" srcId="{A3B30EBD-3489-4DF6-ACC7-6208D31399C1}" destId="{7DC4F755-0A17-4768-ADDC-8F4CC059308E}" srcOrd="4" destOrd="0" parTransId="{AFCA0A33-5161-44A1-844C-6A9B63FB6A89}" sibTransId="{49B40AF8-7DC5-485E-BAE4-EDEDF6547773}"/>
    <dgm:cxn modelId="{E8CD2C58-CCA6-455E-AEEE-887DCA69BA7F}" srcId="{A3B30EBD-3489-4DF6-ACC7-6208D31399C1}" destId="{F2DEB191-A379-4C4C-ACA9-9C6E1AF4F9C9}" srcOrd="10" destOrd="0" parTransId="{FD371E4B-D5D1-4201-B70F-13573CE0712F}" sibTransId="{9CE62A2D-7FF8-46B5-8C16-C2C1150C66D0}"/>
    <dgm:cxn modelId="{14B90659-49E8-491A-91B9-9C864EEECFC9}" srcId="{A3B30EBD-3489-4DF6-ACC7-6208D31399C1}" destId="{D05D6971-9749-44FD-9723-122FCB29C67A}" srcOrd="1" destOrd="0" parTransId="{EF556CCA-F133-417E-BDB8-79C3EF531638}" sibTransId="{1EFA8CDB-08A4-461F-A0DD-7AC2E4160662}"/>
    <dgm:cxn modelId="{73342D59-DD9F-435E-915E-2886F6978046}" srcId="{A3B30EBD-3489-4DF6-ACC7-6208D31399C1}" destId="{AC37CFB9-E026-40FC-BA65-66BEE26504CA}" srcOrd="12" destOrd="0" parTransId="{F5AC4D4C-046E-4DA0-985C-010618940D81}" sibTransId="{EC823784-1B0F-4F02-9B2D-0928A15E629F}"/>
    <dgm:cxn modelId="{32DC3F59-2350-4B73-B989-FD7235B4D6F5}" srcId="{A3B30EBD-3489-4DF6-ACC7-6208D31399C1}" destId="{7061AC26-3BE5-4E2B-9C2B-635F3B03CCBE}" srcOrd="8" destOrd="0" parTransId="{CC345B33-6BEC-4DDF-88F4-DCBCB8164D9E}" sibTransId="{7798D076-7297-409E-B128-54DCA6E3B631}"/>
    <dgm:cxn modelId="{044B7C7E-9116-4475-9520-6CD67D5F87C4}" type="presOf" srcId="{AC37CFB9-E026-40FC-BA65-66BEE26504CA}" destId="{C58F3E1B-C01E-4CA3-97F0-F39D970CAA73}" srcOrd="0" destOrd="0" presId="urn:microsoft.com/office/officeart/2016/7/layout/RepeatingBendingProcessNew"/>
    <dgm:cxn modelId="{357AD480-C015-4AB6-BB53-3051412C3BCE}" type="presOf" srcId="{0BAA1263-6194-4E40-A6FD-353E569D93D1}" destId="{1448FE42-F62B-4E3E-9269-4AF2BCF7A334}" srcOrd="0" destOrd="0" presId="urn:microsoft.com/office/officeart/2016/7/layout/RepeatingBendingProcessNew"/>
    <dgm:cxn modelId="{ADD57982-BDF8-4E8B-A483-E9D5FD9F4553}" type="presOf" srcId="{D0AC20F2-554B-4E83-85AC-20F4FDBB3437}" destId="{A703C7DC-F0EA-4FD7-B071-5D175FD10B48}" srcOrd="1" destOrd="0" presId="urn:microsoft.com/office/officeart/2016/7/layout/RepeatingBendingProcessNew"/>
    <dgm:cxn modelId="{2C87E882-E61A-4BDF-B548-7C63D55BD5C7}" type="presOf" srcId="{97E8E60D-796F-4D29-93A1-78B6F5A7D3C4}" destId="{A9336DEB-32A1-4990-8731-DC1CFBAAE256}" srcOrd="0" destOrd="0" presId="urn:microsoft.com/office/officeart/2016/7/layout/RepeatingBendingProcessNew"/>
    <dgm:cxn modelId="{6EE05488-BD31-40FA-B844-CAA76514F328}" type="presOf" srcId="{A3B30EBD-3489-4DF6-ACC7-6208D31399C1}" destId="{1E2EA587-FD7B-4EB0-950E-57E6B5D847CF}" srcOrd="0" destOrd="0" presId="urn:microsoft.com/office/officeart/2016/7/layout/RepeatingBendingProcessNew"/>
    <dgm:cxn modelId="{D829F58D-7781-488C-852A-98AEBB3EF666}" type="presOf" srcId="{9CE62A2D-7FF8-46B5-8C16-C2C1150C66D0}" destId="{9020FE59-0C6D-4F04-A2F4-32815808F22D}" srcOrd="1" destOrd="0" presId="urn:microsoft.com/office/officeart/2016/7/layout/RepeatingBendingProcessNew"/>
    <dgm:cxn modelId="{5719E28F-5B7B-4C06-9D1B-6F32C2A84F64}" srcId="{A3B30EBD-3489-4DF6-ACC7-6208D31399C1}" destId="{D3B6F6A8-6F03-4742-8A7B-04C19F57D32E}" srcOrd="13" destOrd="0" parTransId="{26A87490-B12C-4872-BA65-FC39FEED5488}" sibTransId="{7313D126-6F03-410D-9C55-88919A203E3A}"/>
    <dgm:cxn modelId="{B0470190-C931-43BB-87D6-F93CD379D2EA}" type="presOf" srcId="{4301EF1B-C102-469C-902C-646C5D8D54FF}" destId="{BBD92B5C-52C9-47D4-97FF-F04265AF3DD9}" srcOrd="0" destOrd="0" presId="urn:microsoft.com/office/officeart/2016/7/layout/RepeatingBendingProcessNew"/>
    <dgm:cxn modelId="{95FD6A91-24F9-4CFC-B9F2-95C7565B5A37}" type="presOf" srcId="{158709CF-8E2E-4BA9-9E93-E7C1C3F028C6}" destId="{56079722-4DC5-4DDC-BE34-8FBCEED3AD71}" srcOrd="1" destOrd="0" presId="urn:microsoft.com/office/officeart/2016/7/layout/RepeatingBendingProcessNew"/>
    <dgm:cxn modelId="{B8149F92-B99C-4094-BA73-0102DE084F69}" type="presOf" srcId="{C2131138-C8FB-4779-858A-580540CB46DA}" destId="{259B5630-A4E1-4193-9FCF-8FAF70DED681}" srcOrd="1" destOrd="0" presId="urn:microsoft.com/office/officeart/2016/7/layout/RepeatingBendingProcessNew"/>
    <dgm:cxn modelId="{316C1894-2668-4BCA-82CB-CA846444B4B6}" srcId="{A3B30EBD-3489-4DF6-ACC7-6208D31399C1}" destId="{4301EF1B-C102-469C-902C-646C5D8D54FF}" srcOrd="7" destOrd="0" parTransId="{E3409A3F-BE96-40FC-9E91-E3D5304B9EEC}" sibTransId="{8744F7B9-32C3-43F1-A7E6-38BFD40C1973}"/>
    <dgm:cxn modelId="{8136D597-4D5F-4809-B398-8244F61F24D3}" type="presOf" srcId="{9CE62A2D-7FF8-46B5-8C16-C2C1150C66D0}" destId="{B5A831B5-EBC7-49F4-A1AF-6DC8377C9D85}" srcOrd="0" destOrd="0" presId="urn:microsoft.com/office/officeart/2016/7/layout/RepeatingBendingProcessNew"/>
    <dgm:cxn modelId="{E453D699-3F00-47F1-846B-5B0553AF502B}" type="presOf" srcId="{3A4020EE-A693-4B69-AA39-8FBFEE4D0FF8}" destId="{20D52173-4EAB-4611-8BE8-DA202EF47D93}" srcOrd="0" destOrd="0" presId="urn:microsoft.com/office/officeart/2016/7/layout/RepeatingBendingProcessNew"/>
    <dgm:cxn modelId="{C343239C-F21D-42C9-A7E9-3543E0070682}" type="presOf" srcId="{D3B6F6A8-6F03-4742-8A7B-04C19F57D32E}" destId="{F5697DC5-E1BD-4C4F-8D08-E2083C054D73}" srcOrd="0" destOrd="0" presId="urn:microsoft.com/office/officeart/2016/7/layout/RepeatingBendingProcessNew"/>
    <dgm:cxn modelId="{5FEDF89C-2AEB-492C-84D2-AAA55D81E5EB}" type="presOf" srcId="{D05D6971-9749-44FD-9723-122FCB29C67A}" destId="{1873E12A-FC18-4B05-8C49-03B979A56F04}" srcOrd="0" destOrd="0" presId="urn:microsoft.com/office/officeart/2016/7/layout/RepeatingBendingProcessNew"/>
    <dgm:cxn modelId="{39C9839E-F0F4-4417-B71B-59634359AEAD}" type="presOf" srcId="{C2131138-C8FB-4779-858A-580540CB46DA}" destId="{28E7CC70-3B50-42F2-B9B4-B1FE129AB2B1}" srcOrd="0" destOrd="0" presId="urn:microsoft.com/office/officeart/2016/7/layout/RepeatingBendingProcessNew"/>
    <dgm:cxn modelId="{230A249F-18C4-41F7-96DF-0B438AA0D892}" type="presOf" srcId="{8642F01E-B0D4-4EB3-8A7E-40882BA20DDC}" destId="{E3EF3142-B9E5-4075-81D4-1C794274292E}" srcOrd="0" destOrd="0" presId="urn:microsoft.com/office/officeart/2016/7/layout/RepeatingBendingProcessNew"/>
    <dgm:cxn modelId="{7AF525A4-1427-4344-B468-348C1AB22BA2}" type="presOf" srcId="{19A5C40A-963B-40DA-BB0A-129B454DED4B}" destId="{B8AC8D91-4DDA-4132-8231-CF0322D1376B}" srcOrd="0" destOrd="0" presId="urn:microsoft.com/office/officeart/2016/7/layout/RepeatingBendingProcessNew"/>
    <dgm:cxn modelId="{C84E84AD-352A-4881-87D7-BDF006AD0E18}" type="presOf" srcId="{D1C5228F-810D-43EF-8D2C-1F010EC65AB8}" destId="{D0DB8E43-CD4E-49DB-B955-002AEC904B29}" srcOrd="0" destOrd="0" presId="urn:microsoft.com/office/officeart/2016/7/layout/RepeatingBendingProcessNew"/>
    <dgm:cxn modelId="{986370AE-3A55-4882-AFB2-4C4D4006F296}" type="presOf" srcId="{158709CF-8E2E-4BA9-9E93-E7C1C3F028C6}" destId="{6DD3E0E1-6FB8-44AE-AD73-E2BEAC6AEB51}" srcOrd="0" destOrd="0" presId="urn:microsoft.com/office/officeart/2016/7/layout/RepeatingBendingProcessNew"/>
    <dgm:cxn modelId="{03075EB2-DE4C-4FDE-A02C-003D392CAE5E}" srcId="{A3B30EBD-3489-4DF6-ACC7-6208D31399C1}" destId="{19A5C40A-963B-40DA-BB0A-129B454DED4B}" srcOrd="2" destOrd="0" parTransId="{D385B454-4256-4E1B-BDA2-9157F7446E59}" sibTransId="{97E8E60D-796F-4D29-93A1-78B6F5A7D3C4}"/>
    <dgm:cxn modelId="{7E6CD9B2-5DF6-4DA8-AA26-6F78E1B410C1}" type="presOf" srcId="{7DC4F755-0A17-4768-ADDC-8F4CC059308E}" destId="{50793FF9-CDC0-4F23-A252-E3252E1CD7CA}" srcOrd="0" destOrd="0" presId="urn:microsoft.com/office/officeart/2016/7/layout/RepeatingBendingProcessNew"/>
    <dgm:cxn modelId="{7777A7B9-6984-4288-9FA6-9B711BF01CF3}" type="presOf" srcId="{1EFA8CDB-08A4-461F-A0DD-7AC2E4160662}" destId="{E97E09FC-B09C-4FD6-9EAF-CE39793DDBF7}" srcOrd="1" destOrd="0" presId="urn:microsoft.com/office/officeart/2016/7/layout/RepeatingBendingProcessNew"/>
    <dgm:cxn modelId="{1BDA33C5-F8CC-4D87-BF14-709F5DF646E2}" srcId="{A3B30EBD-3489-4DF6-ACC7-6208D31399C1}" destId="{8965C881-07F9-425E-88B7-F629D63364C9}" srcOrd="11" destOrd="0" parTransId="{22EBCB07-523A-4897-BD7E-FB545CDEB2E9}" sibTransId="{3A4020EE-A693-4B69-AA39-8FBFEE4D0FF8}"/>
    <dgm:cxn modelId="{5F791FCA-FF1D-4464-BD00-2BC63BB48568}" type="presOf" srcId="{8744F7B9-32C3-43F1-A7E6-38BFD40C1973}" destId="{635CE9F5-5975-41C6-AAE6-AC4F6635F2F9}" srcOrd="1" destOrd="0" presId="urn:microsoft.com/office/officeart/2016/7/layout/RepeatingBendingProcessNew"/>
    <dgm:cxn modelId="{0B3808CE-7B2A-4BE0-A1E0-04E4070112EF}" type="presOf" srcId="{49B40AF8-7DC5-485E-BAE4-EDEDF6547773}" destId="{1C324747-B16F-469B-BB6B-E8D9B57D2581}" srcOrd="0" destOrd="0" presId="urn:microsoft.com/office/officeart/2016/7/layout/RepeatingBendingProcessNew"/>
    <dgm:cxn modelId="{F5BF69D1-074F-45A4-892E-EA1499F3897F}" type="presOf" srcId="{97E8E60D-796F-4D29-93A1-78B6F5A7D3C4}" destId="{FA749AC6-307D-4E6F-B4ED-B9913A0E0019}" srcOrd="1" destOrd="0" presId="urn:microsoft.com/office/officeart/2016/7/layout/RepeatingBendingProcessNew"/>
    <dgm:cxn modelId="{035742D2-E25A-4C55-BC31-6A3697C4598F}" srcId="{A3B30EBD-3489-4DF6-ACC7-6208D31399C1}" destId="{8642F01E-B0D4-4EB3-8A7E-40882BA20DDC}" srcOrd="9" destOrd="0" parTransId="{61449577-4793-4AA8-B652-F5BDA15D8F68}" sibTransId="{158709CF-8E2E-4BA9-9E93-E7C1C3F028C6}"/>
    <dgm:cxn modelId="{4923A7DA-1D5D-4B5B-B783-D14C39FA27D7}" type="presOf" srcId="{98849DBB-413D-4767-82E0-670C69E3BF0F}" destId="{93EDCF79-6AA6-4CA8-B160-247F4DB2A5B5}" srcOrd="0" destOrd="0" presId="urn:microsoft.com/office/officeart/2016/7/layout/RepeatingBendingProcessNew"/>
    <dgm:cxn modelId="{DF712FDF-777A-4FAE-B148-2EAB602380FC}" type="presOf" srcId="{49B40AF8-7DC5-485E-BAE4-EDEDF6547773}" destId="{6AE5F228-4EAB-479B-B0DF-7EAB8615448B}" srcOrd="1" destOrd="0" presId="urn:microsoft.com/office/officeart/2016/7/layout/RepeatingBendingProcessNew"/>
    <dgm:cxn modelId="{3D6357E1-102B-43D5-B04E-520E3EFB430F}" type="presOf" srcId="{7798D076-7297-409E-B128-54DCA6E3B631}" destId="{2249B559-18A0-43B1-AA8D-741F934B5FEC}" srcOrd="0" destOrd="0" presId="urn:microsoft.com/office/officeart/2016/7/layout/RepeatingBendingProcessNew"/>
    <dgm:cxn modelId="{B53348E6-A218-470B-B734-8F78CD20E2A8}" type="presOf" srcId="{D1C5228F-810D-43EF-8D2C-1F010EC65AB8}" destId="{C3497AC9-1981-479D-AC62-47E3B40FDC71}" srcOrd="1" destOrd="0" presId="urn:microsoft.com/office/officeart/2016/7/layout/RepeatingBendingProcessNew"/>
    <dgm:cxn modelId="{02A1D1F4-17C1-4B25-A57B-D963BB8BAEC0}" srcId="{A3B30EBD-3489-4DF6-ACC7-6208D31399C1}" destId="{0BAA1263-6194-4E40-A6FD-353E569D93D1}" srcOrd="3" destOrd="0" parTransId="{E39CA2BF-41E3-4DC1-946C-4EE309EE4829}" sibTransId="{C6B2CFEF-3C5F-410A-B0E6-F71A51E62FC3}"/>
    <dgm:cxn modelId="{ECE4DCF6-CCA2-4C0B-9EC8-6A8431569DA9}" srcId="{A3B30EBD-3489-4DF6-ACC7-6208D31399C1}" destId="{98849DBB-413D-4767-82E0-670C69E3BF0F}" srcOrd="6" destOrd="0" parTransId="{83D4E4BF-6DD0-4521-9E99-E4BA307F42B7}" sibTransId="{D1C5228F-810D-43EF-8D2C-1F010EC65AB8}"/>
    <dgm:cxn modelId="{938EF609-633D-461A-BDE6-18A27F6B98E5}" type="presParOf" srcId="{1E2EA587-FD7B-4EB0-950E-57E6B5D847CF}" destId="{315BE892-2E49-4142-BBA6-880961AE9EA9}" srcOrd="0" destOrd="0" presId="urn:microsoft.com/office/officeart/2016/7/layout/RepeatingBendingProcessNew"/>
    <dgm:cxn modelId="{6182338C-FEFF-4AF4-826D-7366D6D82297}" type="presParOf" srcId="{1E2EA587-FD7B-4EB0-950E-57E6B5D847CF}" destId="{28E7CC70-3B50-42F2-B9B4-B1FE129AB2B1}" srcOrd="1" destOrd="0" presId="urn:microsoft.com/office/officeart/2016/7/layout/RepeatingBendingProcessNew"/>
    <dgm:cxn modelId="{6DF53571-D31D-4625-B132-9B45D6FF58BC}" type="presParOf" srcId="{28E7CC70-3B50-42F2-B9B4-B1FE129AB2B1}" destId="{259B5630-A4E1-4193-9FCF-8FAF70DED681}" srcOrd="0" destOrd="0" presId="urn:microsoft.com/office/officeart/2016/7/layout/RepeatingBendingProcessNew"/>
    <dgm:cxn modelId="{1FF9CC09-81D9-4D2D-9572-AF3EE4C54B1C}" type="presParOf" srcId="{1E2EA587-FD7B-4EB0-950E-57E6B5D847CF}" destId="{1873E12A-FC18-4B05-8C49-03B979A56F04}" srcOrd="2" destOrd="0" presId="urn:microsoft.com/office/officeart/2016/7/layout/RepeatingBendingProcessNew"/>
    <dgm:cxn modelId="{2E22F359-4785-4E0A-ABC3-61C73BEBFC8B}" type="presParOf" srcId="{1E2EA587-FD7B-4EB0-950E-57E6B5D847CF}" destId="{F0553C0C-26C4-4089-900E-9E6187977256}" srcOrd="3" destOrd="0" presId="urn:microsoft.com/office/officeart/2016/7/layout/RepeatingBendingProcessNew"/>
    <dgm:cxn modelId="{8485509B-FC91-429F-B4B9-5D7D8F9F71C9}" type="presParOf" srcId="{F0553C0C-26C4-4089-900E-9E6187977256}" destId="{E97E09FC-B09C-4FD6-9EAF-CE39793DDBF7}" srcOrd="0" destOrd="0" presId="urn:microsoft.com/office/officeart/2016/7/layout/RepeatingBendingProcessNew"/>
    <dgm:cxn modelId="{19370960-9DBF-49B8-BF10-22102B8D2B7D}" type="presParOf" srcId="{1E2EA587-FD7B-4EB0-950E-57E6B5D847CF}" destId="{B8AC8D91-4DDA-4132-8231-CF0322D1376B}" srcOrd="4" destOrd="0" presId="urn:microsoft.com/office/officeart/2016/7/layout/RepeatingBendingProcessNew"/>
    <dgm:cxn modelId="{C1FABA18-B91C-42E9-8784-86D1E58EBE8F}" type="presParOf" srcId="{1E2EA587-FD7B-4EB0-950E-57E6B5D847CF}" destId="{A9336DEB-32A1-4990-8731-DC1CFBAAE256}" srcOrd="5" destOrd="0" presId="urn:microsoft.com/office/officeart/2016/7/layout/RepeatingBendingProcessNew"/>
    <dgm:cxn modelId="{869BBDF6-D141-4B39-A45A-CFEF4AB63A0F}" type="presParOf" srcId="{A9336DEB-32A1-4990-8731-DC1CFBAAE256}" destId="{FA749AC6-307D-4E6F-B4ED-B9913A0E0019}" srcOrd="0" destOrd="0" presId="urn:microsoft.com/office/officeart/2016/7/layout/RepeatingBendingProcessNew"/>
    <dgm:cxn modelId="{6A969DB4-5FFA-463E-B2BB-4E74CCCF49E1}" type="presParOf" srcId="{1E2EA587-FD7B-4EB0-950E-57E6B5D847CF}" destId="{1448FE42-F62B-4E3E-9269-4AF2BCF7A334}" srcOrd="6" destOrd="0" presId="urn:microsoft.com/office/officeart/2016/7/layout/RepeatingBendingProcessNew"/>
    <dgm:cxn modelId="{161F5F3C-5B10-4DAC-AD7D-A32C7DC6A3F7}" type="presParOf" srcId="{1E2EA587-FD7B-4EB0-950E-57E6B5D847CF}" destId="{B51978D9-8BB6-40E9-BDFA-6511B02A3393}" srcOrd="7" destOrd="0" presId="urn:microsoft.com/office/officeart/2016/7/layout/RepeatingBendingProcessNew"/>
    <dgm:cxn modelId="{BBC0F42F-E954-493D-8FFE-CCA920C9EB88}" type="presParOf" srcId="{B51978D9-8BB6-40E9-BDFA-6511B02A3393}" destId="{83A826BE-C503-4DC1-A485-6AA6EEA4C76A}" srcOrd="0" destOrd="0" presId="urn:microsoft.com/office/officeart/2016/7/layout/RepeatingBendingProcessNew"/>
    <dgm:cxn modelId="{F02585C8-6458-4BCC-8383-216B7292DF57}" type="presParOf" srcId="{1E2EA587-FD7B-4EB0-950E-57E6B5D847CF}" destId="{50793FF9-CDC0-4F23-A252-E3252E1CD7CA}" srcOrd="8" destOrd="0" presId="urn:microsoft.com/office/officeart/2016/7/layout/RepeatingBendingProcessNew"/>
    <dgm:cxn modelId="{C816595A-D0C0-461C-9DD5-6EC7E93F58FF}" type="presParOf" srcId="{1E2EA587-FD7B-4EB0-950E-57E6B5D847CF}" destId="{1C324747-B16F-469B-BB6B-E8D9B57D2581}" srcOrd="9" destOrd="0" presId="urn:microsoft.com/office/officeart/2016/7/layout/RepeatingBendingProcessNew"/>
    <dgm:cxn modelId="{703B149C-6207-48B3-AC64-F5B959AE9D07}" type="presParOf" srcId="{1C324747-B16F-469B-BB6B-E8D9B57D2581}" destId="{6AE5F228-4EAB-479B-B0DF-7EAB8615448B}" srcOrd="0" destOrd="0" presId="urn:microsoft.com/office/officeart/2016/7/layout/RepeatingBendingProcessNew"/>
    <dgm:cxn modelId="{80797BF5-0328-4794-BA4A-0BA36DADFD73}" type="presParOf" srcId="{1E2EA587-FD7B-4EB0-950E-57E6B5D847CF}" destId="{D0C2C2E2-9786-4B33-883D-4ED712BB5709}" srcOrd="10" destOrd="0" presId="urn:microsoft.com/office/officeart/2016/7/layout/RepeatingBendingProcessNew"/>
    <dgm:cxn modelId="{20D5639F-9DDD-44AD-9A20-F19297F07488}" type="presParOf" srcId="{1E2EA587-FD7B-4EB0-950E-57E6B5D847CF}" destId="{2D9A0413-DD7D-4A74-9653-9C568DAF8149}" srcOrd="11" destOrd="0" presId="urn:microsoft.com/office/officeart/2016/7/layout/RepeatingBendingProcessNew"/>
    <dgm:cxn modelId="{801C305C-BD61-4759-B71D-C184FB06C04C}" type="presParOf" srcId="{2D9A0413-DD7D-4A74-9653-9C568DAF8149}" destId="{A703C7DC-F0EA-4FD7-B071-5D175FD10B48}" srcOrd="0" destOrd="0" presId="urn:microsoft.com/office/officeart/2016/7/layout/RepeatingBendingProcessNew"/>
    <dgm:cxn modelId="{549DB4E6-301A-4579-91CE-718131126173}" type="presParOf" srcId="{1E2EA587-FD7B-4EB0-950E-57E6B5D847CF}" destId="{93EDCF79-6AA6-4CA8-B160-247F4DB2A5B5}" srcOrd="12" destOrd="0" presId="urn:microsoft.com/office/officeart/2016/7/layout/RepeatingBendingProcessNew"/>
    <dgm:cxn modelId="{748F5FDF-9DAF-4ADA-9E90-4CC6E1446572}" type="presParOf" srcId="{1E2EA587-FD7B-4EB0-950E-57E6B5D847CF}" destId="{D0DB8E43-CD4E-49DB-B955-002AEC904B29}" srcOrd="13" destOrd="0" presId="urn:microsoft.com/office/officeart/2016/7/layout/RepeatingBendingProcessNew"/>
    <dgm:cxn modelId="{95E820E3-EE60-49DA-93AE-1F2D8237C691}" type="presParOf" srcId="{D0DB8E43-CD4E-49DB-B955-002AEC904B29}" destId="{C3497AC9-1981-479D-AC62-47E3B40FDC71}" srcOrd="0" destOrd="0" presId="urn:microsoft.com/office/officeart/2016/7/layout/RepeatingBendingProcessNew"/>
    <dgm:cxn modelId="{F0117A41-23C3-4853-9082-E91C420DDB9B}" type="presParOf" srcId="{1E2EA587-FD7B-4EB0-950E-57E6B5D847CF}" destId="{BBD92B5C-52C9-47D4-97FF-F04265AF3DD9}" srcOrd="14" destOrd="0" presId="urn:microsoft.com/office/officeart/2016/7/layout/RepeatingBendingProcessNew"/>
    <dgm:cxn modelId="{7269500A-CC8B-490A-8C4D-A44598B5AF9E}" type="presParOf" srcId="{1E2EA587-FD7B-4EB0-950E-57E6B5D847CF}" destId="{B0252BD3-20CB-406B-99C8-5A4EF6BCC077}" srcOrd="15" destOrd="0" presId="urn:microsoft.com/office/officeart/2016/7/layout/RepeatingBendingProcessNew"/>
    <dgm:cxn modelId="{1104EB6E-D5F9-4D38-9946-F4C067D91B8A}" type="presParOf" srcId="{B0252BD3-20CB-406B-99C8-5A4EF6BCC077}" destId="{635CE9F5-5975-41C6-AAE6-AC4F6635F2F9}" srcOrd="0" destOrd="0" presId="urn:microsoft.com/office/officeart/2016/7/layout/RepeatingBendingProcessNew"/>
    <dgm:cxn modelId="{7A75B868-1F71-4F93-9198-BB8861450E72}" type="presParOf" srcId="{1E2EA587-FD7B-4EB0-950E-57E6B5D847CF}" destId="{44D63FA9-2B03-401C-869C-268BCAF55DAF}" srcOrd="16" destOrd="0" presId="urn:microsoft.com/office/officeart/2016/7/layout/RepeatingBendingProcessNew"/>
    <dgm:cxn modelId="{90445CC1-A812-4D69-BD7D-86CB32078F29}" type="presParOf" srcId="{1E2EA587-FD7B-4EB0-950E-57E6B5D847CF}" destId="{2249B559-18A0-43B1-AA8D-741F934B5FEC}" srcOrd="17" destOrd="0" presId="urn:microsoft.com/office/officeart/2016/7/layout/RepeatingBendingProcessNew"/>
    <dgm:cxn modelId="{2DC74B6F-0581-4ADB-AC61-89F15766D093}" type="presParOf" srcId="{2249B559-18A0-43B1-AA8D-741F934B5FEC}" destId="{37911449-E1D1-4D0B-B09A-2FECF2350FF7}" srcOrd="0" destOrd="0" presId="urn:microsoft.com/office/officeart/2016/7/layout/RepeatingBendingProcessNew"/>
    <dgm:cxn modelId="{F3599814-9CD0-4794-B7E6-7121002DE660}" type="presParOf" srcId="{1E2EA587-FD7B-4EB0-950E-57E6B5D847CF}" destId="{E3EF3142-B9E5-4075-81D4-1C794274292E}" srcOrd="18" destOrd="0" presId="urn:microsoft.com/office/officeart/2016/7/layout/RepeatingBendingProcessNew"/>
    <dgm:cxn modelId="{BD549F57-F93E-4B70-8356-C135A528873A}" type="presParOf" srcId="{1E2EA587-FD7B-4EB0-950E-57E6B5D847CF}" destId="{6DD3E0E1-6FB8-44AE-AD73-E2BEAC6AEB51}" srcOrd="19" destOrd="0" presId="urn:microsoft.com/office/officeart/2016/7/layout/RepeatingBendingProcessNew"/>
    <dgm:cxn modelId="{81BCBCDC-E1C1-40F9-BF09-BE8EF53858DD}" type="presParOf" srcId="{6DD3E0E1-6FB8-44AE-AD73-E2BEAC6AEB51}" destId="{56079722-4DC5-4DDC-BE34-8FBCEED3AD71}" srcOrd="0" destOrd="0" presId="urn:microsoft.com/office/officeart/2016/7/layout/RepeatingBendingProcessNew"/>
    <dgm:cxn modelId="{79587F8E-A8C5-4ACB-86CD-16F4D2A80FF9}" type="presParOf" srcId="{1E2EA587-FD7B-4EB0-950E-57E6B5D847CF}" destId="{0D5FA4E3-143A-4583-8454-11128157A356}" srcOrd="20" destOrd="0" presId="urn:microsoft.com/office/officeart/2016/7/layout/RepeatingBendingProcessNew"/>
    <dgm:cxn modelId="{05C6B5B5-B3D8-4E63-89EB-2A54F9B217AF}" type="presParOf" srcId="{1E2EA587-FD7B-4EB0-950E-57E6B5D847CF}" destId="{B5A831B5-EBC7-49F4-A1AF-6DC8377C9D85}" srcOrd="21" destOrd="0" presId="urn:microsoft.com/office/officeart/2016/7/layout/RepeatingBendingProcessNew"/>
    <dgm:cxn modelId="{99B331BC-6C56-4967-99D0-94317E46F3D7}" type="presParOf" srcId="{B5A831B5-EBC7-49F4-A1AF-6DC8377C9D85}" destId="{9020FE59-0C6D-4F04-A2F4-32815808F22D}" srcOrd="0" destOrd="0" presId="urn:microsoft.com/office/officeart/2016/7/layout/RepeatingBendingProcessNew"/>
    <dgm:cxn modelId="{62CEA057-0174-4A67-9D18-FB7A2AA2F1E4}" type="presParOf" srcId="{1E2EA587-FD7B-4EB0-950E-57E6B5D847CF}" destId="{C564B83C-5D05-4762-A0A0-E612EBD28DAB}" srcOrd="22" destOrd="0" presId="urn:microsoft.com/office/officeart/2016/7/layout/RepeatingBendingProcessNew"/>
    <dgm:cxn modelId="{64DAD3BC-1592-4F93-A58A-AA0E407291C9}" type="presParOf" srcId="{1E2EA587-FD7B-4EB0-950E-57E6B5D847CF}" destId="{20D52173-4EAB-4611-8BE8-DA202EF47D93}" srcOrd="23" destOrd="0" presId="urn:microsoft.com/office/officeart/2016/7/layout/RepeatingBendingProcessNew"/>
    <dgm:cxn modelId="{332B6081-A46D-4DC1-BF79-3F82D5E33982}" type="presParOf" srcId="{20D52173-4EAB-4611-8BE8-DA202EF47D93}" destId="{7C9913AD-8EF9-4EDA-9021-CADCABF6DD23}" srcOrd="0" destOrd="0" presId="urn:microsoft.com/office/officeart/2016/7/layout/RepeatingBendingProcessNew"/>
    <dgm:cxn modelId="{99DE76F1-DECC-4B0E-9C98-A1BAA53944C2}" type="presParOf" srcId="{1E2EA587-FD7B-4EB0-950E-57E6B5D847CF}" destId="{C58F3E1B-C01E-4CA3-97F0-F39D970CAA73}" srcOrd="24" destOrd="0" presId="urn:microsoft.com/office/officeart/2016/7/layout/RepeatingBendingProcessNew"/>
    <dgm:cxn modelId="{95F34AD9-DE60-41F8-8B30-44B0CE47994E}" type="presParOf" srcId="{1E2EA587-FD7B-4EB0-950E-57E6B5D847CF}" destId="{27BD57A4-B5AF-4A64-A7B6-A67D665B2FF5}" srcOrd="25" destOrd="0" presId="urn:microsoft.com/office/officeart/2016/7/layout/RepeatingBendingProcessNew"/>
    <dgm:cxn modelId="{7EB8978A-EAB1-464E-979C-517F5A0CBACF}" type="presParOf" srcId="{27BD57A4-B5AF-4A64-A7B6-A67D665B2FF5}" destId="{DB62F5B0-F48C-49DB-A270-BD42A1D6286F}" srcOrd="0" destOrd="0" presId="urn:microsoft.com/office/officeart/2016/7/layout/RepeatingBendingProcessNew"/>
    <dgm:cxn modelId="{65577FD3-1C74-4205-AF6E-9D045F7DF260}" type="presParOf" srcId="{1E2EA587-FD7B-4EB0-950E-57E6B5D847CF}" destId="{F5697DC5-E1BD-4C4F-8D08-E2083C054D73}" srcOrd="26" destOrd="0" presId="urn:microsoft.com/office/officeart/2016/7/layout/RepeatingBendingProcessNew"/>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1831D4-7DEA-4F38-AADF-A712F08F734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C7BDC38-1EE6-48AA-A097-7FFF905C4B55}">
      <dgm:prSet/>
      <dgm:spPr/>
      <dgm:t>
        <a:bodyPr/>
        <a:lstStyle/>
        <a:p>
          <a:r>
            <a:rPr lang="en-US"/>
            <a:t>The user interface design in the code is based on console input/output.</a:t>
          </a:r>
        </a:p>
      </dgm:t>
    </dgm:pt>
    <dgm:pt modelId="{3169F917-4FD0-4143-A2BC-F74CA347B34D}" type="parTrans" cxnId="{963E9C54-A201-43CB-BAB5-BAAC445F7858}">
      <dgm:prSet/>
      <dgm:spPr/>
      <dgm:t>
        <a:bodyPr/>
        <a:lstStyle/>
        <a:p>
          <a:endParaRPr lang="en-US"/>
        </a:p>
      </dgm:t>
    </dgm:pt>
    <dgm:pt modelId="{CC763F74-B41D-4E04-9AA4-7F8062B62683}" type="sibTrans" cxnId="{963E9C54-A201-43CB-BAB5-BAAC445F7858}">
      <dgm:prSet/>
      <dgm:spPr/>
      <dgm:t>
        <a:bodyPr/>
        <a:lstStyle/>
        <a:p>
          <a:endParaRPr lang="en-US"/>
        </a:p>
      </dgm:t>
    </dgm:pt>
    <dgm:pt modelId="{8B16A647-A3CE-43BC-8C5B-EA005F76C32E}">
      <dgm:prSet/>
      <dgm:spPr/>
      <dgm:t>
        <a:bodyPr/>
        <a:lstStyle/>
        <a:p>
          <a:r>
            <a:rPr lang="en-US"/>
            <a:t>Students are prompted to enter their name and password for login. They are then provided with options for choice filling, allocation, or preference changing.</a:t>
          </a:r>
        </a:p>
      </dgm:t>
    </dgm:pt>
    <dgm:pt modelId="{3EE6E05D-C2E4-4692-8D29-F7682761C7E2}" type="parTrans" cxnId="{4FCDAF8B-74CF-4137-8DF3-8A000B1053CE}">
      <dgm:prSet/>
      <dgm:spPr/>
      <dgm:t>
        <a:bodyPr/>
        <a:lstStyle/>
        <a:p>
          <a:endParaRPr lang="en-US"/>
        </a:p>
      </dgm:t>
    </dgm:pt>
    <dgm:pt modelId="{39A72670-DCC3-4F00-AA49-FC2C78D84A09}" type="sibTrans" cxnId="{4FCDAF8B-74CF-4137-8DF3-8A000B1053CE}">
      <dgm:prSet/>
      <dgm:spPr/>
      <dgm:t>
        <a:bodyPr/>
        <a:lstStyle/>
        <a:p>
          <a:endParaRPr lang="en-US"/>
        </a:p>
      </dgm:t>
    </dgm:pt>
    <dgm:pt modelId="{318E81E5-5D99-42D6-9B7C-AC68649F7FD0}">
      <dgm:prSet/>
      <dgm:spPr/>
      <dgm:t>
        <a:bodyPr/>
        <a:lstStyle/>
        <a:p>
          <a:r>
            <a:rPr lang="en-US"/>
            <a:t>College admins are prompted to enter the college name for login. They are then shown the number of students allocated to each branch in their college.</a:t>
          </a:r>
        </a:p>
      </dgm:t>
    </dgm:pt>
    <dgm:pt modelId="{63BB1D4A-319B-4565-B66F-BF2922BF0E9E}" type="parTrans" cxnId="{1606E2AF-0F6B-4C22-B076-3B70C5096B74}">
      <dgm:prSet/>
      <dgm:spPr/>
      <dgm:t>
        <a:bodyPr/>
        <a:lstStyle/>
        <a:p>
          <a:endParaRPr lang="en-US"/>
        </a:p>
      </dgm:t>
    </dgm:pt>
    <dgm:pt modelId="{6E8234CD-3060-42CC-89FB-2B88570DDD5F}" type="sibTrans" cxnId="{1606E2AF-0F6B-4C22-B076-3B70C5096B74}">
      <dgm:prSet/>
      <dgm:spPr/>
      <dgm:t>
        <a:bodyPr/>
        <a:lstStyle/>
        <a:p>
          <a:endParaRPr lang="en-US"/>
        </a:p>
      </dgm:t>
    </dgm:pt>
    <dgm:pt modelId="{F3E0FB3E-6E9E-40D3-9CAC-AD55E55E1C91}" type="pres">
      <dgm:prSet presAssocID="{341831D4-7DEA-4F38-AADF-A712F08F7348}" presName="linear" presStyleCnt="0">
        <dgm:presLayoutVars>
          <dgm:animLvl val="lvl"/>
          <dgm:resizeHandles val="exact"/>
        </dgm:presLayoutVars>
      </dgm:prSet>
      <dgm:spPr/>
    </dgm:pt>
    <dgm:pt modelId="{8843FE1D-D00F-4129-9AEF-1097D6650CC4}" type="pres">
      <dgm:prSet presAssocID="{4C7BDC38-1EE6-48AA-A097-7FFF905C4B55}" presName="parentText" presStyleLbl="node1" presStyleIdx="0" presStyleCnt="3">
        <dgm:presLayoutVars>
          <dgm:chMax val="0"/>
          <dgm:bulletEnabled val="1"/>
        </dgm:presLayoutVars>
      </dgm:prSet>
      <dgm:spPr/>
    </dgm:pt>
    <dgm:pt modelId="{08BA0A85-E79D-4B60-9085-B1DA9F2D12F1}" type="pres">
      <dgm:prSet presAssocID="{CC763F74-B41D-4E04-9AA4-7F8062B62683}" presName="spacer" presStyleCnt="0"/>
      <dgm:spPr/>
    </dgm:pt>
    <dgm:pt modelId="{502D345B-D42A-441A-AADA-7D174453D92F}" type="pres">
      <dgm:prSet presAssocID="{8B16A647-A3CE-43BC-8C5B-EA005F76C32E}" presName="parentText" presStyleLbl="node1" presStyleIdx="1" presStyleCnt="3">
        <dgm:presLayoutVars>
          <dgm:chMax val="0"/>
          <dgm:bulletEnabled val="1"/>
        </dgm:presLayoutVars>
      </dgm:prSet>
      <dgm:spPr/>
    </dgm:pt>
    <dgm:pt modelId="{AEE3EC20-166C-4E13-9646-94E8FC900C7F}" type="pres">
      <dgm:prSet presAssocID="{39A72670-DCC3-4F00-AA49-FC2C78D84A09}" presName="spacer" presStyleCnt="0"/>
      <dgm:spPr/>
    </dgm:pt>
    <dgm:pt modelId="{D2BB5E18-B56A-45D3-B479-55F946A6AFA3}" type="pres">
      <dgm:prSet presAssocID="{318E81E5-5D99-42D6-9B7C-AC68649F7FD0}" presName="parentText" presStyleLbl="node1" presStyleIdx="2" presStyleCnt="3" custLinFactNeighborY="-9740">
        <dgm:presLayoutVars>
          <dgm:chMax val="0"/>
          <dgm:bulletEnabled val="1"/>
        </dgm:presLayoutVars>
      </dgm:prSet>
      <dgm:spPr/>
    </dgm:pt>
  </dgm:ptLst>
  <dgm:cxnLst>
    <dgm:cxn modelId="{BBEBA80F-E9FE-4A8C-86AF-BE590181B30B}" type="presOf" srcId="{318E81E5-5D99-42D6-9B7C-AC68649F7FD0}" destId="{D2BB5E18-B56A-45D3-B479-55F946A6AFA3}" srcOrd="0" destOrd="0" presId="urn:microsoft.com/office/officeart/2005/8/layout/vList2"/>
    <dgm:cxn modelId="{963E9C54-A201-43CB-BAB5-BAAC445F7858}" srcId="{341831D4-7DEA-4F38-AADF-A712F08F7348}" destId="{4C7BDC38-1EE6-48AA-A097-7FFF905C4B55}" srcOrd="0" destOrd="0" parTransId="{3169F917-4FD0-4143-A2BC-F74CA347B34D}" sibTransId="{CC763F74-B41D-4E04-9AA4-7F8062B62683}"/>
    <dgm:cxn modelId="{C9CB1A56-77A4-4468-824B-B97A26C3A64B}" type="presOf" srcId="{341831D4-7DEA-4F38-AADF-A712F08F7348}" destId="{F3E0FB3E-6E9E-40D3-9CAC-AD55E55E1C91}" srcOrd="0" destOrd="0" presId="urn:microsoft.com/office/officeart/2005/8/layout/vList2"/>
    <dgm:cxn modelId="{4FCDAF8B-74CF-4137-8DF3-8A000B1053CE}" srcId="{341831D4-7DEA-4F38-AADF-A712F08F7348}" destId="{8B16A647-A3CE-43BC-8C5B-EA005F76C32E}" srcOrd="1" destOrd="0" parTransId="{3EE6E05D-C2E4-4692-8D29-F7682761C7E2}" sibTransId="{39A72670-DCC3-4F00-AA49-FC2C78D84A09}"/>
    <dgm:cxn modelId="{7A93D7A6-DF8B-449B-B1E7-734193D4B40A}" type="presOf" srcId="{8B16A647-A3CE-43BC-8C5B-EA005F76C32E}" destId="{502D345B-D42A-441A-AADA-7D174453D92F}" srcOrd="0" destOrd="0" presId="urn:microsoft.com/office/officeart/2005/8/layout/vList2"/>
    <dgm:cxn modelId="{1606E2AF-0F6B-4C22-B076-3B70C5096B74}" srcId="{341831D4-7DEA-4F38-AADF-A712F08F7348}" destId="{318E81E5-5D99-42D6-9B7C-AC68649F7FD0}" srcOrd="2" destOrd="0" parTransId="{63BB1D4A-319B-4565-B66F-BF2922BF0E9E}" sibTransId="{6E8234CD-3060-42CC-89FB-2B88570DDD5F}"/>
    <dgm:cxn modelId="{7DCB76DF-177F-420E-A9ED-876BAFC6AA09}" type="presOf" srcId="{4C7BDC38-1EE6-48AA-A097-7FFF905C4B55}" destId="{8843FE1D-D00F-4129-9AEF-1097D6650CC4}" srcOrd="0" destOrd="0" presId="urn:microsoft.com/office/officeart/2005/8/layout/vList2"/>
    <dgm:cxn modelId="{AE0DB173-8977-4C09-85E7-3DD0B6DAE586}" type="presParOf" srcId="{F3E0FB3E-6E9E-40D3-9CAC-AD55E55E1C91}" destId="{8843FE1D-D00F-4129-9AEF-1097D6650CC4}" srcOrd="0" destOrd="0" presId="urn:microsoft.com/office/officeart/2005/8/layout/vList2"/>
    <dgm:cxn modelId="{3C0AEC4E-6225-4642-94E6-708D25DAD57D}" type="presParOf" srcId="{F3E0FB3E-6E9E-40D3-9CAC-AD55E55E1C91}" destId="{08BA0A85-E79D-4B60-9085-B1DA9F2D12F1}" srcOrd="1" destOrd="0" presId="urn:microsoft.com/office/officeart/2005/8/layout/vList2"/>
    <dgm:cxn modelId="{E8B84BFC-8795-49ED-92CF-EBC2453C2B75}" type="presParOf" srcId="{F3E0FB3E-6E9E-40D3-9CAC-AD55E55E1C91}" destId="{502D345B-D42A-441A-AADA-7D174453D92F}" srcOrd="2" destOrd="0" presId="urn:microsoft.com/office/officeart/2005/8/layout/vList2"/>
    <dgm:cxn modelId="{74D890E4-1C47-42A9-8ECE-7BFC68C7DB23}" type="presParOf" srcId="{F3E0FB3E-6E9E-40D3-9CAC-AD55E55E1C91}" destId="{AEE3EC20-166C-4E13-9646-94E8FC900C7F}" srcOrd="3" destOrd="0" presId="urn:microsoft.com/office/officeart/2005/8/layout/vList2"/>
    <dgm:cxn modelId="{022EEF5B-2CEF-4DE8-AB4F-DC9BE40F343C}" type="presParOf" srcId="{F3E0FB3E-6E9E-40D3-9CAC-AD55E55E1C91}" destId="{D2BB5E18-B56A-45D3-B479-55F946A6AFA3}"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F69C88A-FE76-496D-BC3A-463FE1B1631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33D5D3A-1F29-47AA-9091-33738C522E8B}">
      <dgm:prSet/>
      <dgm:spPr>
        <a:solidFill>
          <a:schemeClr val="accent1">
            <a:lumMod val="75000"/>
          </a:schemeClr>
        </a:solidFill>
      </dgm:spPr>
      <dgm:t>
        <a:bodyPr/>
        <a:lstStyle/>
        <a:p>
          <a:pPr>
            <a:lnSpc>
              <a:spcPct val="100000"/>
            </a:lnSpc>
          </a:pPr>
          <a:r>
            <a:rPr lang="en-US" dirty="0">
              <a:latin typeface="Times New Roman" panose="02020603050405020304" pitchFamily="18" charset="0"/>
              <a:cs typeface="Times New Roman" panose="02020603050405020304" pitchFamily="18" charset="0"/>
            </a:rPr>
            <a:t>The Main challenge is the need for accurate and reliable data, which can be difficult to obtain in practice.</a:t>
          </a:r>
        </a:p>
      </dgm:t>
    </dgm:pt>
    <dgm:pt modelId="{A1F19A9F-7045-4B6B-8B8F-854DB8444291}" type="parTrans" cxnId="{C5E43EB3-D25D-40DE-999A-681D9E77B73E}">
      <dgm:prSet/>
      <dgm:spPr/>
      <dgm:t>
        <a:bodyPr/>
        <a:lstStyle/>
        <a:p>
          <a:endParaRPr lang="en-US"/>
        </a:p>
      </dgm:t>
    </dgm:pt>
    <dgm:pt modelId="{84FCF22B-5848-492A-8C25-E4BD78B3AA0D}" type="sibTrans" cxnId="{C5E43EB3-D25D-40DE-999A-681D9E77B73E}">
      <dgm:prSet/>
      <dgm:spPr/>
      <dgm:t>
        <a:bodyPr/>
        <a:lstStyle/>
        <a:p>
          <a:endParaRPr lang="en-US"/>
        </a:p>
      </dgm:t>
    </dgm:pt>
    <dgm:pt modelId="{D5CB012D-9430-4339-B441-9261F454978D}">
      <dgm:prSet/>
      <dgm:spPr>
        <a:solidFill>
          <a:schemeClr val="accent1">
            <a:lumMod val="40000"/>
            <a:lumOff val="60000"/>
          </a:schemeClr>
        </a:solidFill>
      </dgm:spPr>
      <dgm:t>
        <a:bodyPr/>
        <a:lstStyle/>
        <a:p>
          <a:pPr>
            <a:lnSpc>
              <a:spcPct val="100000"/>
            </a:lnSpc>
          </a:pPr>
          <a:r>
            <a:rPr lang="en-US" dirty="0">
              <a:latin typeface="Times New Roman" panose="02020603050405020304" pitchFamily="18" charset="0"/>
              <a:cs typeface="Times New Roman" panose="02020603050405020304" pitchFamily="18" charset="0"/>
            </a:rPr>
            <a:t>Since we are using file handling instead of database, writing and reading data from the files takes more time relatively.</a:t>
          </a:r>
        </a:p>
      </dgm:t>
    </dgm:pt>
    <dgm:pt modelId="{F6B4B837-8A06-4C6D-A803-431161A8FE94}" type="parTrans" cxnId="{726C0C08-1DD8-4A31-9477-CA3015662269}">
      <dgm:prSet/>
      <dgm:spPr/>
      <dgm:t>
        <a:bodyPr/>
        <a:lstStyle/>
        <a:p>
          <a:endParaRPr lang="en-US"/>
        </a:p>
      </dgm:t>
    </dgm:pt>
    <dgm:pt modelId="{BA49DF4E-4C7E-471F-8886-2B2918976F85}" type="sibTrans" cxnId="{726C0C08-1DD8-4A31-9477-CA3015662269}">
      <dgm:prSet/>
      <dgm:spPr/>
      <dgm:t>
        <a:bodyPr/>
        <a:lstStyle/>
        <a:p>
          <a:endParaRPr lang="en-US"/>
        </a:p>
      </dgm:t>
    </dgm:pt>
    <dgm:pt modelId="{813CF878-4470-43F1-9F98-56F24C30E560}" type="pres">
      <dgm:prSet presAssocID="{BF69C88A-FE76-496D-BC3A-463FE1B1631A}" presName="root" presStyleCnt="0">
        <dgm:presLayoutVars>
          <dgm:dir/>
          <dgm:resizeHandles val="exact"/>
        </dgm:presLayoutVars>
      </dgm:prSet>
      <dgm:spPr/>
    </dgm:pt>
    <dgm:pt modelId="{E080A2EC-2E90-467C-89A2-BCD5CBC69AF4}" type="pres">
      <dgm:prSet presAssocID="{D33D5D3A-1F29-47AA-9091-33738C522E8B}" presName="compNode" presStyleCnt="0"/>
      <dgm:spPr/>
    </dgm:pt>
    <dgm:pt modelId="{70A68293-B8BE-4953-A37F-DFB2BEE1F356}" type="pres">
      <dgm:prSet presAssocID="{D33D5D3A-1F29-47AA-9091-33738C522E8B}" presName="bgRect" presStyleLbl="bgShp" presStyleIdx="0" presStyleCnt="2"/>
      <dgm:spPr/>
    </dgm:pt>
    <dgm:pt modelId="{90D23C55-A587-4441-A3D6-449C7BE8499D}" type="pres">
      <dgm:prSet presAssocID="{D33D5D3A-1F29-47AA-9091-33738C522E8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sentation with Checklist"/>
        </a:ext>
      </dgm:extLst>
    </dgm:pt>
    <dgm:pt modelId="{EFCA3B16-72FB-4CFE-BE14-EE7E70A68D69}" type="pres">
      <dgm:prSet presAssocID="{D33D5D3A-1F29-47AA-9091-33738C522E8B}" presName="spaceRect" presStyleCnt="0"/>
      <dgm:spPr/>
    </dgm:pt>
    <dgm:pt modelId="{10DCD7BD-3700-4531-A149-6227AE97AE23}" type="pres">
      <dgm:prSet presAssocID="{D33D5D3A-1F29-47AA-9091-33738C522E8B}" presName="parTx" presStyleLbl="revTx" presStyleIdx="0" presStyleCnt="2">
        <dgm:presLayoutVars>
          <dgm:chMax val="0"/>
          <dgm:chPref val="0"/>
        </dgm:presLayoutVars>
      </dgm:prSet>
      <dgm:spPr/>
    </dgm:pt>
    <dgm:pt modelId="{8AD5F4E9-F99C-4539-8FFD-344B2FA967C0}" type="pres">
      <dgm:prSet presAssocID="{84FCF22B-5848-492A-8C25-E4BD78B3AA0D}" presName="sibTrans" presStyleCnt="0"/>
      <dgm:spPr/>
    </dgm:pt>
    <dgm:pt modelId="{D677A4ED-0CC9-401D-8589-ED288D4A22D0}" type="pres">
      <dgm:prSet presAssocID="{D5CB012D-9430-4339-B441-9261F454978D}" presName="compNode" presStyleCnt="0"/>
      <dgm:spPr/>
    </dgm:pt>
    <dgm:pt modelId="{B6B1B7D1-1881-479A-977C-6074DE132D0E}" type="pres">
      <dgm:prSet presAssocID="{D5CB012D-9430-4339-B441-9261F454978D}" presName="bgRect" presStyleLbl="bgShp" presStyleIdx="1" presStyleCnt="2"/>
      <dgm:spPr/>
    </dgm:pt>
    <dgm:pt modelId="{2F9ED5A0-99D1-42FE-8098-6235D28DA26C}" type="pres">
      <dgm:prSet presAssocID="{D5CB012D-9430-4339-B441-9261F454978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ustomer Review"/>
        </a:ext>
      </dgm:extLst>
    </dgm:pt>
    <dgm:pt modelId="{F6717CB3-96DD-4949-AAB5-A0F66E0024D4}" type="pres">
      <dgm:prSet presAssocID="{D5CB012D-9430-4339-B441-9261F454978D}" presName="spaceRect" presStyleCnt="0"/>
      <dgm:spPr/>
    </dgm:pt>
    <dgm:pt modelId="{34742077-B681-428B-B8E0-ECEF2F98A967}" type="pres">
      <dgm:prSet presAssocID="{D5CB012D-9430-4339-B441-9261F454978D}" presName="parTx" presStyleLbl="revTx" presStyleIdx="1" presStyleCnt="2" custLinFactNeighborY="1352">
        <dgm:presLayoutVars>
          <dgm:chMax val="0"/>
          <dgm:chPref val="0"/>
        </dgm:presLayoutVars>
      </dgm:prSet>
      <dgm:spPr/>
    </dgm:pt>
  </dgm:ptLst>
  <dgm:cxnLst>
    <dgm:cxn modelId="{726C0C08-1DD8-4A31-9477-CA3015662269}" srcId="{BF69C88A-FE76-496D-BC3A-463FE1B1631A}" destId="{D5CB012D-9430-4339-B441-9261F454978D}" srcOrd="1" destOrd="0" parTransId="{F6B4B837-8A06-4C6D-A803-431161A8FE94}" sibTransId="{BA49DF4E-4C7E-471F-8886-2B2918976F85}"/>
    <dgm:cxn modelId="{9DBB539A-D12E-4066-BA0A-9908EB779F24}" type="presOf" srcId="{D5CB012D-9430-4339-B441-9261F454978D}" destId="{34742077-B681-428B-B8E0-ECEF2F98A967}" srcOrd="0" destOrd="0" presId="urn:microsoft.com/office/officeart/2018/2/layout/IconVerticalSolidList"/>
    <dgm:cxn modelId="{2BAB6CA3-41E8-4E61-9F07-3F1181F55FF9}" type="presOf" srcId="{BF69C88A-FE76-496D-BC3A-463FE1B1631A}" destId="{813CF878-4470-43F1-9F98-56F24C30E560}" srcOrd="0" destOrd="0" presId="urn:microsoft.com/office/officeart/2018/2/layout/IconVerticalSolidList"/>
    <dgm:cxn modelId="{C5E43EB3-D25D-40DE-999A-681D9E77B73E}" srcId="{BF69C88A-FE76-496D-BC3A-463FE1B1631A}" destId="{D33D5D3A-1F29-47AA-9091-33738C522E8B}" srcOrd="0" destOrd="0" parTransId="{A1F19A9F-7045-4B6B-8B8F-854DB8444291}" sibTransId="{84FCF22B-5848-492A-8C25-E4BD78B3AA0D}"/>
    <dgm:cxn modelId="{1B9216C2-DD63-4CCD-940C-D7E86F9EE7EB}" type="presOf" srcId="{D33D5D3A-1F29-47AA-9091-33738C522E8B}" destId="{10DCD7BD-3700-4531-A149-6227AE97AE23}" srcOrd="0" destOrd="0" presId="urn:microsoft.com/office/officeart/2018/2/layout/IconVerticalSolidList"/>
    <dgm:cxn modelId="{D8ABE70F-5EB8-46A0-BA0F-0E2099D17131}" type="presParOf" srcId="{813CF878-4470-43F1-9F98-56F24C30E560}" destId="{E080A2EC-2E90-467C-89A2-BCD5CBC69AF4}" srcOrd="0" destOrd="0" presId="urn:microsoft.com/office/officeart/2018/2/layout/IconVerticalSolidList"/>
    <dgm:cxn modelId="{01B1C7F5-4CFA-46B0-9807-FBFAC03EB376}" type="presParOf" srcId="{E080A2EC-2E90-467C-89A2-BCD5CBC69AF4}" destId="{70A68293-B8BE-4953-A37F-DFB2BEE1F356}" srcOrd="0" destOrd="0" presId="urn:microsoft.com/office/officeart/2018/2/layout/IconVerticalSolidList"/>
    <dgm:cxn modelId="{4DE88166-3B61-4231-959C-BAFF245A2C96}" type="presParOf" srcId="{E080A2EC-2E90-467C-89A2-BCD5CBC69AF4}" destId="{90D23C55-A587-4441-A3D6-449C7BE8499D}" srcOrd="1" destOrd="0" presId="urn:microsoft.com/office/officeart/2018/2/layout/IconVerticalSolidList"/>
    <dgm:cxn modelId="{F9FB0B61-163B-4761-93D5-1C72B19F15E4}" type="presParOf" srcId="{E080A2EC-2E90-467C-89A2-BCD5CBC69AF4}" destId="{EFCA3B16-72FB-4CFE-BE14-EE7E70A68D69}" srcOrd="2" destOrd="0" presId="urn:microsoft.com/office/officeart/2018/2/layout/IconVerticalSolidList"/>
    <dgm:cxn modelId="{77924427-5A37-489C-9365-A9C40FA7B425}" type="presParOf" srcId="{E080A2EC-2E90-467C-89A2-BCD5CBC69AF4}" destId="{10DCD7BD-3700-4531-A149-6227AE97AE23}" srcOrd="3" destOrd="0" presId="urn:microsoft.com/office/officeart/2018/2/layout/IconVerticalSolidList"/>
    <dgm:cxn modelId="{4AB9E432-210E-4CD7-84F7-BA38279E27F7}" type="presParOf" srcId="{813CF878-4470-43F1-9F98-56F24C30E560}" destId="{8AD5F4E9-F99C-4539-8FFD-344B2FA967C0}" srcOrd="1" destOrd="0" presId="urn:microsoft.com/office/officeart/2018/2/layout/IconVerticalSolidList"/>
    <dgm:cxn modelId="{B1596064-EC02-4573-A32E-2FB06C8CECAE}" type="presParOf" srcId="{813CF878-4470-43F1-9F98-56F24C30E560}" destId="{D677A4ED-0CC9-401D-8589-ED288D4A22D0}" srcOrd="2" destOrd="0" presId="urn:microsoft.com/office/officeart/2018/2/layout/IconVerticalSolidList"/>
    <dgm:cxn modelId="{99C62331-6B8F-47B8-AEB5-5DC8DC439A45}" type="presParOf" srcId="{D677A4ED-0CC9-401D-8589-ED288D4A22D0}" destId="{B6B1B7D1-1881-479A-977C-6074DE132D0E}" srcOrd="0" destOrd="0" presId="urn:microsoft.com/office/officeart/2018/2/layout/IconVerticalSolidList"/>
    <dgm:cxn modelId="{ADD9C8B4-26B7-40B7-A59C-170D4C1B07A9}" type="presParOf" srcId="{D677A4ED-0CC9-401D-8589-ED288D4A22D0}" destId="{2F9ED5A0-99D1-42FE-8098-6235D28DA26C}" srcOrd="1" destOrd="0" presId="urn:microsoft.com/office/officeart/2018/2/layout/IconVerticalSolidList"/>
    <dgm:cxn modelId="{7EC98A44-F1E5-499A-A2EC-B453BB6DFE71}" type="presParOf" srcId="{D677A4ED-0CC9-401D-8589-ED288D4A22D0}" destId="{F6717CB3-96DD-4949-AAB5-A0F66E0024D4}" srcOrd="2" destOrd="0" presId="urn:microsoft.com/office/officeart/2018/2/layout/IconVerticalSolidList"/>
    <dgm:cxn modelId="{444710D5-6384-44CA-AF7B-200A06BBBFE0}" type="presParOf" srcId="{D677A4ED-0CC9-401D-8589-ED288D4A22D0}" destId="{34742077-B681-428B-B8E0-ECEF2F98A967}"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C3954C8-EC95-405C-89BD-E044214EA46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8840F5E-951C-470A-B587-987E0024171F}">
      <dgm:prSet/>
      <dgm:spPr/>
      <dgm:t>
        <a:bodyPr/>
        <a:lstStyle/>
        <a:p>
          <a:pPr algn="just"/>
          <a:r>
            <a:rPr lang="en-US" b="1" dirty="0">
              <a:latin typeface="Times New Roman" panose="02020603050405020304" pitchFamily="18" charset="0"/>
              <a:cs typeface="Times New Roman" panose="02020603050405020304" pitchFamily="18" charset="0"/>
            </a:rPr>
            <a:t>We have considered various perspectives to ensure a holistic solution.</a:t>
          </a:r>
        </a:p>
      </dgm:t>
    </dgm:pt>
    <dgm:pt modelId="{1210ECD7-35BD-46A1-B567-818E7BF9C49F}" type="parTrans" cxnId="{7F94F497-0F20-4FA2-A2BE-FB107599FD10}">
      <dgm:prSet/>
      <dgm:spPr/>
      <dgm:t>
        <a:bodyPr/>
        <a:lstStyle/>
        <a:p>
          <a:endParaRPr lang="en-US"/>
        </a:p>
      </dgm:t>
    </dgm:pt>
    <dgm:pt modelId="{1C55D7C6-39BF-4152-868B-53C46F0BE266}" type="sibTrans" cxnId="{7F94F497-0F20-4FA2-A2BE-FB107599FD10}">
      <dgm:prSet/>
      <dgm:spPr/>
      <dgm:t>
        <a:bodyPr/>
        <a:lstStyle/>
        <a:p>
          <a:endParaRPr lang="en-US"/>
        </a:p>
      </dgm:t>
    </dgm:pt>
    <dgm:pt modelId="{0329CBE1-698C-4AE8-B62D-AEFA1107F92C}">
      <dgm:prSet/>
      <dgm:spPr/>
      <dgm:t>
        <a:bodyPr/>
        <a:lstStyle/>
        <a:p>
          <a:pPr algn="just"/>
          <a:r>
            <a:rPr lang="en-US" b="1" dirty="0">
              <a:latin typeface="Times New Roman" panose="02020603050405020304" pitchFamily="18" charset="0"/>
              <a:cs typeface="Times New Roman" panose="02020603050405020304" pitchFamily="18" charset="0"/>
            </a:rPr>
            <a:t>From a societal standpoint, our solution focuses on fairness, transparency, and equal opportunities in the admission process.</a:t>
          </a:r>
        </a:p>
      </dgm:t>
    </dgm:pt>
    <dgm:pt modelId="{C823B975-3EF0-448B-B332-BBC38509AF56}" type="parTrans" cxnId="{E3D47BC5-D7B9-4E04-97CD-3E295F5A6358}">
      <dgm:prSet/>
      <dgm:spPr/>
      <dgm:t>
        <a:bodyPr/>
        <a:lstStyle/>
        <a:p>
          <a:endParaRPr lang="en-US"/>
        </a:p>
      </dgm:t>
    </dgm:pt>
    <dgm:pt modelId="{B4230DF2-85BD-40E3-9C02-3E613F6FBEBE}" type="sibTrans" cxnId="{E3D47BC5-D7B9-4E04-97CD-3E295F5A6358}">
      <dgm:prSet/>
      <dgm:spPr/>
      <dgm:t>
        <a:bodyPr/>
        <a:lstStyle/>
        <a:p>
          <a:endParaRPr lang="en-US"/>
        </a:p>
      </dgm:t>
    </dgm:pt>
    <dgm:pt modelId="{530123BE-EDC3-46CD-823C-0DAF9A4F8E50}">
      <dgm:prSet/>
      <dgm:spPr/>
      <dgm:t>
        <a:bodyPr/>
        <a:lstStyle/>
        <a:p>
          <a:pPr algn="just"/>
          <a:r>
            <a:rPr lang="en-US" b="1" dirty="0">
              <a:latin typeface="Times New Roman" panose="02020603050405020304" pitchFamily="18" charset="0"/>
              <a:cs typeface="Times New Roman" panose="02020603050405020304" pitchFamily="18" charset="0"/>
            </a:rPr>
            <a:t>Ensuring a User-</a:t>
          </a:r>
          <a:r>
            <a:rPr lang="en-US" b="1" baseline="0" dirty="0">
              <a:latin typeface="Times New Roman" panose="02020603050405020304" pitchFamily="18" charset="0"/>
              <a:cs typeface="Times New Roman" panose="02020603050405020304" pitchFamily="18" charset="0"/>
            </a:rPr>
            <a:t>friendly system</a:t>
          </a:r>
          <a:endParaRPr lang="en-US" b="1" dirty="0">
            <a:latin typeface="Times New Roman" panose="02020603050405020304" pitchFamily="18" charset="0"/>
            <a:cs typeface="Times New Roman" panose="02020603050405020304" pitchFamily="18" charset="0"/>
          </a:endParaRPr>
        </a:p>
      </dgm:t>
    </dgm:pt>
    <dgm:pt modelId="{301BFBD5-2937-458E-9EC1-A0B7F835A730}" type="parTrans" cxnId="{3515E36A-9206-447A-B678-F5DE0EDE1647}">
      <dgm:prSet/>
      <dgm:spPr/>
      <dgm:t>
        <a:bodyPr/>
        <a:lstStyle/>
        <a:p>
          <a:endParaRPr lang="en-US"/>
        </a:p>
      </dgm:t>
    </dgm:pt>
    <dgm:pt modelId="{C60E7CB0-A862-45E0-870A-02B15E48C1A4}" type="sibTrans" cxnId="{3515E36A-9206-447A-B678-F5DE0EDE1647}">
      <dgm:prSet/>
      <dgm:spPr/>
      <dgm:t>
        <a:bodyPr/>
        <a:lstStyle/>
        <a:p>
          <a:endParaRPr lang="en-US"/>
        </a:p>
      </dgm:t>
    </dgm:pt>
    <dgm:pt modelId="{F849888B-E519-42B2-959A-7E5AA3A48E7F}" type="pres">
      <dgm:prSet presAssocID="{0C3954C8-EC95-405C-89BD-E044214EA469}" presName="vert0" presStyleCnt="0">
        <dgm:presLayoutVars>
          <dgm:dir/>
          <dgm:animOne val="branch"/>
          <dgm:animLvl val="lvl"/>
        </dgm:presLayoutVars>
      </dgm:prSet>
      <dgm:spPr/>
    </dgm:pt>
    <dgm:pt modelId="{7263545E-A8AA-477D-86E0-A319754E1833}" type="pres">
      <dgm:prSet presAssocID="{38840F5E-951C-470A-B587-987E0024171F}" presName="thickLine" presStyleLbl="alignNode1" presStyleIdx="0" presStyleCnt="3"/>
      <dgm:spPr/>
    </dgm:pt>
    <dgm:pt modelId="{60E3321B-62FE-42C6-AA5C-2318BCA60B67}" type="pres">
      <dgm:prSet presAssocID="{38840F5E-951C-470A-B587-987E0024171F}" presName="horz1" presStyleCnt="0"/>
      <dgm:spPr/>
    </dgm:pt>
    <dgm:pt modelId="{BFC4DD95-26AC-4591-BD28-E66989D79DBF}" type="pres">
      <dgm:prSet presAssocID="{38840F5E-951C-470A-B587-987E0024171F}" presName="tx1" presStyleLbl="revTx" presStyleIdx="0" presStyleCnt="3"/>
      <dgm:spPr/>
    </dgm:pt>
    <dgm:pt modelId="{FB319CE0-BA15-47C8-905D-68030272F9FD}" type="pres">
      <dgm:prSet presAssocID="{38840F5E-951C-470A-B587-987E0024171F}" presName="vert1" presStyleCnt="0"/>
      <dgm:spPr/>
    </dgm:pt>
    <dgm:pt modelId="{913CE1C6-0858-4268-8685-EFBADA3C2A4C}" type="pres">
      <dgm:prSet presAssocID="{0329CBE1-698C-4AE8-B62D-AEFA1107F92C}" presName="thickLine" presStyleLbl="alignNode1" presStyleIdx="1" presStyleCnt="3"/>
      <dgm:spPr/>
    </dgm:pt>
    <dgm:pt modelId="{34E37547-5D5B-4BD5-B98A-5287D0173DCD}" type="pres">
      <dgm:prSet presAssocID="{0329CBE1-698C-4AE8-B62D-AEFA1107F92C}" presName="horz1" presStyleCnt="0"/>
      <dgm:spPr/>
    </dgm:pt>
    <dgm:pt modelId="{59B3AEB4-9EF9-4649-9014-F09941D21F86}" type="pres">
      <dgm:prSet presAssocID="{0329CBE1-698C-4AE8-B62D-AEFA1107F92C}" presName="tx1" presStyleLbl="revTx" presStyleIdx="1" presStyleCnt="3"/>
      <dgm:spPr/>
    </dgm:pt>
    <dgm:pt modelId="{92B2703A-179B-4BD4-8211-17F3B66737AE}" type="pres">
      <dgm:prSet presAssocID="{0329CBE1-698C-4AE8-B62D-AEFA1107F92C}" presName="vert1" presStyleCnt="0"/>
      <dgm:spPr/>
    </dgm:pt>
    <dgm:pt modelId="{C214FF78-12BB-432A-9A6C-ACE0C40F9570}" type="pres">
      <dgm:prSet presAssocID="{530123BE-EDC3-46CD-823C-0DAF9A4F8E50}" presName="thickLine" presStyleLbl="alignNode1" presStyleIdx="2" presStyleCnt="3"/>
      <dgm:spPr/>
    </dgm:pt>
    <dgm:pt modelId="{EFD8B886-0D6D-46C2-9C83-4016E64FA660}" type="pres">
      <dgm:prSet presAssocID="{530123BE-EDC3-46CD-823C-0DAF9A4F8E50}" presName="horz1" presStyleCnt="0"/>
      <dgm:spPr/>
    </dgm:pt>
    <dgm:pt modelId="{A3F21FBA-109B-4E03-81BD-9C38840CF37A}" type="pres">
      <dgm:prSet presAssocID="{530123BE-EDC3-46CD-823C-0DAF9A4F8E50}" presName="tx1" presStyleLbl="revTx" presStyleIdx="2" presStyleCnt="3"/>
      <dgm:spPr/>
    </dgm:pt>
    <dgm:pt modelId="{64A97CE9-E7EA-49E8-9F28-E5B7E99A3669}" type="pres">
      <dgm:prSet presAssocID="{530123BE-EDC3-46CD-823C-0DAF9A4F8E50}" presName="vert1" presStyleCnt="0"/>
      <dgm:spPr/>
    </dgm:pt>
  </dgm:ptLst>
  <dgm:cxnLst>
    <dgm:cxn modelId="{8B282E63-AF31-4199-B829-138661FE33C1}" type="presOf" srcId="{0329CBE1-698C-4AE8-B62D-AEFA1107F92C}" destId="{59B3AEB4-9EF9-4649-9014-F09941D21F86}" srcOrd="0" destOrd="0" presId="urn:microsoft.com/office/officeart/2008/layout/LinedList"/>
    <dgm:cxn modelId="{3515E36A-9206-447A-B678-F5DE0EDE1647}" srcId="{0C3954C8-EC95-405C-89BD-E044214EA469}" destId="{530123BE-EDC3-46CD-823C-0DAF9A4F8E50}" srcOrd="2" destOrd="0" parTransId="{301BFBD5-2937-458E-9EC1-A0B7F835A730}" sibTransId="{C60E7CB0-A862-45E0-870A-02B15E48C1A4}"/>
    <dgm:cxn modelId="{7F94F497-0F20-4FA2-A2BE-FB107599FD10}" srcId="{0C3954C8-EC95-405C-89BD-E044214EA469}" destId="{38840F5E-951C-470A-B587-987E0024171F}" srcOrd="0" destOrd="0" parTransId="{1210ECD7-35BD-46A1-B567-818E7BF9C49F}" sibTransId="{1C55D7C6-39BF-4152-868B-53C46F0BE266}"/>
    <dgm:cxn modelId="{E3D47BC5-D7B9-4E04-97CD-3E295F5A6358}" srcId="{0C3954C8-EC95-405C-89BD-E044214EA469}" destId="{0329CBE1-698C-4AE8-B62D-AEFA1107F92C}" srcOrd="1" destOrd="0" parTransId="{C823B975-3EF0-448B-B332-BBC38509AF56}" sibTransId="{B4230DF2-85BD-40E3-9C02-3E613F6FBEBE}"/>
    <dgm:cxn modelId="{47D894D3-2C4B-409A-9EB1-46EAF3F45A0F}" type="presOf" srcId="{0C3954C8-EC95-405C-89BD-E044214EA469}" destId="{F849888B-E519-42B2-959A-7E5AA3A48E7F}" srcOrd="0" destOrd="0" presId="urn:microsoft.com/office/officeart/2008/layout/LinedList"/>
    <dgm:cxn modelId="{589593D5-BE9C-4024-98F0-D590CE7C537D}" type="presOf" srcId="{38840F5E-951C-470A-B587-987E0024171F}" destId="{BFC4DD95-26AC-4591-BD28-E66989D79DBF}" srcOrd="0" destOrd="0" presId="urn:microsoft.com/office/officeart/2008/layout/LinedList"/>
    <dgm:cxn modelId="{E579CFF2-6E36-4661-9BEB-900F1F0F8562}" type="presOf" srcId="{530123BE-EDC3-46CD-823C-0DAF9A4F8E50}" destId="{A3F21FBA-109B-4E03-81BD-9C38840CF37A}" srcOrd="0" destOrd="0" presId="urn:microsoft.com/office/officeart/2008/layout/LinedList"/>
    <dgm:cxn modelId="{8288F027-7849-4134-91D4-74796BABA027}" type="presParOf" srcId="{F849888B-E519-42B2-959A-7E5AA3A48E7F}" destId="{7263545E-A8AA-477D-86E0-A319754E1833}" srcOrd="0" destOrd="0" presId="urn:microsoft.com/office/officeart/2008/layout/LinedList"/>
    <dgm:cxn modelId="{FD1B6DFF-5C91-44D3-A569-6639525CFDFA}" type="presParOf" srcId="{F849888B-E519-42B2-959A-7E5AA3A48E7F}" destId="{60E3321B-62FE-42C6-AA5C-2318BCA60B67}" srcOrd="1" destOrd="0" presId="urn:microsoft.com/office/officeart/2008/layout/LinedList"/>
    <dgm:cxn modelId="{1950AE9D-26BE-4371-94EE-040AC586020F}" type="presParOf" srcId="{60E3321B-62FE-42C6-AA5C-2318BCA60B67}" destId="{BFC4DD95-26AC-4591-BD28-E66989D79DBF}" srcOrd="0" destOrd="0" presId="urn:microsoft.com/office/officeart/2008/layout/LinedList"/>
    <dgm:cxn modelId="{186EF5B5-21A6-47E5-84BC-5A03FF1E4ACF}" type="presParOf" srcId="{60E3321B-62FE-42C6-AA5C-2318BCA60B67}" destId="{FB319CE0-BA15-47C8-905D-68030272F9FD}" srcOrd="1" destOrd="0" presId="urn:microsoft.com/office/officeart/2008/layout/LinedList"/>
    <dgm:cxn modelId="{210DA1F3-DD9A-4ADC-9F5D-C741ED75D171}" type="presParOf" srcId="{F849888B-E519-42B2-959A-7E5AA3A48E7F}" destId="{913CE1C6-0858-4268-8685-EFBADA3C2A4C}" srcOrd="2" destOrd="0" presId="urn:microsoft.com/office/officeart/2008/layout/LinedList"/>
    <dgm:cxn modelId="{DCD2870B-CF5D-4FD0-802E-9EC27907B5D6}" type="presParOf" srcId="{F849888B-E519-42B2-959A-7E5AA3A48E7F}" destId="{34E37547-5D5B-4BD5-B98A-5287D0173DCD}" srcOrd="3" destOrd="0" presId="urn:microsoft.com/office/officeart/2008/layout/LinedList"/>
    <dgm:cxn modelId="{C573D9C7-8ADC-41B7-831C-ACEDB55FBF4F}" type="presParOf" srcId="{34E37547-5D5B-4BD5-B98A-5287D0173DCD}" destId="{59B3AEB4-9EF9-4649-9014-F09941D21F86}" srcOrd="0" destOrd="0" presId="urn:microsoft.com/office/officeart/2008/layout/LinedList"/>
    <dgm:cxn modelId="{9898DAB1-3469-4460-9CC2-6877B67F1EB0}" type="presParOf" srcId="{34E37547-5D5B-4BD5-B98A-5287D0173DCD}" destId="{92B2703A-179B-4BD4-8211-17F3B66737AE}" srcOrd="1" destOrd="0" presId="urn:microsoft.com/office/officeart/2008/layout/LinedList"/>
    <dgm:cxn modelId="{1DB40AB9-D3C7-4B61-ACE7-D1724ADCB456}" type="presParOf" srcId="{F849888B-E519-42B2-959A-7E5AA3A48E7F}" destId="{C214FF78-12BB-432A-9A6C-ACE0C40F9570}" srcOrd="4" destOrd="0" presId="urn:microsoft.com/office/officeart/2008/layout/LinedList"/>
    <dgm:cxn modelId="{50D163B5-FAF0-40AB-A1DC-020EC44D7AAE}" type="presParOf" srcId="{F849888B-E519-42B2-959A-7E5AA3A48E7F}" destId="{EFD8B886-0D6D-46C2-9C83-4016E64FA660}" srcOrd="5" destOrd="0" presId="urn:microsoft.com/office/officeart/2008/layout/LinedList"/>
    <dgm:cxn modelId="{F94A2A28-7C2B-49CD-9228-D18EA275849C}" type="presParOf" srcId="{EFD8B886-0D6D-46C2-9C83-4016E64FA660}" destId="{A3F21FBA-109B-4E03-81BD-9C38840CF37A}" srcOrd="0" destOrd="0" presId="urn:microsoft.com/office/officeart/2008/layout/LinedList"/>
    <dgm:cxn modelId="{C7D1FF09-876D-47DB-AA4F-9EF18C4505A2}" type="presParOf" srcId="{EFD8B886-0D6D-46C2-9C83-4016E64FA660}" destId="{64A97CE9-E7EA-49E8-9F28-E5B7E99A3669}"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7E2ED2-A066-406A-880C-FEA8FDD63126}">
      <dsp:nvSpPr>
        <dsp:cNvPr id="0" name=""/>
        <dsp:cNvSpPr/>
      </dsp:nvSpPr>
      <dsp:spPr>
        <a:xfrm>
          <a:off x="255044" y="822191"/>
          <a:ext cx="1357958" cy="135795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365A76-D0B5-45A5-9BD3-825A6E428FE2}">
      <dsp:nvSpPr>
        <dsp:cNvPr id="0" name=""/>
        <dsp:cNvSpPr/>
      </dsp:nvSpPr>
      <dsp:spPr>
        <a:xfrm>
          <a:off x="540215" y="1107362"/>
          <a:ext cx="787615" cy="7876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439589-604D-4162-891F-88FC78E539F7}">
      <dsp:nvSpPr>
        <dsp:cNvPr id="0" name=""/>
        <dsp:cNvSpPr/>
      </dsp:nvSpPr>
      <dsp:spPr>
        <a:xfrm>
          <a:off x="1903994" y="822191"/>
          <a:ext cx="3200902" cy="1357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IN" sz="1300" kern="1200" dirty="0">
              <a:latin typeface="Times New Roman" panose="02020603050405020304" pitchFamily="18" charset="0"/>
              <a:cs typeface="Times New Roman" panose="02020603050405020304" pitchFamily="18" charset="0"/>
            </a:rPr>
            <a:t>In the case of a single merit list, candidates are arranged in a sequential order based on their ranks. Seat allotment is then performed by going through the list in order and allowing each candidate to select from the available seats.</a:t>
          </a:r>
          <a:endParaRPr lang="en-US" sz="1300" kern="1200" dirty="0">
            <a:latin typeface="Times New Roman" panose="02020603050405020304" pitchFamily="18" charset="0"/>
            <a:cs typeface="Times New Roman" panose="02020603050405020304" pitchFamily="18" charset="0"/>
          </a:endParaRPr>
        </a:p>
      </dsp:txBody>
      <dsp:txXfrm>
        <a:off x="1903994" y="822191"/>
        <a:ext cx="3200902" cy="1357958"/>
      </dsp:txXfrm>
    </dsp:sp>
    <dsp:sp modelId="{69493B25-288C-434C-856A-6A42A5C3B236}">
      <dsp:nvSpPr>
        <dsp:cNvPr id="0" name=""/>
        <dsp:cNvSpPr/>
      </dsp:nvSpPr>
      <dsp:spPr>
        <a:xfrm>
          <a:off x="5662629" y="822191"/>
          <a:ext cx="1357958" cy="135795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41CD28-EED8-49A0-8353-30B58C163751}">
      <dsp:nvSpPr>
        <dsp:cNvPr id="0" name=""/>
        <dsp:cNvSpPr/>
      </dsp:nvSpPr>
      <dsp:spPr>
        <a:xfrm>
          <a:off x="5947800" y="1107362"/>
          <a:ext cx="787615" cy="7876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A97C94-BFB3-464E-9DE4-A5FD262EC154}">
      <dsp:nvSpPr>
        <dsp:cNvPr id="0" name=""/>
        <dsp:cNvSpPr/>
      </dsp:nvSpPr>
      <dsp:spPr>
        <a:xfrm>
          <a:off x="7311579" y="822191"/>
          <a:ext cx="3200902" cy="1357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IN" sz="1300" kern="1200" dirty="0">
              <a:latin typeface="Times New Roman" panose="02020603050405020304" pitchFamily="18" charset="0"/>
              <a:cs typeface="Times New Roman" panose="02020603050405020304" pitchFamily="18" charset="0"/>
            </a:rPr>
            <a:t>However, the situation becomes more complex when dealing with multiple merit lists, such as those for IITs, NITs, and other institutions that require an additional examination for admission. In this scenario, candidates need to create a common choice list across these multiple merit lists.</a:t>
          </a:r>
          <a:endParaRPr lang="en-US" sz="1300" kern="1200" dirty="0">
            <a:latin typeface="Times New Roman" panose="02020603050405020304" pitchFamily="18" charset="0"/>
            <a:cs typeface="Times New Roman" panose="02020603050405020304" pitchFamily="18" charset="0"/>
          </a:endParaRPr>
        </a:p>
      </dsp:txBody>
      <dsp:txXfrm>
        <a:off x="7311579" y="822191"/>
        <a:ext cx="3200902" cy="1357958"/>
      </dsp:txXfrm>
    </dsp:sp>
    <dsp:sp modelId="{9E3F3D70-C4CE-4A6E-B23D-F79FE38A6229}">
      <dsp:nvSpPr>
        <dsp:cNvPr id="0" name=""/>
        <dsp:cNvSpPr/>
      </dsp:nvSpPr>
      <dsp:spPr>
        <a:xfrm>
          <a:off x="255044" y="3073223"/>
          <a:ext cx="1357958" cy="135795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32300B-8148-49D7-B766-B04A9A07E682}">
      <dsp:nvSpPr>
        <dsp:cNvPr id="0" name=""/>
        <dsp:cNvSpPr/>
      </dsp:nvSpPr>
      <dsp:spPr>
        <a:xfrm>
          <a:off x="540215" y="3358395"/>
          <a:ext cx="787615" cy="7876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2DA724-2D0B-4D41-B3F6-A327DB5094C0}">
      <dsp:nvSpPr>
        <dsp:cNvPr id="0" name=""/>
        <dsp:cNvSpPr/>
      </dsp:nvSpPr>
      <dsp:spPr>
        <a:xfrm>
          <a:off x="1903994" y="3073223"/>
          <a:ext cx="3200902" cy="1357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IN" sz="1300" kern="1200" dirty="0">
              <a:latin typeface="Times New Roman" panose="02020603050405020304" pitchFamily="18" charset="0"/>
              <a:cs typeface="Times New Roman" panose="02020603050405020304" pitchFamily="18" charset="0"/>
            </a:rPr>
            <a:t>The challenge arises when there are many candidates, possibly in the hundreds of thousands, who must prioritize and select their preferred options from these different merit lists. The system requires robust algorithms, efficient data structures, and comprehensive databases to manage the candidates' choices and ensure that each candidate is allotted a suitable seat according to their preferences and ranks</a:t>
          </a:r>
          <a:r>
            <a:rPr lang="en-IN" sz="1100" kern="1200" dirty="0"/>
            <a:t>.</a:t>
          </a:r>
          <a:endParaRPr lang="en-US" sz="1100" kern="1200" dirty="0"/>
        </a:p>
      </dsp:txBody>
      <dsp:txXfrm>
        <a:off x="1903994" y="3073223"/>
        <a:ext cx="3200902" cy="1357958"/>
      </dsp:txXfrm>
    </dsp:sp>
    <dsp:sp modelId="{8E772101-C80A-40F8-A44F-D0645250E865}">
      <dsp:nvSpPr>
        <dsp:cNvPr id="0" name=""/>
        <dsp:cNvSpPr/>
      </dsp:nvSpPr>
      <dsp:spPr>
        <a:xfrm>
          <a:off x="5662629" y="3073223"/>
          <a:ext cx="1357958" cy="135795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D36DF1-9E38-4270-8422-761D1EDCC732}">
      <dsp:nvSpPr>
        <dsp:cNvPr id="0" name=""/>
        <dsp:cNvSpPr/>
      </dsp:nvSpPr>
      <dsp:spPr>
        <a:xfrm>
          <a:off x="5947800" y="3358395"/>
          <a:ext cx="787615" cy="7876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3A1042-98BA-4D76-9E16-7928CD330E55}">
      <dsp:nvSpPr>
        <dsp:cNvPr id="0" name=""/>
        <dsp:cNvSpPr/>
      </dsp:nvSpPr>
      <dsp:spPr>
        <a:xfrm>
          <a:off x="7311579" y="3073223"/>
          <a:ext cx="3200902" cy="13579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577850">
            <a:lnSpc>
              <a:spcPct val="100000"/>
            </a:lnSpc>
            <a:spcBef>
              <a:spcPct val="0"/>
            </a:spcBef>
            <a:spcAft>
              <a:spcPct val="35000"/>
            </a:spcAft>
            <a:buNone/>
          </a:pPr>
          <a:r>
            <a:rPr lang="en-IN" sz="1300" kern="1200" dirty="0">
              <a:latin typeface="Times New Roman" panose="02020603050405020304" pitchFamily="18" charset="0"/>
              <a:cs typeface="Times New Roman" panose="02020603050405020304" pitchFamily="18" charset="0"/>
            </a:rPr>
            <a:t>The Candidate-Proposing Deferred Acceptance (DA) algorithm is a mechanism used in many allocation problems, including school choice and matching markets. In the DA algorithm, candidates propose to their preferred options, and institutions provisionally accept the best candidates, iteratively improving the matches until stable allocations are achieved.</a:t>
          </a:r>
          <a:endParaRPr lang="en-US" sz="1300" kern="1200" dirty="0">
            <a:latin typeface="Times New Roman" panose="02020603050405020304" pitchFamily="18" charset="0"/>
            <a:cs typeface="Times New Roman" panose="02020603050405020304" pitchFamily="18" charset="0"/>
          </a:endParaRPr>
        </a:p>
      </dsp:txBody>
      <dsp:txXfrm>
        <a:off x="7311579" y="3073223"/>
        <a:ext cx="3200902" cy="13579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D4B1BF-97B3-42F0-84E6-2881FE1D3E8D}">
      <dsp:nvSpPr>
        <dsp:cNvPr id="0" name=""/>
        <dsp:cNvSpPr/>
      </dsp:nvSpPr>
      <dsp:spPr>
        <a:xfrm>
          <a:off x="577675" y="862742"/>
          <a:ext cx="456592"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1FEE7A-7F30-452B-A18E-1D1EFE1B787C}">
      <dsp:nvSpPr>
        <dsp:cNvPr id="0" name=""/>
        <dsp:cNvSpPr/>
      </dsp:nvSpPr>
      <dsp:spPr>
        <a:xfrm>
          <a:off x="1061663" y="824387"/>
          <a:ext cx="52508" cy="98719"/>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AF1631-EACB-4F6E-9E73-C5F458E814A5}">
      <dsp:nvSpPr>
        <dsp:cNvPr id="0" name=""/>
        <dsp:cNvSpPr/>
      </dsp:nvSpPr>
      <dsp:spPr>
        <a:xfrm>
          <a:off x="329178" y="671354"/>
          <a:ext cx="382847" cy="38284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7" tIns="14857" rIns="14857" bIns="14857" numCol="1" spcCol="1270" anchor="ctr" anchorCtr="0">
          <a:noAutofit/>
        </a:bodyPr>
        <a:lstStyle/>
        <a:p>
          <a:pPr marL="0" lvl="0" indent="0" algn="ctr" defTabSz="755650">
            <a:lnSpc>
              <a:spcPct val="90000"/>
            </a:lnSpc>
            <a:spcBef>
              <a:spcPct val="0"/>
            </a:spcBef>
            <a:spcAft>
              <a:spcPct val="35000"/>
            </a:spcAft>
            <a:buNone/>
          </a:pPr>
          <a:r>
            <a:rPr lang="en-US" sz="1700" kern="1200"/>
            <a:t>1</a:t>
          </a:r>
        </a:p>
      </dsp:txBody>
      <dsp:txXfrm>
        <a:off x="385245" y="727421"/>
        <a:ext cx="270713" cy="270713"/>
      </dsp:txXfrm>
    </dsp:sp>
    <dsp:sp modelId="{BD32702F-11D0-43E0-BFAC-50A36CBF8AD0}">
      <dsp:nvSpPr>
        <dsp:cNvPr id="0" name=""/>
        <dsp:cNvSpPr/>
      </dsp:nvSpPr>
      <dsp:spPr>
        <a:xfrm>
          <a:off x="6935" y="1219801"/>
          <a:ext cx="1027332"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037" tIns="165100" rIns="81037" bIns="165100" numCol="1" spcCol="1270" anchor="t" anchorCtr="0">
          <a:noAutofit/>
        </a:bodyPr>
        <a:lstStyle/>
        <a:p>
          <a:pPr marL="0" lvl="0" indent="0" algn="l" defTabSz="488950">
            <a:lnSpc>
              <a:spcPct val="90000"/>
            </a:lnSpc>
            <a:spcBef>
              <a:spcPct val="0"/>
            </a:spcBef>
            <a:spcAft>
              <a:spcPct val="35000"/>
            </a:spcAft>
            <a:buNone/>
          </a:pPr>
          <a:r>
            <a:rPr lang="en-US" sz="1100" b="0" i="0" kern="1200"/>
            <a:t>Read student's name and password as input.</a:t>
          </a:r>
          <a:endParaRPr lang="en-US" sz="1100" kern="1200"/>
        </a:p>
      </dsp:txBody>
      <dsp:txXfrm>
        <a:off x="6935" y="1425267"/>
        <a:ext cx="1027332" cy="1760134"/>
      </dsp:txXfrm>
    </dsp:sp>
    <dsp:sp modelId="{BC3F6516-8A56-49D3-B530-32ABD8E79056}">
      <dsp:nvSpPr>
        <dsp:cNvPr id="0" name=""/>
        <dsp:cNvSpPr/>
      </dsp:nvSpPr>
      <dsp:spPr>
        <a:xfrm>
          <a:off x="1148416" y="862743"/>
          <a:ext cx="1027332"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7B63DF-4BFC-431B-8BFD-76363102C132}">
      <dsp:nvSpPr>
        <dsp:cNvPr id="0" name=""/>
        <dsp:cNvSpPr/>
      </dsp:nvSpPr>
      <dsp:spPr>
        <a:xfrm>
          <a:off x="2203144" y="824388"/>
          <a:ext cx="52508" cy="98720"/>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FC78B4-9ADB-4BF1-919C-3919A1FFC9FE}">
      <dsp:nvSpPr>
        <dsp:cNvPr id="0" name=""/>
        <dsp:cNvSpPr/>
      </dsp:nvSpPr>
      <dsp:spPr>
        <a:xfrm>
          <a:off x="1470658" y="671355"/>
          <a:ext cx="382847" cy="38284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7" tIns="14857" rIns="14857" bIns="14857" numCol="1" spcCol="1270" anchor="ctr" anchorCtr="0">
          <a:noAutofit/>
        </a:bodyPr>
        <a:lstStyle/>
        <a:p>
          <a:pPr marL="0" lvl="0" indent="0" algn="ctr" defTabSz="755650">
            <a:lnSpc>
              <a:spcPct val="90000"/>
            </a:lnSpc>
            <a:spcBef>
              <a:spcPct val="0"/>
            </a:spcBef>
            <a:spcAft>
              <a:spcPct val="35000"/>
            </a:spcAft>
            <a:buNone/>
          </a:pPr>
          <a:r>
            <a:rPr lang="en-US" sz="1700" kern="1200"/>
            <a:t>2</a:t>
          </a:r>
        </a:p>
      </dsp:txBody>
      <dsp:txXfrm>
        <a:off x="1526725" y="727422"/>
        <a:ext cx="270713" cy="270713"/>
      </dsp:txXfrm>
    </dsp:sp>
    <dsp:sp modelId="{4E6CF306-DC76-438D-886B-3C2D2E4A73A0}">
      <dsp:nvSpPr>
        <dsp:cNvPr id="0" name=""/>
        <dsp:cNvSpPr/>
      </dsp:nvSpPr>
      <dsp:spPr>
        <a:xfrm>
          <a:off x="1148416" y="1219804"/>
          <a:ext cx="1027332"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037" tIns="165100" rIns="81037" bIns="165100" numCol="1" spcCol="1270" anchor="t" anchorCtr="0">
          <a:noAutofit/>
        </a:bodyPr>
        <a:lstStyle/>
        <a:p>
          <a:pPr marL="0" lvl="0" indent="0" algn="l" defTabSz="488950">
            <a:lnSpc>
              <a:spcPct val="90000"/>
            </a:lnSpc>
            <a:spcBef>
              <a:spcPct val="0"/>
            </a:spcBef>
            <a:spcAft>
              <a:spcPct val="35000"/>
            </a:spcAft>
            <a:buNone/>
          </a:pPr>
          <a:r>
            <a:rPr lang="en-US" sz="1100" b="0" i="0" kern="1200"/>
            <a:t>Check if name and password match the records using 'check_password'.</a:t>
          </a:r>
          <a:endParaRPr lang="en-US" sz="1100" kern="1200"/>
        </a:p>
      </dsp:txBody>
      <dsp:txXfrm>
        <a:off x="1148416" y="1425270"/>
        <a:ext cx="1027332" cy="1760134"/>
      </dsp:txXfrm>
    </dsp:sp>
    <dsp:sp modelId="{15D892F3-0CA2-40E2-A702-135DE7054757}">
      <dsp:nvSpPr>
        <dsp:cNvPr id="0" name=""/>
        <dsp:cNvSpPr/>
      </dsp:nvSpPr>
      <dsp:spPr>
        <a:xfrm>
          <a:off x="2289896" y="862743"/>
          <a:ext cx="1027332"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582B84-F774-42A9-956D-724BA6966DE9}">
      <dsp:nvSpPr>
        <dsp:cNvPr id="0" name=""/>
        <dsp:cNvSpPr/>
      </dsp:nvSpPr>
      <dsp:spPr>
        <a:xfrm>
          <a:off x="3344625" y="824388"/>
          <a:ext cx="52508" cy="98720"/>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4A1829-7678-4C62-B9CF-E98F08ADA780}">
      <dsp:nvSpPr>
        <dsp:cNvPr id="0" name=""/>
        <dsp:cNvSpPr/>
      </dsp:nvSpPr>
      <dsp:spPr>
        <a:xfrm>
          <a:off x="2612139" y="671355"/>
          <a:ext cx="382847" cy="38284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7" tIns="14857" rIns="14857" bIns="14857" numCol="1" spcCol="1270" anchor="ctr" anchorCtr="0">
          <a:noAutofit/>
        </a:bodyPr>
        <a:lstStyle/>
        <a:p>
          <a:pPr marL="0" lvl="0" indent="0" algn="ctr" defTabSz="755650">
            <a:lnSpc>
              <a:spcPct val="90000"/>
            </a:lnSpc>
            <a:spcBef>
              <a:spcPct val="0"/>
            </a:spcBef>
            <a:spcAft>
              <a:spcPct val="35000"/>
            </a:spcAft>
            <a:buNone/>
          </a:pPr>
          <a:r>
            <a:rPr lang="en-US" sz="1700" kern="1200"/>
            <a:t>3</a:t>
          </a:r>
        </a:p>
      </dsp:txBody>
      <dsp:txXfrm>
        <a:off x="2668206" y="727422"/>
        <a:ext cx="270713" cy="270713"/>
      </dsp:txXfrm>
    </dsp:sp>
    <dsp:sp modelId="{4C584B3F-BF7A-48E3-A15F-A625E570E411}">
      <dsp:nvSpPr>
        <dsp:cNvPr id="0" name=""/>
        <dsp:cNvSpPr/>
      </dsp:nvSpPr>
      <dsp:spPr>
        <a:xfrm>
          <a:off x="2289896" y="1219804"/>
          <a:ext cx="1027332"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037" tIns="165100" rIns="81037" bIns="165100" numCol="1" spcCol="1270" anchor="t" anchorCtr="0">
          <a:noAutofit/>
        </a:bodyPr>
        <a:lstStyle/>
        <a:p>
          <a:pPr marL="0" lvl="0" indent="0" algn="l" defTabSz="488950">
            <a:lnSpc>
              <a:spcPct val="90000"/>
            </a:lnSpc>
            <a:spcBef>
              <a:spcPct val="0"/>
            </a:spcBef>
            <a:spcAft>
              <a:spcPct val="35000"/>
            </a:spcAft>
            <a:buNone/>
          </a:pPr>
          <a:r>
            <a:rPr lang="en-US" sz="1100" b="0" i="0" kern="1200"/>
            <a:t>If match is found, check if student has given preferences by reading from a file.</a:t>
          </a:r>
          <a:endParaRPr lang="en-US" sz="1100" kern="1200"/>
        </a:p>
      </dsp:txBody>
      <dsp:txXfrm>
        <a:off x="2289896" y="1425270"/>
        <a:ext cx="1027332" cy="1760134"/>
      </dsp:txXfrm>
    </dsp:sp>
    <dsp:sp modelId="{A9E0C2BA-3750-4AEB-A88D-A14A549FF716}">
      <dsp:nvSpPr>
        <dsp:cNvPr id="0" name=""/>
        <dsp:cNvSpPr/>
      </dsp:nvSpPr>
      <dsp:spPr>
        <a:xfrm>
          <a:off x="3431377" y="862743"/>
          <a:ext cx="1027332"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4EE470-46B2-481D-81DF-C457656B6401}">
      <dsp:nvSpPr>
        <dsp:cNvPr id="0" name=""/>
        <dsp:cNvSpPr/>
      </dsp:nvSpPr>
      <dsp:spPr>
        <a:xfrm>
          <a:off x="4486105" y="824388"/>
          <a:ext cx="52508" cy="98720"/>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8AF0284-B7D5-448B-AF8B-F8F474551280}">
      <dsp:nvSpPr>
        <dsp:cNvPr id="0" name=""/>
        <dsp:cNvSpPr/>
      </dsp:nvSpPr>
      <dsp:spPr>
        <a:xfrm>
          <a:off x="3753620" y="671355"/>
          <a:ext cx="382847" cy="38284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7" tIns="14857" rIns="14857" bIns="14857" numCol="1" spcCol="1270" anchor="ctr" anchorCtr="0">
          <a:noAutofit/>
        </a:bodyPr>
        <a:lstStyle/>
        <a:p>
          <a:pPr marL="0" lvl="0" indent="0" algn="ctr" defTabSz="755650">
            <a:lnSpc>
              <a:spcPct val="90000"/>
            </a:lnSpc>
            <a:spcBef>
              <a:spcPct val="0"/>
            </a:spcBef>
            <a:spcAft>
              <a:spcPct val="35000"/>
            </a:spcAft>
            <a:buNone/>
          </a:pPr>
          <a:r>
            <a:rPr lang="en-US" sz="1700" kern="1200"/>
            <a:t>4</a:t>
          </a:r>
        </a:p>
      </dsp:txBody>
      <dsp:txXfrm>
        <a:off x="3809687" y="727422"/>
        <a:ext cx="270713" cy="270713"/>
      </dsp:txXfrm>
    </dsp:sp>
    <dsp:sp modelId="{D31F574F-11EF-4DF1-A4D8-7B363756601A}">
      <dsp:nvSpPr>
        <dsp:cNvPr id="0" name=""/>
        <dsp:cNvSpPr/>
      </dsp:nvSpPr>
      <dsp:spPr>
        <a:xfrm>
          <a:off x="3431377" y="1219804"/>
          <a:ext cx="1027332"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037" tIns="165100" rIns="81037" bIns="165100" numCol="1" spcCol="1270" anchor="t" anchorCtr="0">
          <a:noAutofit/>
        </a:bodyPr>
        <a:lstStyle/>
        <a:p>
          <a:pPr marL="0" lvl="0" indent="0" algn="l" defTabSz="488950">
            <a:lnSpc>
              <a:spcPct val="90000"/>
            </a:lnSpc>
            <a:spcBef>
              <a:spcPct val="0"/>
            </a:spcBef>
            <a:spcAft>
              <a:spcPct val="35000"/>
            </a:spcAft>
            <a:buNone/>
          </a:pPr>
          <a:r>
            <a:rPr lang="en-US" sz="1100" b="0" i="0" kern="1200"/>
            <a:t>If preferences exist, display a message and set 'prefcheck' flag to 0.</a:t>
          </a:r>
          <a:endParaRPr lang="en-US" sz="1100" kern="1200"/>
        </a:p>
      </dsp:txBody>
      <dsp:txXfrm>
        <a:off x="3431377" y="1425270"/>
        <a:ext cx="1027332" cy="1760134"/>
      </dsp:txXfrm>
    </dsp:sp>
    <dsp:sp modelId="{76A87916-8B5F-4C78-ACBF-89F4D1B20525}">
      <dsp:nvSpPr>
        <dsp:cNvPr id="0" name=""/>
        <dsp:cNvSpPr/>
      </dsp:nvSpPr>
      <dsp:spPr>
        <a:xfrm>
          <a:off x="4572858" y="862743"/>
          <a:ext cx="1027332"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622AA2-371C-40AB-8ADE-3B61EFD22813}">
      <dsp:nvSpPr>
        <dsp:cNvPr id="0" name=""/>
        <dsp:cNvSpPr/>
      </dsp:nvSpPr>
      <dsp:spPr>
        <a:xfrm>
          <a:off x="5627586" y="824388"/>
          <a:ext cx="52508" cy="98720"/>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7E27B45-81BA-492E-96D7-2FAC3F0B6A4D}">
      <dsp:nvSpPr>
        <dsp:cNvPr id="0" name=""/>
        <dsp:cNvSpPr/>
      </dsp:nvSpPr>
      <dsp:spPr>
        <a:xfrm>
          <a:off x="4895101" y="671355"/>
          <a:ext cx="382847" cy="38284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7" tIns="14857" rIns="14857" bIns="14857" numCol="1" spcCol="1270" anchor="ctr" anchorCtr="0">
          <a:noAutofit/>
        </a:bodyPr>
        <a:lstStyle/>
        <a:p>
          <a:pPr marL="0" lvl="0" indent="0" algn="ctr" defTabSz="755650">
            <a:lnSpc>
              <a:spcPct val="90000"/>
            </a:lnSpc>
            <a:spcBef>
              <a:spcPct val="0"/>
            </a:spcBef>
            <a:spcAft>
              <a:spcPct val="35000"/>
            </a:spcAft>
            <a:buNone/>
          </a:pPr>
          <a:r>
            <a:rPr lang="en-US" sz="1700" kern="1200"/>
            <a:t>5</a:t>
          </a:r>
        </a:p>
      </dsp:txBody>
      <dsp:txXfrm>
        <a:off x="4951168" y="727422"/>
        <a:ext cx="270713" cy="270713"/>
      </dsp:txXfrm>
    </dsp:sp>
    <dsp:sp modelId="{7D350F14-0CBD-486A-8C3A-A32464B4B44C}">
      <dsp:nvSpPr>
        <dsp:cNvPr id="0" name=""/>
        <dsp:cNvSpPr/>
      </dsp:nvSpPr>
      <dsp:spPr>
        <a:xfrm>
          <a:off x="4572858" y="1219804"/>
          <a:ext cx="1027332"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037" tIns="165100" rIns="81037" bIns="165100" numCol="1" spcCol="1270" anchor="t" anchorCtr="0">
          <a:noAutofit/>
        </a:bodyPr>
        <a:lstStyle/>
        <a:p>
          <a:pPr marL="0" lvl="0" indent="0" algn="l" defTabSz="488950">
            <a:lnSpc>
              <a:spcPct val="90000"/>
            </a:lnSpc>
            <a:spcBef>
              <a:spcPct val="0"/>
            </a:spcBef>
            <a:spcAft>
              <a:spcPct val="35000"/>
            </a:spcAft>
            <a:buNone/>
          </a:pPr>
          <a:r>
            <a:rPr lang="en-US" sz="1100" b="0" i="0" kern="1200"/>
            <a:t>If no preferences, prompt the student to choose between filling preferences or allocation.</a:t>
          </a:r>
          <a:endParaRPr lang="en-US" sz="1100" kern="1200"/>
        </a:p>
      </dsp:txBody>
      <dsp:txXfrm>
        <a:off x="4572858" y="1425270"/>
        <a:ext cx="1027332" cy="1760134"/>
      </dsp:txXfrm>
    </dsp:sp>
    <dsp:sp modelId="{85F02806-7BC3-42B0-9E9E-003F81304CB5}">
      <dsp:nvSpPr>
        <dsp:cNvPr id="0" name=""/>
        <dsp:cNvSpPr/>
      </dsp:nvSpPr>
      <dsp:spPr>
        <a:xfrm>
          <a:off x="5714339" y="862743"/>
          <a:ext cx="1027332"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6DA392-BDFC-42EA-9F98-A67D245F28CD}">
      <dsp:nvSpPr>
        <dsp:cNvPr id="0" name=""/>
        <dsp:cNvSpPr/>
      </dsp:nvSpPr>
      <dsp:spPr>
        <a:xfrm>
          <a:off x="6769067" y="824388"/>
          <a:ext cx="52508" cy="98720"/>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4323E6-DCF1-4FCB-8FDC-DFD5944D351D}">
      <dsp:nvSpPr>
        <dsp:cNvPr id="0" name=""/>
        <dsp:cNvSpPr/>
      </dsp:nvSpPr>
      <dsp:spPr>
        <a:xfrm>
          <a:off x="6036581" y="671355"/>
          <a:ext cx="382847" cy="38284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7" tIns="14857" rIns="14857" bIns="14857" numCol="1" spcCol="1270" anchor="ctr" anchorCtr="0">
          <a:noAutofit/>
        </a:bodyPr>
        <a:lstStyle/>
        <a:p>
          <a:pPr marL="0" lvl="0" indent="0" algn="ctr" defTabSz="755650">
            <a:lnSpc>
              <a:spcPct val="90000"/>
            </a:lnSpc>
            <a:spcBef>
              <a:spcPct val="0"/>
            </a:spcBef>
            <a:spcAft>
              <a:spcPct val="35000"/>
            </a:spcAft>
            <a:buNone/>
          </a:pPr>
          <a:r>
            <a:rPr lang="en-US" sz="1700" kern="1200"/>
            <a:t>6</a:t>
          </a:r>
        </a:p>
      </dsp:txBody>
      <dsp:txXfrm>
        <a:off x="6092648" y="727422"/>
        <a:ext cx="270713" cy="270713"/>
      </dsp:txXfrm>
    </dsp:sp>
    <dsp:sp modelId="{D0D013F4-A542-4556-B8E0-BB00520FA654}">
      <dsp:nvSpPr>
        <dsp:cNvPr id="0" name=""/>
        <dsp:cNvSpPr/>
      </dsp:nvSpPr>
      <dsp:spPr>
        <a:xfrm>
          <a:off x="5714339" y="1219804"/>
          <a:ext cx="1027332"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037" tIns="165100" rIns="81037" bIns="165100" numCol="1" spcCol="1270" anchor="t" anchorCtr="0">
          <a:noAutofit/>
        </a:bodyPr>
        <a:lstStyle/>
        <a:p>
          <a:pPr marL="0" lvl="0" indent="0" algn="l" defTabSz="488950">
            <a:lnSpc>
              <a:spcPct val="90000"/>
            </a:lnSpc>
            <a:spcBef>
              <a:spcPct val="0"/>
            </a:spcBef>
            <a:spcAft>
              <a:spcPct val="35000"/>
            </a:spcAft>
            <a:buNone/>
          </a:pPr>
          <a:r>
            <a:rPr lang="en-US" sz="1100" b="0" i="0" kern="1200"/>
            <a:t>If filling preferences, enter loop to input valid program choices, checking for duplicates.</a:t>
          </a:r>
          <a:endParaRPr lang="en-US" sz="1100" kern="1200"/>
        </a:p>
      </dsp:txBody>
      <dsp:txXfrm>
        <a:off x="5714339" y="1425270"/>
        <a:ext cx="1027332" cy="1760134"/>
      </dsp:txXfrm>
    </dsp:sp>
    <dsp:sp modelId="{AC9AAEBD-99BE-4065-BAEA-8EB86A8C4754}">
      <dsp:nvSpPr>
        <dsp:cNvPr id="0" name=""/>
        <dsp:cNvSpPr/>
      </dsp:nvSpPr>
      <dsp:spPr>
        <a:xfrm>
          <a:off x="6855819" y="862743"/>
          <a:ext cx="1027402"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1E4D5A-3D56-428A-90B5-B0135FD8BA77}">
      <dsp:nvSpPr>
        <dsp:cNvPr id="0" name=""/>
        <dsp:cNvSpPr/>
      </dsp:nvSpPr>
      <dsp:spPr>
        <a:xfrm>
          <a:off x="7910619" y="824388"/>
          <a:ext cx="52511" cy="98720"/>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851E45-8E26-4FBE-83D8-E95DB2735AAF}">
      <dsp:nvSpPr>
        <dsp:cNvPr id="0" name=""/>
        <dsp:cNvSpPr/>
      </dsp:nvSpPr>
      <dsp:spPr>
        <a:xfrm>
          <a:off x="7178097" y="671355"/>
          <a:ext cx="382847" cy="38284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7" tIns="14857" rIns="14857" bIns="14857" numCol="1" spcCol="1270" anchor="ctr" anchorCtr="0">
          <a:noAutofit/>
        </a:bodyPr>
        <a:lstStyle/>
        <a:p>
          <a:pPr marL="0" lvl="0" indent="0" algn="ctr" defTabSz="755650">
            <a:lnSpc>
              <a:spcPct val="90000"/>
            </a:lnSpc>
            <a:spcBef>
              <a:spcPct val="0"/>
            </a:spcBef>
            <a:spcAft>
              <a:spcPct val="35000"/>
            </a:spcAft>
            <a:buNone/>
          </a:pPr>
          <a:r>
            <a:rPr lang="en-US" sz="1700" kern="1200"/>
            <a:t>7</a:t>
          </a:r>
        </a:p>
      </dsp:txBody>
      <dsp:txXfrm>
        <a:off x="7234164" y="727422"/>
        <a:ext cx="270713" cy="270713"/>
      </dsp:txXfrm>
    </dsp:sp>
    <dsp:sp modelId="{E837B140-2343-43E1-A265-0AAEA1164FAE}">
      <dsp:nvSpPr>
        <dsp:cNvPr id="0" name=""/>
        <dsp:cNvSpPr/>
      </dsp:nvSpPr>
      <dsp:spPr>
        <a:xfrm>
          <a:off x="6855819" y="1219804"/>
          <a:ext cx="1027402"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043" tIns="165100" rIns="81043" bIns="165100" numCol="1" spcCol="1270" anchor="t" anchorCtr="0">
          <a:noAutofit/>
        </a:bodyPr>
        <a:lstStyle/>
        <a:p>
          <a:pPr marL="0" lvl="0" indent="0" algn="l" defTabSz="488950">
            <a:lnSpc>
              <a:spcPct val="90000"/>
            </a:lnSpc>
            <a:spcBef>
              <a:spcPct val="0"/>
            </a:spcBef>
            <a:spcAft>
              <a:spcPct val="35000"/>
            </a:spcAft>
            <a:buNone/>
          </a:pPr>
          <a:r>
            <a:rPr lang="en-US" sz="1100" b="0" i="0" kern="1200"/>
            <a:t>If invalid program, show list of institutes and branches and repeat preference entry.</a:t>
          </a:r>
          <a:endParaRPr lang="en-US" sz="1100" kern="1200"/>
        </a:p>
      </dsp:txBody>
      <dsp:txXfrm>
        <a:off x="6855819" y="1425284"/>
        <a:ext cx="1027402" cy="1760120"/>
      </dsp:txXfrm>
    </dsp:sp>
    <dsp:sp modelId="{B7005971-CACB-4465-BA8C-4984F9ABF1B7}">
      <dsp:nvSpPr>
        <dsp:cNvPr id="0" name=""/>
        <dsp:cNvSpPr/>
      </dsp:nvSpPr>
      <dsp:spPr>
        <a:xfrm>
          <a:off x="7997378" y="862743"/>
          <a:ext cx="1027332"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B4FD3E-AD84-425F-9EE3-3D4778E033A6}">
      <dsp:nvSpPr>
        <dsp:cNvPr id="0" name=""/>
        <dsp:cNvSpPr/>
      </dsp:nvSpPr>
      <dsp:spPr>
        <a:xfrm>
          <a:off x="9052106" y="824388"/>
          <a:ext cx="52508" cy="98720"/>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25398B-DE83-4FE4-AD55-74AC38D4B8D7}">
      <dsp:nvSpPr>
        <dsp:cNvPr id="0" name=""/>
        <dsp:cNvSpPr/>
      </dsp:nvSpPr>
      <dsp:spPr>
        <a:xfrm>
          <a:off x="8319621" y="671355"/>
          <a:ext cx="382847" cy="38284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7" tIns="14857" rIns="14857" bIns="14857" numCol="1" spcCol="1270" anchor="ctr" anchorCtr="0">
          <a:noAutofit/>
        </a:bodyPr>
        <a:lstStyle/>
        <a:p>
          <a:pPr marL="0" lvl="0" indent="0" algn="ctr" defTabSz="755650">
            <a:lnSpc>
              <a:spcPct val="90000"/>
            </a:lnSpc>
            <a:spcBef>
              <a:spcPct val="0"/>
            </a:spcBef>
            <a:spcAft>
              <a:spcPct val="35000"/>
            </a:spcAft>
            <a:buNone/>
          </a:pPr>
          <a:r>
            <a:rPr lang="en-US" sz="1700" kern="1200"/>
            <a:t>8</a:t>
          </a:r>
        </a:p>
      </dsp:txBody>
      <dsp:txXfrm>
        <a:off x="8375688" y="727422"/>
        <a:ext cx="270713" cy="270713"/>
      </dsp:txXfrm>
    </dsp:sp>
    <dsp:sp modelId="{D3D55E86-B0E0-4A64-AFB2-6B5E6DFE1B39}">
      <dsp:nvSpPr>
        <dsp:cNvPr id="0" name=""/>
        <dsp:cNvSpPr/>
      </dsp:nvSpPr>
      <dsp:spPr>
        <a:xfrm>
          <a:off x="7997378" y="1219804"/>
          <a:ext cx="1027332"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037" tIns="165100" rIns="81037" bIns="165100" numCol="1" spcCol="1270" anchor="t" anchorCtr="0">
          <a:noAutofit/>
        </a:bodyPr>
        <a:lstStyle/>
        <a:p>
          <a:pPr marL="0" lvl="0" indent="0" algn="l" defTabSz="488950">
            <a:lnSpc>
              <a:spcPct val="90000"/>
            </a:lnSpc>
            <a:spcBef>
              <a:spcPct val="0"/>
            </a:spcBef>
            <a:spcAft>
              <a:spcPct val="35000"/>
            </a:spcAft>
            <a:buNone/>
          </a:pPr>
          <a:r>
            <a:rPr lang="en-US" sz="1100" b="0" i="0" kern="1200"/>
            <a:t>Store student's preferences in the file along with relevant data.</a:t>
          </a:r>
          <a:endParaRPr lang="en-US" sz="1100" kern="1200"/>
        </a:p>
      </dsp:txBody>
      <dsp:txXfrm>
        <a:off x="7997378" y="1425270"/>
        <a:ext cx="1027332" cy="1760134"/>
      </dsp:txXfrm>
    </dsp:sp>
    <dsp:sp modelId="{1F81E3BE-F2F2-4C5E-AE66-289A3F7E5D91}">
      <dsp:nvSpPr>
        <dsp:cNvPr id="0" name=""/>
        <dsp:cNvSpPr/>
      </dsp:nvSpPr>
      <dsp:spPr>
        <a:xfrm>
          <a:off x="9138859" y="862743"/>
          <a:ext cx="1027332"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FEC4A2-298D-4795-9FD7-72C2BC93A03D}">
      <dsp:nvSpPr>
        <dsp:cNvPr id="0" name=""/>
        <dsp:cNvSpPr/>
      </dsp:nvSpPr>
      <dsp:spPr>
        <a:xfrm>
          <a:off x="10193587" y="824388"/>
          <a:ext cx="52508" cy="98720"/>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862CEB-8C66-45ED-96E5-37EFE6A315ED}">
      <dsp:nvSpPr>
        <dsp:cNvPr id="0" name=""/>
        <dsp:cNvSpPr/>
      </dsp:nvSpPr>
      <dsp:spPr>
        <a:xfrm>
          <a:off x="9461101" y="671355"/>
          <a:ext cx="382847" cy="38284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7" tIns="14857" rIns="14857" bIns="14857" numCol="1" spcCol="1270" anchor="ctr" anchorCtr="0">
          <a:noAutofit/>
        </a:bodyPr>
        <a:lstStyle/>
        <a:p>
          <a:pPr marL="0" lvl="0" indent="0" algn="ctr" defTabSz="755650">
            <a:lnSpc>
              <a:spcPct val="90000"/>
            </a:lnSpc>
            <a:spcBef>
              <a:spcPct val="0"/>
            </a:spcBef>
            <a:spcAft>
              <a:spcPct val="35000"/>
            </a:spcAft>
            <a:buNone/>
          </a:pPr>
          <a:r>
            <a:rPr lang="en-US" sz="1700" kern="1200"/>
            <a:t>9</a:t>
          </a:r>
        </a:p>
      </dsp:txBody>
      <dsp:txXfrm>
        <a:off x="9517168" y="727422"/>
        <a:ext cx="270713" cy="270713"/>
      </dsp:txXfrm>
    </dsp:sp>
    <dsp:sp modelId="{56548C5B-0C18-4E93-B57F-C60B6460B964}">
      <dsp:nvSpPr>
        <dsp:cNvPr id="0" name=""/>
        <dsp:cNvSpPr/>
      </dsp:nvSpPr>
      <dsp:spPr>
        <a:xfrm>
          <a:off x="9138859" y="1219804"/>
          <a:ext cx="1027332"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037" tIns="165100" rIns="81037" bIns="165100" numCol="1" spcCol="1270" anchor="t" anchorCtr="0">
          <a:noAutofit/>
        </a:bodyPr>
        <a:lstStyle/>
        <a:p>
          <a:pPr marL="0" lvl="0" indent="0" algn="l" defTabSz="488950">
            <a:lnSpc>
              <a:spcPct val="90000"/>
            </a:lnSpc>
            <a:spcBef>
              <a:spcPct val="0"/>
            </a:spcBef>
            <a:spcAft>
              <a:spcPct val="35000"/>
            </a:spcAft>
            <a:buNone/>
          </a:pPr>
          <a:r>
            <a:rPr lang="en-US" sz="1100" b="0" i="0" kern="1200"/>
            <a:t>If allocation chosen, call 'display_alloted_program' function to show the allocated program.</a:t>
          </a:r>
          <a:endParaRPr lang="en-US" sz="1100" kern="1200"/>
        </a:p>
      </dsp:txBody>
      <dsp:txXfrm>
        <a:off x="9138859" y="1425270"/>
        <a:ext cx="1027332" cy="1760134"/>
      </dsp:txXfrm>
    </dsp:sp>
    <dsp:sp modelId="{9544F0E9-0619-4796-A266-09AC8164C1C3}">
      <dsp:nvSpPr>
        <dsp:cNvPr id="0" name=""/>
        <dsp:cNvSpPr/>
      </dsp:nvSpPr>
      <dsp:spPr>
        <a:xfrm>
          <a:off x="10280339" y="862743"/>
          <a:ext cx="513666"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08A1D1-D060-46CF-83A3-A86D536DA71F}">
      <dsp:nvSpPr>
        <dsp:cNvPr id="0" name=""/>
        <dsp:cNvSpPr/>
      </dsp:nvSpPr>
      <dsp:spPr>
        <a:xfrm>
          <a:off x="10602582" y="671355"/>
          <a:ext cx="382847" cy="382847"/>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7" tIns="14857" rIns="14857" bIns="14857" numCol="1" spcCol="1270" anchor="ctr" anchorCtr="0">
          <a:noAutofit/>
        </a:bodyPr>
        <a:lstStyle/>
        <a:p>
          <a:pPr marL="0" lvl="0" indent="0" algn="ctr" defTabSz="755650">
            <a:lnSpc>
              <a:spcPct val="90000"/>
            </a:lnSpc>
            <a:spcBef>
              <a:spcPct val="0"/>
            </a:spcBef>
            <a:spcAft>
              <a:spcPct val="35000"/>
            </a:spcAft>
            <a:buNone/>
          </a:pPr>
          <a:r>
            <a:rPr lang="en-US" sz="1700" kern="1200"/>
            <a:t>10</a:t>
          </a:r>
        </a:p>
      </dsp:txBody>
      <dsp:txXfrm>
        <a:off x="10658649" y="727422"/>
        <a:ext cx="270713" cy="270713"/>
      </dsp:txXfrm>
    </dsp:sp>
    <dsp:sp modelId="{07B7A588-5FF7-4E73-909A-7BD99844A12A}">
      <dsp:nvSpPr>
        <dsp:cNvPr id="0" name=""/>
        <dsp:cNvSpPr/>
      </dsp:nvSpPr>
      <dsp:spPr>
        <a:xfrm>
          <a:off x="10280339" y="1219804"/>
          <a:ext cx="1027332"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037" tIns="165100" rIns="81037" bIns="165100" numCol="1" spcCol="1270" anchor="t" anchorCtr="0">
          <a:noAutofit/>
        </a:bodyPr>
        <a:lstStyle/>
        <a:p>
          <a:pPr marL="0" lvl="0" indent="0" algn="l" defTabSz="488950">
            <a:lnSpc>
              <a:spcPct val="90000"/>
            </a:lnSpc>
            <a:spcBef>
              <a:spcPct val="0"/>
            </a:spcBef>
            <a:spcAft>
              <a:spcPct val="35000"/>
            </a:spcAft>
            <a:buNone/>
          </a:pPr>
          <a:r>
            <a:rPr lang="en-US" sz="1100" b="0" i="0" kern="1200" dirty="0"/>
            <a:t>If password match fails, display "Incorrect Name or password!" message and exit.</a:t>
          </a:r>
          <a:endParaRPr lang="en-US" sz="1100" kern="1200" dirty="0"/>
        </a:p>
      </dsp:txBody>
      <dsp:txXfrm>
        <a:off x="10280339" y="1425270"/>
        <a:ext cx="1027332" cy="17601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136417-8AC2-4A1A-8A64-652CA025E7C0}">
      <dsp:nvSpPr>
        <dsp:cNvPr id="0" name=""/>
        <dsp:cNvSpPr/>
      </dsp:nvSpPr>
      <dsp:spPr>
        <a:xfrm>
          <a:off x="0" y="450173"/>
          <a:ext cx="10576550" cy="3357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Read the college name from the user.</a:t>
          </a:r>
          <a:endParaRPr lang="en-US" sz="1400" kern="1200"/>
        </a:p>
      </dsp:txBody>
      <dsp:txXfrm>
        <a:off x="16392" y="466565"/>
        <a:ext cx="10543766" cy="303006"/>
      </dsp:txXfrm>
    </dsp:sp>
    <dsp:sp modelId="{8A9492D9-12A1-4E4C-A9C2-3726A8CEDB4A}">
      <dsp:nvSpPr>
        <dsp:cNvPr id="0" name=""/>
        <dsp:cNvSpPr/>
      </dsp:nvSpPr>
      <dsp:spPr>
        <a:xfrm>
          <a:off x="0" y="826283"/>
          <a:ext cx="10576550" cy="3357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Open the 'college_allotment.txt' file containing college allotment and student information.</a:t>
          </a:r>
          <a:endParaRPr lang="en-US" sz="1400" kern="1200"/>
        </a:p>
      </dsp:txBody>
      <dsp:txXfrm>
        <a:off x="16392" y="842675"/>
        <a:ext cx="10543766" cy="303006"/>
      </dsp:txXfrm>
    </dsp:sp>
    <dsp:sp modelId="{E16E50FA-894C-4BE9-8450-E601FC9B04DD}">
      <dsp:nvSpPr>
        <dsp:cNvPr id="0" name=""/>
        <dsp:cNvSpPr/>
      </dsp:nvSpPr>
      <dsp:spPr>
        <a:xfrm>
          <a:off x="0" y="1202393"/>
          <a:ext cx="10576550" cy="3357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Iterate through the college entries in the file (assumed 16 colleges) and read each college's information into the 'clg' structure using 'fread'.</a:t>
          </a:r>
          <a:endParaRPr lang="en-US" sz="1400" kern="1200"/>
        </a:p>
      </dsp:txBody>
      <dsp:txXfrm>
        <a:off x="16392" y="1218785"/>
        <a:ext cx="10543766" cy="303006"/>
      </dsp:txXfrm>
    </dsp:sp>
    <dsp:sp modelId="{11756B8F-AF9C-4C7C-8AEA-5783B31A07B8}">
      <dsp:nvSpPr>
        <dsp:cNvPr id="0" name=""/>
        <dsp:cNvSpPr/>
      </dsp:nvSpPr>
      <dsp:spPr>
        <a:xfrm>
          <a:off x="0" y="1578503"/>
          <a:ext cx="10576550" cy="3357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t>Check if the entered college name matches the current college's name using case-insensitive comparison with '</a:t>
          </a:r>
          <a:r>
            <a:rPr lang="en-US" sz="1400" b="0" i="0" kern="1200" dirty="0" err="1"/>
            <a:t>strstr</a:t>
          </a:r>
          <a:r>
            <a:rPr lang="en-US" sz="1400" b="0" i="0" kern="1200" dirty="0"/>
            <a:t>' and '</a:t>
          </a:r>
          <a:r>
            <a:rPr lang="en-US" sz="1400" b="0" i="0" kern="1200" dirty="0" err="1"/>
            <a:t>strupr</a:t>
          </a:r>
          <a:r>
            <a:rPr lang="en-US" sz="1400" b="0" i="0" kern="1200" dirty="0"/>
            <a:t>'.</a:t>
          </a:r>
          <a:endParaRPr lang="en-US" sz="1400" kern="1200" dirty="0"/>
        </a:p>
      </dsp:txBody>
      <dsp:txXfrm>
        <a:off x="16392" y="1594895"/>
        <a:ext cx="10543766" cy="303006"/>
      </dsp:txXfrm>
    </dsp:sp>
    <dsp:sp modelId="{7EF6C64B-800D-481B-9A7F-1C0188F12D1C}">
      <dsp:nvSpPr>
        <dsp:cNvPr id="0" name=""/>
        <dsp:cNvSpPr/>
      </dsp:nvSpPr>
      <dsp:spPr>
        <a:xfrm>
          <a:off x="0" y="1954613"/>
          <a:ext cx="10576550" cy="3357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If a match is found, display the college name.</a:t>
          </a:r>
          <a:endParaRPr lang="en-US" sz="1400" kern="1200"/>
        </a:p>
      </dsp:txBody>
      <dsp:txXfrm>
        <a:off x="16392" y="1971005"/>
        <a:ext cx="10543766" cy="303006"/>
      </dsp:txXfrm>
    </dsp:sp>
    <dsp:sp modelId="{E0334F6D-1EA6-4639-9867-2194FC89437B}">
      <dsp:nvSpPr>
        <dsp:cNvPr id="0" name=""/>
        <dsp:cNvSpPr/>
      </dsp:nvSpPr>
      <dsp:spPr>
        <a:xfrm>
          <a:off x="0" y="2330723"/>
          <a:ext cx="10576550" cy="3357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Display the number of students allotted to the branch in the college ('clg.num_stu').</a:t>
          </a:r>
          <a:endParaRPr lang="en-US" sz="1400" kern="1200"/>
        </a:p>
      </dsp:txBody>
      <dsp:txXfrm>
        <a:off x="16392" y="2347115"/>
        <a:ext cx="10543766" cy="303006"/>
      </dsp:txXfrm>
    </dsp:sp>
    <dsp:sp modelId="{D08263C5-539C-4802-8F30-4D6633BB7520}">
      <dsp:nvSpPr>
        <dsp:cNvPr id="0" name=""/>
        <dsp:cNvSpPr/>
      </dsp:nvSpPr>
      <dsp:spPr>
        <a:xfrm>
          <a:off x="0" y="2706833"/>
          <a:ext cx="10576550" cy="3357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t>Iterate through the assigned students for that branch and display their information using the '</a:t>
          </a:r>
          <a:r>
            <a:rPr lang="en-US" sz="1400" b="0" i="0" kern="1200" dirty="0" err="1"/>
            <a:t>check_pass</a:t>
          </a:r>
          <a:r>
            <a:rPr lang="en-US" sz="1400" b="0" i="0" kern="1200" dirty="0"/>
            <a:t>' function.</a:t>
          </a:r>
          <a:endParaRPr lang="en-US" sz="1400" kern="1200" dirty="0"/>
        </a:p>
      </dsp:txBody>
      <dsp:txXfrm>
        <a:off x="16392" y="2723225"/>
        <a:ext cx="10543766" cy="303006"/>
      </dsp:txXfrm>
    </dsp:sp>
    <dsp:sp modelId="{FDE077AD-F98D-47E6-A947-6D9B33F4AF99}">
      <dsp:nvSpPr>
        <dsp:cNvPr id="0" name=""/>
        <dsp:cNvSpPr/>
      </dsp:nvSpPr>
      <dsp:spPr>
        <a:xfrm>
          <a:off x="0" y="3082943"/>
          <a:ext cx="10576550" cy="3357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Check if all seats in the branch ('clg.capacity') have been filled.</a:t>
          </a:r>
          <a:endParaRPr lang="en-US" sz="1400" kern="1200"/>
        </a:p>
      </dsp:txBody>
      <dsp:txXfrm>
        <a:off x="16392" y="3099335"/>
        <a:ext cx="10543766" cy="303006"/>
      </dsp:txXfrm>
    </dsp:sp>
    <dsp:sp modelId="{731C86BB-82AA-4AEE-ABAC-F663ACD0C1FB}">
      <dsp:nvSpPr>
        <dsp:cNvPr id="0" name=""/>
        <dsp:cNvSpPr/>
      </dsp:nvSpPr>
      <dsp:spPr>
        <a:xfrm>
          <a:off x="0" y="3459053"/>
          <a:ext cx="10576550" cy="3357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If the capacity matches the number of students allotted ('clg.num_stu'), display a message indicating all seats have been filled.</a:t>
          </a:r>
          <a:endParaRPr lang="en-US" sz="1400" kern="1200"/>
        </a:p>
      </dsp:txBody>
      <dsp:txXfrm>
        <a:off x="16392" y="3475445"/>
        <a:ext cx="10543766" cy="303006"/>
      </dsp:txXfrm>
    </dsp:sp>
    <dsp:sp modelId="{87734425-0E20-44BC-9B34-B6EAF04C4448}">
      <dsp:nvSpPr>
        <dsp:cNvPr id="0" name=""/>
        <dsp:cNvSpPr/>
      </dsp:nvSpPr>
      <dsp:spPr>
        <a:xfrm>
          <a:off x="0" y="3835164"/>
          <a:ext cx="10576550" cy="3357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If no match is found for the entered college name, display an "Invalid college name" message.</a:t>
          </a:r>
          <a:endParaRPr lang="en-US" sz="1400" kern="1200"/>
        </a:p>
      </dsp:txBody>
      <dsp:txXfrm>
        <a:off x="16392" y="3851556"/>
        <a:ext cx="10543766" cy="303006"/>
      </dsp:txXfrm>
    </dsp:sp>
    <dsp:sp modelId="{B86E283E-A8D4-4019-B4E7-30781A6585BD}">
      <dsp:nvSpPr>
        <dsp:cNvPr id="0" name=""/>
        <dsp:cNvSpPr/>
      </dsp:nvSpPr>
      <dsp:spPr>
        <a:xfrm>
          <a:off x="0" y="4211274"/>
          <a:ext cx="10576550" cy="33579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Close the college file and exit the function.</a:t>
          </a:r>
          <a:endParaRPr lang="en-US" sz="1400" kern="1200"/>
        </a:p>
      </dsp:txBody>
      <dsp:txXfrm>
        <a:off x="16392" y="4227666"/>
        <a:ext cx="10543766" cy="3030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7CC70-3B50-42F2-B9B4-B1FE129AB2B1}">
      <dsp:nvSpPr>
        <dsp:cNvPr id="0" name=""/>
        <dsp:cNvSpPr/>
      </dsp:nvSpPr>
      <dsp:spPr>
        <a:xfrm>
          <a:off x="1776673" y="450651"/>
          <a:ext cx="346781" cy="91440"/>
        </a:xfrm>
        <a:custGeom>
          <a:avLst/>
          <a:gdLst/>
          <a:ahLst/>
          <a:cxnLst/>
          <a:rect l="0" t="0" r="0" b="0"/>
          <a:pathLst>
            <a:path>
              <a:moveTo>
                <a:pt x="0" y="45720"/>
              </a:moveTo>
              <a:lnTo>
                <a:pt x="34678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40629" y="494483"/>
        <a:ext cx="18869" cy="3777"/>
      </dsp:txXfrm>
    </dsp:sp>
    <dsp:sp modelId="{315BE892-2E49-4142-BBA6-880961AE9EA9}">
      <dsp:nvSpPr>
        <dsp:cNvPr id="0" name=""/>
        <dsp:cNvSpPr/>
      </dsp:nvSpPr>
      <dsp:spPr>
        <a:xfrm>
          <a:off x="137682" y="4134"/>
          <a:ext cx="1640790" cy="9844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400" tIns="84394" rIns="80400" bIns="84394" numCol="1" spcCol="1270" anchor="ctr" anchorCtr="0">
          <a:noAutofit/>
        </a:bodyPr>
        <a:lstStyle/>
        <a:p>
          <a:pPr marL="0" lvl="0" indent="0" algn="ctr" defTabSz="533400">
            <a:lnSpc>
              <a:spcPct val="90000"/>
            </a:lnSpc>
            <a:spcBef>
              <a:spcPct val="0"/>
            </a:spcBef>
            <a:spcAft>
              <a:spcPct val="35000"/>
            </a:spcAft>
            <a:buNone/>
          </a:pPr>
          <a:r>
            <a:rPr lang="en-US" sz="1200" b="0" i="0" kern="1200"/>
            <a:t>The function declares variables and opens the "studentpreference.txt" file to read student preferences.</a:t>
          </a:r>
          <a:endParaRPr lang="en-US" sz="1200" kern="1200"/>
        </a:p>
      </dsp:txBody>
      <dsp:txXfrm>
        <a:off x="137682" y="4134"/>
        <a:ext cx="1640790" cy="984474"/>
      </dsp:txXfrm>
    </dsp:sp>
    <dsp:sp modelId="{F0553C0C-26C4-4089-900E-9E6187977256}">
      <dsp:nvSpPr>
        <dsp:cNvPr id="0" name=""/>
        <dsp:cNvSpPr/>
      </dsp:nvSpPr>
      <dsp:spPr>
        <a:xfrm>
          <a:off x="3794846" y="450651"/>
          <a:ext cx="346781" cy="91440"/>
        </a:xfrm>
        <a:custGeom>
          <a:avLst/>
          <a:gdLst/>
          <a:ahLst/>
          <a:cxnLst/>
          <a:rect l="0" t="0" r="0" b="0"/>
          <a:pathLst>
            <a:path>
              <a:moveTo>
                <a:pt x="0" y="45720"/>
              </a:moveTo>
              <a:lnTo>
                <a:pt x="34678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58802" y="494483"/>
        <a:ext cx="18869" cy="3777"/>
      </dsp:txXfrm>
    </dsp:sp>
    <dsp:sp modelId="{1873E12A-FC18-4B05-8C49-03B979A56F04}">
      <dsp:nvSpPr>
        <dsp:cNvPr id="0" name=""/>
        <dsp:cNvSpPr/>
      </dsp:nvSpPr>
      <dsp:spPr>
        <a:xfrm>
          <a:off x="2155855" y="4134"/>
          <a:ext cx="1640790" cy="9844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400" tIns="84394" rIns="80400" bIns="84394" numCol="1" spcCol="1270" anchor="ctr" anchorCtr="0">
          <a:noAutofit/>
        </a:bodyPr>
        <a:lstStyle/>
        <a:p>
          <a:pPr marL="0" lvl="0" indent="0" algn="ctr" defTabSz="533400">
            <a:lnSpc>
              <a:spcPct val="90000"/>
            </a:lnSpc>
            <a:spcBef>
              <a:spcPct val="0"/>
            </a:spcBef>
            <a:spcAft>
              <a:spcPct val="35000"/>
            </a:spcAft>
            <a:buNone/>
          </a:pPr>
          <a:r>
            <a:rPr lang="en-US" sz="1200" b="0" i="0" kern="1200"/>
            <a:t>Student preferences are read from the file and stored in the "studentarr" array.</a:t>
          </a:r>
          <a:endParaRPr lang="en-US" sz="1200" kern="1200"/>
        </a:p>
      </dsp:txBody>
      <dsp:txXfrm>
        <a:off x="2155855" y="4134"/>
        <a:ext cx="1640790" cy="984474"/>
      </dsp:txXfrm>
    </dsp:sp>
    <dsp:sp modelId="{A9336DEB-32A1-4990-8731-DC1CFBAAE256}">
      <dsp:nvSpPr>
        <dsp:cNvPr id="0" name=""/>
        <dsp:cNvSpPr/>
      </dsp:nvSpPr>
      <dsp:spPr>
        <a:xfrm>
          <a:off x="5813018" y="450651"/>
          <a:ext cx="346781" cy="91440"/>
        </a:xfrm>
        <a:custGeom>
          <a:avLst/>
          <a:gdLst/>
          <a:ahLst/>
          <a:cxnLst/>
          <a:rect l="0" t="0" r="0" b="0"/>
          <a:pathLst>
            <a:path>
              <a:moveTo>
                <a:pt x="0" y="45720"/>
              </a:moveTo>
              <a:lnTo>
                <a:pt x="34678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76975" y="494483"/>
        <a:ext cx="18869" cy="3777"/>
      </dsp:txXfrm>
    </dsp:sp>
    <dsp:sp modelId="{B8AC8D91-4DDA-4132-8231-CF0322D1376B}">
      <dsp:nvSpPr>
        <dsp:cNvPr id="0" name=""/>
        <dsp:cNvSpPr/>
      </dsp:nvSpPr>
      <dsp:spPr>
        <a:xfrm>
          <a:off x="4174027" y="4134"/>
          <a:ext cx="1640790" cy="9844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400" tIns="84394" rIns="80400" bIns="84394" numCol="1" spcCol="1270" anchor="ctr" anchorCtr="0">
          <a:noAutofit/>
        </a:bodyPr>
        <a:lstStyle/>
        <a:p>
          <a:pPr marL="0" lvl="0" indent="0" algn="ctr" defTabSz="533400">
            <a:lnSpc>
              <a:spcPct val="90000"/>
            </a:lnSpc>
            <a:spcBef>
              <a:spcPct val="0"/>
            </a:spcBef>
            <a:spcAft>
              <a:spcPct val="35000"/>
            </a:spcAft>
            <a:buNone/>
          </a:pPr>
          <a:r>
            <a:rPr lang="en-US" sz="1200" b="0" i="0" kern="1200"/>
            <a:t>The function opens the "college.txt" file to read college information.</a:t>
          </a:r>
          <a:endParaRPr lang="en-US" sz="1200" kern="1200"/>
        </a:p>
      </dsp:txBody>
      <dsp:txXfrm>
        <a:off x="4174027" y="4134"/>
        <a:ext cx="1640790" cy="984474"/>
      </dsp:txXfrm>
    </dsp:sp>
    <dsp:sp modelId="{B51978D9-8BB6-40E9-BDFA-6511B02A3393}">
      <dsp:nvSpPr>
        <dsp:cNvPr id="0" name=""/>
        <dsp:cNvSpPr/>
      </dsp:nvSpPr>
      <dsp:spPr>
        <a:xfrm>
          <a:off x="958077" y="986809"/>
          <a:ext cx="6054518" cy="346781"/>
        </a:xfrm>
        <a:custGeom>
          <a:avLst/>
          <a:gdLst/>
          <a:ahLst/>
          <a:cxnLst/>
          <a:rect l="0" t="0" r="0" b="0"/>
          <a:pathLst>
            <a:path>
              <a:moveTo>
                <a:pt x="6054518" y="0"/>
              </a:moveTo>
              <a:lnTo>
                <a:pt x="6054518" y="190490"/>
              </a:lnTo>
              <a:lnTo>
                <a:pt x="0" y="190490"/>
              </a:lnTo>
              <a:lnTo>
                <a:pt x="0" y="346781"/>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33680" y="1158311"/>
        <a:ext cx="303313" cy="3777"/>
      </dsp:txXfrm>
    </dsp:sp>
    <dsp:sp modelId="{1448FE42-F62B-4E3E-9269-4AF2BCF7A334}">
      <dsp:nvSpPr>
        <dsp:cNvPr id="0" name=""/>
        <dsp:cNvSpPr/>
      </dsp:nvSpPr>
      <dsp:spPr>
        <a:xfrm>
          <a:off x="6192200" y="4134"/>
          <a:ext cx="1640790" cy="9844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400" tIns="84394" rIns="80400" bIns="84394" numCol="1" spcCol="1270" anchor="ctr" anchorCtr="0">
          <a:noAutofit/>
        </a:bodyPr>
        <a:lstStyle/>
        <a:p>
          <a:pPr marL="0" lvl="0" indent="0" algn="ctr" defTabSz="533400">
            <a:lnSpc>
              <a:spcPct val="90000"/>
            </a:lnSpc>
            <a:spcBef>
              <a:spcPct val="0"/>
            </a:spcBef>
            <a:spcAft>
              <a:spcPct val="35000"/>
            </a:spcAft>
            <a:buNone/>
          </a:pPr>
          <a:r>
            <a:rPr lang="en-US" sz="1200" b="0" i="0" kern="1200"/>
            <a:t>College information is read from the file and stored in the "collegearr" array.</a:t>
          </a:r>
          <a:endParaRPr lang="en-US" sz="1200" kern="1200"/>
        </a:p>
      </dsp:txBody>
      <dsp:txXfrm>
        <a:off x="6192200" y="4134"/>
        <a:ext cx="1640790" cy="984474"/>
      </dsp:txXfrm>
    </dsp:sp>
    <dsp:sp modelId="{1C324747-B16F-469B-BB6B-E8D9B57D2581}">
      <dsp:nvSpPr>
        <dsp:cNvPr id="0" name=""/>
        <dsp:cNvSpPr/>
      </dsp:nvSpPr>
      <dsp:spPr>
        <a:xfrm>
          <a:off x="1776673" y="1812508"/>
          <a:ext cx="346781" cy="91440"/>
        </a:xfrm>
        <a:custGeom>
          <a:avLst/>
          <a:gdLst/>
          <a:ahLst/>
          <a:cxnLst/>
          <a:rect l="0" t="0" r="0" b="0"/>
          <a:pathLst>
            <a:path>
              <a:moveTo>
                <a:pt x="0" y="45720"/>
              </a:moveTo>
              <a:lnTo>
                <a:pt x="34678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40629" y="1856339"/>
        <a:ext cx="18869" cy="3777"/>
      </dsp:txXfrm>
    </dsp:sp>
    <dsp:sp modelId="{50793FF9-CDC0-4F23-A252-E3252E1CD7CA}">
      <dsp:nvSpPr>
        <dsp:cNvPr id="0" name=""/>
        <dsp:cNvSpPr/>
      </dsp:nvSpPr>
      <dsp:spPr>
        <a:xfrm>
          <a:off x="137682" y="1365991"/>
          <a:ext cx="1640790" cy="9844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400" tIns="84394" rIns="80400" bIns="84394" numCol="1" spcCol="1270" anchor="ctr" anchorCtr="0">
          <a:noAutofit/>
        </a:bodyPr>
        <a:lstStyle/>
        <a:p>
          <a:pPr marL="0" lvl="0" indent="0" algn="ctr" defTabSz="533400">
            <a:lnSpc>
              <a:spcPct val="90000"/>
            </a:lnSpc>
            <a:spcBef>
              <a:spcPct val="0"/>
            </a:spcBef>
            <a:spcAft>
              <a:spcPct val="35000"/>
            </a:spcAft>
            <a:buNone/>
          </a:pPr>
          <a:r>
            <a:rPr lang="en-US" sz="1200" b="0" i="0" kern="1200"/>
            <a:t>Variables and arrays are initialized for further processing.</a:t>
          </a:r>
          <a:endParaRPr lang="en-US" sz="1200" kern="1200"/>
        </a:p>
      </dsp:txBody>
      <dsp:txXfrm>
        <a:off x="137682" y="1365991"/>
        <a:ext cx="1640790" cy="984474"/>
      </dsp:txXfrm>
    </dsp:sp>
    <dsp:sp modelId="{2D9A0413-DD7D-4A74-9653-9C568DAF8149}">
      <dsp:nvSpPr>
        <dsp:cNvPr id="0" name=""/>
        <dsp:cNvSpPr/>
      </dsp:nvSpPr>
      <dsp:spPr>
        <a:xfrm>
          <a:off x="3794846" y="1812508"/>
          <a:ext cx="346781" cy="91440"/>
        </a:xfrm>
        <a:custGeom>
          <a:avLst/>
          <a:gdLst/>
          <a:ahLst/>
          <a:cxnLst/>
          <a:rect l="0" t="0" r="0" b="0"/>
          <a:pathLst>
            <a:path>
              <a:moveTo>
                <a:pt x="0" y="45720"/>
              </a:moveTo>
              <a:lnTo>
                <a:pt x="34678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58802" y="1856339"/>
        <a:ext cx="18869" cy="3777"/>
      </dsp:txXfrm>
    </dsp:sp>
    <dsp:sp modelId="{D0C2C2E2-9786-4B33-883D-4ED712BB5709}">
      <dsp:nvSpPr>
        <dsp:cNvPr id="0" name=""/>
        <dsp:cNvSpPr/>
      </dsp:nvSpPr>
      <dsp:spPr>
        <a:xfrm>
          <a:off x="2155855" y="1365991"/>
          <a:ext cx="1640790" cy="9844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400" tIns="84394" rIns="80400" bIns="84394" numCol="1" spcCol="1270" anchor="ctr" anchorCtr="0">
          <a:noAutofit/>
        </a:bodyPr>
        <a:lstStyle/>
        <a:p>
          <a:pPr marL="0" lvl="0" indent="0" algn="ctr" defTabSz="533400">
            <a:lnSpc>
              <a:spcPct val="90000"/>
            </a:lnSpc>
            <a:spcBef>
              <a:spcPct val="0"/>
            </a:spcBef>
            <a:spcAft>
              <a:spcPct val="35000"/>
            </a:spcAft>
            <a:buNone/>
          </a:pPr>
          <a:r>
            <a:rPr lang="en-US" sz="1200" b="0" i="0" kern="1200"/>
            <a:t>The function enters a loop for stable matching until all students are assigned.</a:t>
          </a:r>
          <a:endParaRPr lang="en-US" sz="1200" kern="1200"/>
        </a:p>
      </dsp:txBody>
      <dsp:txXfrm>
        <a:off x="2155855" y="1365991"/>
        <a:ext cx="1640790" cy="984474"/>
      </dsp:txXfrm>
    </dsp:sp>
    <dsp:sp modelId="{D0DB8E43-CD4E-49DB-B955-002AEC904B29}">
      <dsp:nvSpPr>
        <dsp:cNvPr id="0" name=""/>
        <dsp:cNvSpPr/>
      </dsp:nvSpPr>
      <dsp:spPr>
        <a:xfrm>
          <a:off x="5813018" y="1812508"/>
          <a:ext cx="374642" cy="91440"/>
        </a:xfrm>
        <a:custGeom>
          <a:avLst/>
          <a:gdLst/>
          <a:ahLst/>
          <a:cxnLst/>
          <a:rect l="0" t="0" r="0" b="0"/>
          <a:pathLst>
            <a:path>
              <a:moveTo>
                <a:pt x="0" y="45720"/>
              </a:moveTo>
              <a:lnTo>
                <a:pt x="204421" y="45720"/>
              </a:lnTo>
              <a:lnTo>
                <a:pt x="204421" y="51597"/>
              </a:lnTo>
              <a:lnTo>
                <a:pt x="374642" y="51597"/>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90207" y="1856339"/>
        <a:ext cx="20264" cy="3777"/>
      </dsp:txXfrm>
    </dsp:sp>
    <dsp:sp modelId="{93EDCF79-6AA6-4CA8-B160-247F4DB2A5B5}">
      <dsp:nvSpPr>
        <dsp:cNvPr id="0" name=""/>
        <dsp:cNvSpPr/>
      </dsp:nvSpPr>
      <dsp:spPr>
        <a:xfrm>
          <a:off x="4174027" y="1365991"/>
          <a:ext cx="1640790" cy="9844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400" tIns="84394" rIns="80400" bIns="84394" numCol="1" spcCol="1270" anchor="ctr" anchorCtr="0">
          <a:noAutofit/>
        </a:bodyPr>
        <a:lstStyle/>
        <a:p>
          <a:pPr marL="0" lvl="0" indent="0" algn="ctr" defTabSz="533400">
            <a:lnSpc>
              <a:spcPct val="90000"/>
            </a:lnSpc>
            <a:spcBef>
              <a:spcPct val="0"/>
            </a:spcBef>
            <a:spcAft>
              <a:spcPct val="35000"/>
            </a:spcAft>
            <a:buNone/>
          </a:pPr>
          <a:r>
            <a:rPr lang="en-US" sz="1200" b="0" i="0" kern="1200"/>
            <a:t>It checks for unassigned students within the loop.</a:t>
          </a:r>
          <a:endParaRPr lang="en-US" sz="1200" kern="1200"/>
        </a:p>
      </dsp:txBody>
      <dsp:txXfrm>
        <a:off x="4174027" y="1365991"/>
        <a:ext cx="1640790" cy="984474"/>
      </dsp:txXfrm>
    </dsp:sp>
    <dsp:sp modelId="{B0252BD3-20CB-406B-99C8-5A4EF6BCC077}">
      <dsp:nvSpPr>
        <dsp:cNvPr id="0" name=""/>
        <dsp:cNvSpPr/>
      </dsp:nvSpPr>
      <dsp:spPr>
        <a:xfrm>
          <a:off x="958077" y="2354542"/>
          <a:ext cx="6082378" cy="340904"/>
        </a:xfrm>
        <a:custGeom>
          <a:avLst/>
          <a:gdLst/>
          <a:ahLst/>
          <a:cxnLst/>
          <a:rect l="0" t="0" r="0" b="0"/>
          <a:pathLst>
            <a:path>
              <a:moveTo>
                <a:pt x="6082378" y="0"/>
              </a:moveTo>
              <a:lnTo>
                <a:pt x="6082378" y="187552"/>
              </a:lnTo>
              <a:lnTo>
                <a:pt x="0" y="187552"/>
              </a:lnTo>
              <a:lnTo>
                <a:pt x="0" y="340904"/>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46924" y="2523106"/>
        <a:ext cx="304685" cy="3777"/>
      </dsp:txXfrm>
    </dsp:sp>
    <dsp:sp modelId="{BBD92B5C-52C9-47D4-97FF-F04265AF3DD9}">
      <dsp:nvSpPr>
        <dsp:cNvPr id="0" name=""/>
        <dsp:cNvSpPr/>
      </dsp:nvSpPr>
      <dsp:spPr>
        <a:xfrm>
          <a:off x="6220061" y="1371868"/>
          <a:ext cx="1640790" cy="9844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400" tIns="84394" rIns="80400" bIns="84394" numCol="1" spcCol="1270" anchor="ctr" anchorCtr="0">
          <a:noAutofit/>
        </a:bodyPr>
        <a:lstStyle/>
        <a:p>
          <a:pPr marL="0" lvl="0" indent="0" algn="ctr" defTabSz="533400">
            <a:lnSpc>
              <a:spcPct val="90000"/>
            </a:lnSpc>
            <a:spcBef>
              <a:spcPct val="0"/>
            </a:spcBef>
            <a:spcAft>
              <a:spcPct val="35000"/>
            </a:spcAft>
            <a:buNone/>
          </a:pPr>
          <a:r>
            <a:rPr lang="en-US" sz="1200" b="0" i="0" kern="1200" dirty="0"/>
            <a:t>If an unassigned student is found, it checks if the chosen college has available capacity.</a:t>
          </a:r>
          <a:endParaRPr lang="en-US" sz="1200" kern="1200" dirty="0"/>
        </a:p>
      </dsp:txBody>
      <dsp:txXfrm>
        <a:off x="6220061" y="1371868"/>
        <a:ext cx="1640790" cy="984474"/>
      </dsp:txXfrm>
    </dsp:sp>
    <dsp:sp modelId="{2249B559-18A0-43B1-AA8D-741F934B5FEC}">
      <dsp:nvSpPr>
        <dsp:cNvPr id="0" name=""/>
        <dsp:cNvSpPr/>
      </dsp:nvSpPr>
      <dsp:spPr>
        <a:xfrm>
          <a:off x="1776673" y="3174364"/>
          <a:ext cx="346781" cy="91440"/>
        </a:xfrm>
        <a:custGeom>
          <a:avLst/>
          <a:gdLst/>
          <a:ahLst/>
          <a:cxnLst/>
          <a:rect l="0" t="0" r="0" b="0"/>
          <a:pathLst>
            <a:path>
              <a:moveTo>
                <a:pt x="0" y="45720"/>
              </a:moveTo>
              <a:lnTo>
                <a:pt x="34678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40629" y="3218195"/>
        <a:ext cx="18869" cy="3777"/>
      </dsp:txXfrm>
    </dsp:sp>
    <dsp:sp modelId="{44D63FA9-2B03-401C-869C-268BCAF55DAF}">
      <dsp:nvSpPr>
        <dsp:cNvPr id="0" name=""/>
        <dsp:cNvSpPr/>
      </dsp:nvSpPr>
      <dsp:spPr>
        <a:xfrm>
          <a:off x="137682" y="2727847"/>
          <a:ext cx="1640790" cy="9844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400" tIns="84394" rIns="80400" bIns="84394" numCol="1" spcCol="1270" anchor="ctr" anchorCtr="0">
          <a:noAutofit/>
        </a:bodyPr>
        <a:lstStyle/>
        <a:p>
          <a:pPr marL="0" lvl="0" indent="0" algn="ctr" defTabSz="533400">
            <a:lnSpc>
              <a:spcPct val="90000"/>
            </a:lnSpc>
            <a:spcBef>
              <a:spcPct val="0"/>
            </a:spcBef>
            <a:spcAft>
              <a:spcPct val="35000"/>
            </a:spcAft>
            <a:buNone/>
          </a:pPr>
          <a:r>
            <a:rPr lang="en-US" sz="1200" b="0" i="0" kern="1200"/>
            <a:t>If there is available capacity, the student is assigned to the college.</a:t>
          </a:r>
          <a:endParaRPr lang="en-US" sz="1200" kern="1200"/>
        </a:p>
      </dsp:txBody>
      <dsp:txXfrm>
        <a:off x="137682" y="2727847"/>
        <a:ext cx="1640790" cy="984474"/>
      </dsp:txXfrm>
    </dsp:sp>
    <dsp:sp modelId="{6DD3E0E1-6FB8-44AE-AD73-E2BEAC6AEB51}">
      <dsp:nvSpPr>
        <dsp:cNvPr id="0" name=""/>
        <dsp:cNvSpPr/>
      </dsp:nvSpPr>
      <dsp:spPr>
        <a:xfrm>
          <a:off x="3794846" y="3174364"/>
          <a:ext cx="346781" cy="91440"/>
        </a:xfrm>
        <a:custGeom>
          <a:avLst/>
          <a:gdLst/>
          <a:ahLst/>
          <a:cxnLst/>
          <a:rect l="0" t="0" r="0" b="0"/>
          <a:pathLst>
            <a:path>
              <a:moveTo>
                <a:pt x="0" y="45720"/>
              </a:moveTo>
              <a:lnTo>
                <a:pt x="34678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58802" y="3218195"/>
        <a:ext cx="18869" cy="3777"/>
      </dsp:txXfrm>
    </dsp:sp>
    <dsp:sp modelId="{E3EF3142-B9E5-4075-81D4-1C794274292E}">
      <dsp:nvSpPr>
        <dsp:cNvPr id="0" name=""/>
        <dsp:cNvSpPr/>
      </dsp:nvSpPr>
      <dsp:spPr>
        <a:xfrm>
          <a:off x="2155855" y="2727847"/>
          <a:ext cx="1640790" cy="9844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400" tIns="84394" rIns="80400" bIns="84394" numCol="1" spcCol="1270" anchor="ctr" anchorCtr="0">
          <a:noAutofit/>
        </a:bodyPr>
        <a:lstStyle/>
        <a:p>
          <a:pPr marL="0" lvl="0" indent="0" algn="ctr" defTabSz="533400">
            <a:lnSpc>
              <a:spcPct val="90000"/>
            </a:lnSpc>
            <a:spcBef>
              <a:spcPct val="0"/>
            </a:spcBef>
            <a:spcAft>
              <a:spcPct val="35000"/>
            </a:spcAft>
            <a:buNone/>
          </a:pPr>
          <a:r>
            <a:rPr lang="en-US" sz="1200" b="0" i="0" kern="1200"/>
            <a:t>If there is no available capacity, the function sorts and reassigns students based on preferences.</a:t>
          </a:r>
          <a:endParaRPr lang="en-US" sz="1200" kern="1200"/>
        </a:p>
      </dsp:txBody>
      <dsp:txXfrm>
        <a:off x="2155855" y="2727847"/>
        <a:ext cx="1640790" cy="984474"/>
      </dsp:txXfrm>
    </dsp:sp>
    <dsp:sp modelId="{B5A831B5-EBC7-49F4-A1AF-6DC8377C9D85}">
      <dsp:nvSpPr>
        <dsp:cNvPr id="0" name=""/>
        <dsp:cNvSpPr/>
      </dsp:nvSpPr>
      <dsp:spPr>
        <a:xfrm>
          <a:off x="5813018" y="3174364"/>
          <a:ext cx="346781" cy="91440"/>
        </a:xfrm>
        <a:custGeom>
          <a:avLst/>
          <a:gdLst/>
          <a:ahLst/>
          <a:cxnLst/>
          <a:rect l="0" t="0" r="0" b="0"/>
          <a:pathLst>
            <a:path>
              <a:moveTo>
                <a:pt x="0" y="45720"/>
              </a:moveTo>
              <a:lnTo>
                <a:pt x="346781"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76975" y="3218195"/>
        <a:ext cx="18869" cy="3777"/>
      </dsp:txXfrm>
    </dsp:sp>
    <dsp:sp modelId="{0D5FA4E3-143A-4583-8454-11128157A356}">
      <dsp:nvSpPr>
        <dsp:cNvPr id="0" name=""/>
        <dsp:cNvSpPr/>
      </dsp:nvSpPr>
      <dsp:spPr>
        <a:xfrm>
          <a:off x="4174027" y="2727847"/>
          <a:ext cx="1640790" cy="9844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400" tIns="84394" rIns="80400" bIns="84394" numCol="1" spcCol="1270" anchor="ctr" anchorCtr="0">
          <a:noAutofit/>
        </a:bodyPr>
        <a:lstStyle/>
        <a:p>
          <a:pPr marL="0" lvl="0" indent="0" algn="ctr" defTabSz="533400">
            <a:lnSpc>
              <a:spcPct val="90000"/>
            </a:lnSpc>
            <a:spcBef>
              <a:spcPct val="0"/>
            </a:spcBef>
            <a:spcAft>
              <a:spcPct val="35000"/>
            </a:spcAft>
            <a:buNone/>
          </a:pPr>
          <a:r>
            <a:rPr lang="en-US" sz="1200" b="0" i="0" kern="1200"/>
            <a:t>The student's preferences are updated, and the function writes the allotment information to "Alloted.txt" file.</a:t>
          </a:r>
          <a:endParaRPr lang="en-US" sz="1200" kern="1200"/>
        </a:p>
      </dsp:txBody>
      <dsp:txXfrm>
        <a:off x="4174027" y="2727847"/>
        <a:ext cx="1640790" cy="984474"/>
      </dsp:txXfrm>
    </dsp:sp>
    <dsp:sp modelId="{20D52173-4EAB-4611-8BE8-DA202EF47D93}">
      <dsp:nvSpPr>
        <dsp:cNvPr id="0" name=""/>
        <dsp:cNvSpPr/>
      </dsp:nvSpPr>
      <dsp:spPr>
        <a:xfrm>
          <a:off x="2945502" y="3710521"/>
          <a:ext cx="4067093" cy="262806"/>
        </a:xfrm>
        <a:custGeom>
          <a:avLst/>
          <a:gdLst/>
          <a:ahLst/>
          <a:cxnLst/>
          <a:rect l="0" t="0" r="0" b="0"/>
          <a:pathLst>
            <a:path>
              <a:moveTo>
                <a:pt x="4067093" y="0"/>
              </a:moveTo>
              <a:lnTo>
                <a:pt x="4067093" y="148503"/>
              </a:lnTo>
              <a:lnTo>
                <a:pt x="0" y="148503"/>
              </a:lnTo>
              <a:lnTo>
                <a:pt x="0" y="262806"/>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77107" y="3840036"/>
        <a:ext cx="203883" cy="3777"/>
      </dsp:txXfrm>
    </dsp:sp>
    <dsp:sp modelId="{C564B83C-5D05-4762-A0A0-E612EBD28DAB}">
      <dsp:nvSpPr>
        <dsp:cNvPr id="0" name=""/>
        <dsp:cNvSpPr/>
      </dsp:nvSpPr>
      <dsp:spPr>
        <a:xfrm>
          <a:off x="6192200" y="2727847"/>
          <a:ext cx="1640790" cy="9844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400" tIns="84394" rIns="80400" bIns="84394" numCol="1" spcCol="1270" anchor="ctr" anchorCtr="0">
          <a:noAutofit/>
        </a:bodyPr>
        <a:lstStyle/>
        <a:p>
          <a:pPr marL="0" lvl="0" indent="0" algn="ctr" defTabSz="533400">
            <a:lnSpc>
              <a:spcPct val="90000"/>
            </a:lnSpc>
            <a:spcBef>
              <a:spcPct val="0"/>
            </a:spcBef>
            <a:spcAft>
              <a:spcPct val="35000"/>
            </a:spcAft>
            <a:buNone/>
          </a:pPr>
          <a:r>
            <a:rPr lang="en-US" sz="1200" b="0" i="0" kern="1200"/>
            <a:t>It writes the college allotment information to the "college_allotment.txt" file.</a:t>
          </a:r>
          <a:endParaRPr lang="en-US" sz="1200" kern="1200"/>
        </a:p>
      </dsp:txBody>
      <dsp:txXfrm>
        <a:off x="6192200" y="2727847"/>
        <a:ext cx="1640790" cy="984474"/>
      </dsp:txXfrm>
    </dsp:sp>
    <dsp:sp modelId="{27BD57A4-B5AF-4A64-A7B6-A67D665B2FF5}">
      <dsp:nvSpPr>
        <dsp:cNvPr id="0" name=""/>
        <dsp:cNvSpPr/>
      </dsp:nvSpPr>
      <dsp:spPr>
        <a:xfrm>
          <a:off x="3764097" y="4452245"/>
          <a:ext cx="402765" cy="91440"/>
        </a:xfrm>
        <a:custGeom>
          <a:avLst/>
          <a:gdLst/>
          <a:ahLst/>
          <a:cxnLst/>
          <a:rect l="0" t="0" r="0" b="0"/>
          <a:pathLst>
            <a:path>
              <a:moveTo>
                <a:pt x="0" y="45720"/>
              </a:moveTo>
              <a:lnTo>
                <a:pt x="402765"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54646" y="4496076"/>
        <a:ext cx="21668" cy="3777"/>
      </dsp:txXfrm>
    </dsp:sp>
    <dsp:sp modelId="{C58F3E1B-C01E-4CA3-97F0-F39D970CAA73}">
      <dsp:nvSpPr>
        <dsp:cNvPr id="0" name=""/>
        <dsp:cNvSpPr/>
      </dsp:nvSpPr>
      <dsp:spPr>
        <a:xfrm>
          <a:off x="2125106" y="4005728"/>
          <a:ext cx="1640790" cy="9844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400" tIns="84394" rIns="80400" bIns="84394" numCol="1" spcCol="1270" anchor="ctr" anchorCtr="0">
          <a:noAutofit/>
        </a:bodyPr>
        <a:lstStyle/>
        <a:p>
          <a:pPr marL="0" lvl="0" indent="0" algn="ctr" defTabSz="533400">
            <a:lnSpc>
              <a:spcPct val="90000"/>
            </a:lnSpc>
            <a:spcBef>
              <a:spcPct val="0"/>
            </a:spcBef>
            <a:spcAft>
              <a:spcPct val="35000"/>
            </a:spcAft>
            <a:buNone/>
          </a:pPr>
          <a:r>
            <a:rPr lang="en-US" sz="1200" b="0" i="0" kern="1200" dirty="0"/>
            <a:t>Finally, the function displays the allotment information to the console.</a:t>
          </a:r>
          <a:endParaRPr lang="en-US" sz="1200" kern="1200" dirty="0"/>
        </a:p>
      </dsp:txBody>
      <dsp:txXfrm>
        <a:off x="2125106" y="4005728"/>
        <a:ext cx="1640790" cy="984474"/>
      </dsp:txXfrm>
    </dsp:sp>
    <dsp:sp modelId="{F5697DC5-E1BD-4C4F-8D08-E2083C054D73}">
      <dsp:nvSpPr>
        <dsp:cNvPr id="0" name=""/>
        <dsp:cNvSpPr/>
      </dsp:nvSpPr>
      <dsp:spPr>
        <a:xfrm>
          <a:off x="4199263" y="4005728"/>
          <a:ext cx="1640790" cy="9844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400" tIns="84394" rIns="80400" bIns="84394" numCol="1" spcCol="1270" anchor="ctr" anchorCtr="0">
          <a:noAutofit/>
        </a:bodyPr>
        <a:lstStyle/>
        <a:p>
          <a:pPr marL="0" lvl="0" indent="0" algn="ctr" defTabSz="533400">
            <a:lnSpc>
              <a:spcPct val="90000"/>
            </a:lnSpc>
            <a:spcBef>
              <a:spcPct val="0"/>
            </a:spcBef>
            <a:spcAft>
              <a:spcPct val="35000"/>
            </a:spcAft>
            <a:buNone/>
          </a:pPr>
          <a:r>
            <a:rPr lang="en-US" sz="1200" b="0" i="0" kern="1200"/>
            <a:t>The function ends.</a:t>
          </a:r>
          <a:endParaRPr lang="en-US" sz="1200" kern="1200"/>
        </a:p>
      </dsp:txBody>
      <dsp:txXfrm>
        <a:off x="4199263" y="4005728"/>
        <a:ext cx="1640790" cy="9844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43FE1D-D00F-4129-9AEF-1097D6650CC4}">
      <dsp:nvSpPr>
        <dsp:cNvPr id="0" name=""/>
        <dsp:cNvSpPr/>
      </dsp:nvSpPr>
      <dsp:spPr>
        <a:xfrm>
          <a:off x="0" y="374000"/>
          <a:ext cx="9144000" cy="8342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 user interface design in the code is based on console input/output.</a:t>
          </a:r>
        </a:p>
      </dsp:txBody>
      <dsp:txXfrm>
        <a:off x="40724" y="414724"/>
        <a:ext cx="9062552" cy="752780"/>
      </dsp:txXfrm>
    </dsp:sp>
    <dsp:sp modelId="{502D345B-D42A-441A-AADA-7D174453D92F}">
      <dsp:nvSpPr>
        <dsp:cNvPr id="0" name=""/>
        <dsp:cNvSpPr/>
      </dsp:nvSpPr>
      <dsp:spPr>
        <a:xfrm>
          <a:off x="0" y="1268708"/>
          <a:ext cx="9144000" cy="8342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Students are prompted to enter their name and password for login. They are then provided with options for choice filling, allocation, or preference changing.</a:t>
          </a:r>
        </a:p>
      </dsp:txBody>
      <dsp:txXfrm>
        <a:off x="40724" y="1309432"/>
        <a:ext cx="9062552" cy="752780"/>
      </dsp:txXfrm>
    </dsp:sp>
    <dsp:sp modelId="{D2BB5E18-B56A-45D3-B479-55F946A6AFA3}">
      <dsp:nvSpPr>
        <dsp:cNvPr id="0" name=""/>
        <dsp:cNvSpPr/>
      </dsp:nvSpPr>
      <dsp:spPr>
        <a:xfrm>
          <a:off x="0" y="2157526"/>
          <a:ext cx="9144000" cy="8342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College admins are prompted to enter the college name for login. They are then shown the number of students allocated to each branch in their college.</a:t>
          </a:r>
        </a:p>
      </dsp:txBody>
      <dsp:txXfrm>
        <a:off x="40724" y="2198250"/>
        <a:ext cx="9062552" cy="7527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A68293-B8BE-4953-A37F-DFB2BEE1F356}">
      <dsp:nvSpPr>
        <dsp:cNvPr id="0" name=""/>
        <dsp:cNvSpPr/>
      </dsp:nvSpPr>
      <dsp:spPr>
        <a:xfrm>
          <a:off x="0" y="445027"/>
          <a:ext cx="8167515" cy="8215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D23C55-A587-4441-A3D6-449C7BE8499D}">
      <dsp:nvSpPr>
        <dsp:cNvPr id="0" name=""/>
        <dsp:cNvSpPr/>
      </dsp:nvSpPr>
      <dsp:spPr>
        <a:xfrm>
          <a:off x="248530" y="629884"/>
          <a:ext cx="451873" cy="4518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DCD7BD-3700-4531-A149-6227AE97AE23}">
      <dsp:nvSpPr>
        <dsp:cNvPr id="0" name=""/>
        <dsp:cNvSpPr/>
      </dsp:nvSpPr>
      <dsp:spPr>
        <a:xfrm>
          <a:off x="948934" y="445027"/>
          <a:ext cx="7218580" cy="821588"/>
        </a:xfrm>
        <a:prstGeom prst="rect">
          <a:avLst/>
        </a:prstGeom>
        <a:solidFill>
          <a:schemeClr val="accent1">
            <a:lumMod val="75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86951" tIns="86951" rIns="86951" bIns="86951"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The Main challenge is the need for accurate and reliable data, which can be difficult to obtain in practice.</a:t>
          </a:r>
        </a:p>
      </dsp:txBody>
      <dsp:txXfrm>
        <a:off x="948934" y="445027"/>
        <a:ext cx="7218580" cy="821588"/>
      </dsp:txXfrm>
    </dsp:sp>
    <dsp:sp modelId="{B6B1B7D1-1881-479A-977C-6074DE132D0E}">
      <dsp:nvSpPr>
        <dsp:cNvPr id="0" name=""/>
        <dsp:cNvSpPr/>
      </dsp:nvSpPr>
      <dsp:spPr>
        <a:xfrm>
          <a:off x="0" y="1472013"/>
          <a:ext cx="8167515" cy="8215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9ED5A0-99D1-42FE-8098-6235D28DA26C}">
      <dsp:nvSpPr>
        <dsp:cNvPr id="0" name=""/>
        <dsp:cNvSpPr/>
      </dsp:nvSpPr>
      <dsp:spPr>
        <a:xfrm>
          <a:off x="248530" y="1656870"/>
          <a:ext cx="451873" cy="4518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742077-B681-428B-B8E0-ECEF2F98A967}">
      <dsp:nvSpPr>
        <dsp:cNvPr id="0" name=""/>
        <dsp:cNvSpPr/>
      </dsp:nvSpPr>
      <dsp:spPr>
        <a:xfrm>
          <a:off x="948934" y="1483120"/>
          <a:ext cx="7218580" cy="821588"/>
        </a:xfrm>
        <a:prstGeom prst="rect">
          <a:avLst/>
        </a:prstGeom>
        <a:solidFill>
          <a:schemeClr val="accent1">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86951" tIns="86951" rIns="86951" bIns="86951" numCol="1" spcCol="1270" anchor="ctr" anchorCtr="0">
          <a:noAutofit/>
        </a:bodyPr>
        <a:lstStyle/>
        <a:p>
          <a:pPr marL="0" lvl="0" indent="0" algn="l" defTabSz="977900">
            <a:lnSpc>
              <a:spcPct val="10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Since we are using file handling instead of database, writing and reading data from the files takes more time relatively.</a:t>
          </a:r>
        </a:p>
      </dsp:txBody>
      <dsp:txXfrm>
        <a:off x="948934" y="1483120"/>
        <a:ext cx="7218580" cy="8215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3545E-A8AA-477D-86E0-A319754E1833}">
      <dsp:nvSpPr>
        <dsp:cNvPr id="0" name=""/>
        <dsp:cNvSpPr/>
      </dsp:nvSpPr>
      <dsp:spPr>
        <a:xfrm>
          <a:off x="0" y="1389"/>
          <a:ext cx="79857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C4DD95-26AC-4591-BD28-E66989D79DBF}">
      <dsp:nvSpPr>
        <dsp:cNvPr id="0" name=""/>
        <dsp:cNvSpPr/>
      </dsp:nvSpPr>
      <dsp:spPr>
        <a:xfrm>
          <a:off x="0" y="1389"/>
          <a:ext cx="7985760" cy="947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We have considered various perspectives to ensure a holistic solution.</a:t>
          </a:r>
        </a:p>
      </dsp:txBody>
      <dsp:txXfrm>
        <a:off x="0" y="1389"/>
        <a:ext cx="7985760" cy="947340"/>
      </dsp:txXfrm>
    </dsp:sp>
    <dsp:sp modelId="{913CE1C6-0858-4268-8685-EFBADA3C2A4C}">
      <dsp:nvSpPr>
        <dsp:cNvPr id="0" name=""/>
        <dsp:cNvSpPr/>
      </dsp:nvSpPr>
      <dsp:spPr>
        <a:xfrm>
          <a:off x="0" y="948729"/>
          <a:ext cx="79857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B3AEB4-9EF9-4649-9014-F09941D21F86}">
      <dsp:nvSpPr>
        <dsp:cNvPr id="0" name=""/>
        <dsp:cNvSpPr/>
      </dsp:nvSpPr>
      <dsp:spPr>
        <a:xfrm>
          <a:off x="0" y="948729"/>
          <a:ext cx="7985760" cy="947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From a societal standpoint, our solution focuses on fairness, transparency, and equal opportunities in the admission process.</a:t>
          </a:r>
        </a:p>
      </dsp:txBody>
      <dsp:txXfrm>
        <a:off x="0" y="948729"/>
        <a:ext cx="7985760" cy="947340"/>
      </dsp:txXfrm>
    </dsp:sp>
    <dsp:sp modelId="{C214FF78-12BB-432A-9A6C-ACE0C40F9570}">
      <dsp:nvSpPr>
        <dsp:cNvPr id="0" name=""/>
        <dsp:cNvSpPr/>
      </dsp:nvSpPr>
      <dsp:spPr>
        <a:xfrm>
          <a:off x="0" y="1896070"/>
          <a:ext cx="798576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21FBA-109B-4E03-81BD-9C38840CF37A}">
      <dsp:nvSpPr>
        <dsp:cNvPr id="0" name=""/>
        <dsp:cNvSpPr/>
      </dsp:nvSpPr>
      <dsp:spPr>
        <a:xfrm>
          <a:off x="0" y="1896070"/>
          <a:ext cx="7985760" cy="947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Ensuring a User-</a:t>
          </a:r>
          <a:r>
            <a:rPr lang="en-US" sz="2200" b="1" kern="1200" baseline="0" dirty="0">
              <a:latin typeface="Times New Roman" panose="02020603050405020304" pitchFamily="18" charset="0"/>
              <a:cs typeface="Times New Roman" panose="02020603050405020304" pitchFamily="18" charset="0"/>
            </a:rPr>
            <a:t>friendly system</a:t>
          </a:r>
          <a:endParaRPr lang="en-US" sz="2200" b="1" kern="1200" dirty="0">
            <a:latin typeface="Times New Roman" panose="02020603050405020304" pitchFamily="18" charset="0"/>
            <a:cs typeface="Times New Roman" panose="02020603050405020304" pitchFamily="18" charset="0"/>
          </a:endParaRPr>
        </a:p>
      </dsp:txBody>
      <dsp:txXfrm>
        <a:off x="0" y="1896070"/>
        <a:ext cx="7985760" cy="94734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9DE0C-7A02-ADB4-09C2-CC33469C1E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854450A-53D5-84D4-7613-14AEBFAA6B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50EE8A-EA95-6FFA-66C4-9FCD46A49A7B}"/>
              </a:ext>
            </a:extLst>
          </p:cNvPr>
          <p:cNvSpPr>
            <a:spLocks noGrp="1"/>
          </p:cNvSpPr>
          <p:nvPr>
            <p:ph type="dt" sz="half" idx="10"/>
          </p:nvPr>
        </p:nvSpPr>
        <p:spPr/>
        <p:txBody>
          <a:bodyPr/>
          <a:lstStyle/>
          <a:p>
            <a:fld id="{A64C510D-06AE-4367-87A9-0D651154B02E}" type="datetimeFigureOut">
              <a:rPr lang="en-IN" smtClean="0"/>
              <a:t>20-07-2023</a:t>
            </a:fld>
            <a:endParaRPr lang="en-IN"/>
          </a:p>
        </p:txBody>
      </p:sp>
      <p:sp>
        <p:nvSpPr>
          <p:cNvPr id="5" name="Footer Placeholder 4">
            <a:extLst>
              <a:ext uri="{FF2B5EF4-FFF2-40B4-BE49-F238E27FC236}">
                <a16:creationId xmlns:a16="http://schemas.microsoft.com/office/drawing/2014/main" id="{6AC99E57-415E-399D-98C9-50E09137F0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222E28-64FD-477D-1618-87B8D2893369}"/>
              </a:ext>
            </a:extLst>
          </p:cNvPr>
          <p:cNvSpPr>
            <a:spLocks noGrp="1"/>
          </p:cNvSpPr>
          <p:nvPr>
            <p:ph type="sldNum" sz="quarter" idx="12"/>
          </p:nvPr>
        </p:nvSpPr>
        <p:spPr/>
        <p:txBody>
          <a:bodyPr/>
          <a:lstStyle/>
          <a:p>
            <a:fld id="{270B88BD-B3CE-4D81-9900-AB7737F289B4}" type="slidenum">
              <a:rPr lang="en-IN" smtClean="0"/>
              <a:t>‹#›</a:t>
            </a:fld>
            <a:endParaRPr lang="en-IN"/>
          </a:p>
        </p:txBody>
      </p:sp>
    </p:spTree>
    <p:extLst>
      <p:ext uri="{BB962C8B-B14F-4D97-AF65-F5344CB8AC3E}">
        <p14:creationId xmlns:p14="http://schemas.microsoft.com/office/powerpoint/2010/main" val="2091874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F21F-D9E4-20F6-9A0B-198016DCB0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2DF176-2330-1898-B0A7-DE4B27429B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048026-7BFA-4D2E-414F-55F737ADA09D}"/>
              </a:ext>
            </a:extLst>
          </p:cNvPr>
          <p:cNvSpPr>
            <a:spLocks noGrp="1"/>
          </p:cNvSpPr>
          <p:nvPr>
            <p:ph type="dt" sz="half" idx="10"/>
          </p:nvPr>
        </p:nvSpPr>
        <p:spPr/>
        <p:txBody>
          <a:bodyPr/>
          <a:lstStyle/>
          <a:p>
            <a:fld id="{A64C510D-06AE-4367-87A9-0D651154B02E}" type="datetimeFigureOut">
              <a:rPr lang="en-IN" smtClean="0"/>
              <a:t>20-07-2023</a:t>
            </a:fld>
            <a:endParaRPr lang="en-IN"/>
          </a:p>
        </p:txBody>
      </p:sp>
      <p:sp>
        <p:nvSpPr>
          <p:cNvPr id="5" name="Footer Placeholder 4">
            <a:extLst>
              <a:ext uri="{FF2B5EF4-FFF2-40B4-BE49-F238E27FC236}">
                <a16:creationId xmlns:a16="http://schemas.microsoft.com/office/drawing/2014/main" id="{EF2A6F74-9C47-4D57-ABCB-49D731380C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3F53F4-E44A-E29D-B7EE-967DD9543308}"/>
              </a:ext>
            </a:extLst>
          </p:cNvPr>
          <p:cNvSpPr>
            <a:spLocks noGrp="1"/>
          </p:cNvSpPr>
          <p:nvPr>
            <p:ph type="sldNum" sz="quarter" idx="12"/>
          </p:nvPr>
        </p:nvSpPr>
        <p:spPr/>
        <p:txBody>
          <a:bodyPr/>
          <a:lstStyle/>
          <a:p>
            <a:fld id="{270B88BD-B3CE-4D81-9900-AB7737F289B4}" type="slidenum">
              <a:rPr lang="en-IN" smtClean="0"/>
              <a:t>‹#›</a:t>
            </a:fld>
            <a:endParaRPr lang="en-IN"/>
          </a:p>
        </p:txBody>
      </p:sp>
    </p:spTree>
    <p:extLst>
      <p:ext uri="{BB962C8B-B14F-4D97-AF65-F5344CB8AC3E}">
        <p14:creationId xmlns:p14="http://schemas.microsoft.com/office/powerpoint/2010/main" val="2397346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533757-615D-A4A5-E9A7-1EE1278CE1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1C2490-D637-0C65-D1B7-AD10DC0330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E80C91-0FA8-6AE0-ABCA-98F44976F48C}"/>
              </a:ext>
            </a:extLst>
          </p:cNvPr>
          <p:cNvSpPr>
            <a:spLocks noGrp="1"/>
          </p:cNvSpPr>
          <p:nvPr>
            <p:ph type="dt" sz="half" idx="10"/>
          </p:nvPr>
        </p:nvSpPr>
        <p:spPr/>
        <p:txBody>
          <a:bodyPr/>
          <a:lstStyle/>
          <a:p>
            <a:fld id="{A64C510D-06AE-4367-87A9-0D651154B02E}" type="datetimeFigureOut">
              <a:rPr lang="en-IN" smtClean="0"/>
              <a:t>20-07-2023</a:t>
            </a:fld>
            <a:endParaRPr lang="en-IN"/>
          </a:p>
        </p:txBody>
      </p:sp>
      <p:sp>
        <p:nvSpPr>
          <p:cNvPr id="5" name="Footer Placeholder 4">
            <a:extLst>
              <a:ext uri="{FF2B5EF4-FFF2-40B4-BE49-F238E27FC236}">
                <a16:creationId xmlns:a16="http://schemas.microsoft.com/office/drawing/2014/main" id="{DD82496A-CDA9-4E87-4400-DEFA45BF40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D7FBD8-D329-74FD-F400-47EEBB8AFA15}"/>
              </a:ext>
            </a:extLst>
          </p:cNvPr>
          <p:cNvSpPr>
            <a:spLocks noGrp="1"/>
          </p:cNvSpPr>
          <p:nvPr>
            <p:ph type="sldNum" sz="quarter" idx="12"/>
          </p:nvPr>
        </p:nvSpPr>
        <p:spPr/>
        <p:txBody>
          <a:bodyPr/>
          <a:lstStyle/>
          <a:p>
            <a:fld id="{270B88BD-B3CE-4D81-9900-AB7737F289B4}" type="slidenum">
              <a:rPr lang="en-IN" smtClean="0"/>
              <a:t>‹#›</a:t>
            </a:fld>
            <a:endParaRPr lang="en-IN"/>
          </a:p>
        </p:txBody>
      </p:sp>
    </p:spTree>
    <p:extLst>
      <p:ext uri="{BB962C8B-B14F-4D97-AF65-F5344CB8AC3E}">
        <p14:creationId xmlns:p14="http://schemas.microsoft.com/office/powerpoint/2010/main" val="4073004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8442E-CAA9-036C-A3C4-7FEE342823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3CA7D7-CB90-9424-AD0B-962FC9F6FB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38B5C0-3BB3-4ED9-B57E-94A2FD303E92}"/>
              </a:ext>
            </a:extLst>
          </p:cNvPr>
          <p:cNvSpPr>
            <a:spLocks noGrp="1"/>
          </p:cNvSpPr>
          <p:nvPr>
            <p:ph type="dt" sz="half" idx="10"/>
          </p:nvPr>
        </p:nvSpPr>
        <p:spPr/>
        <p:txBody>
          <a:bodyPr/>
          <a:lstStyle/>
          <a:p>
            <a:fld id="{A64C510D-06AE-4367-87A9-0D651154B02E}" type="datetimeFigureOut">
              <a:rPr lang="en-IN" smtClean="0"/>
              <a:t>20-07-2023</a:t>
            </a:fld>
            <a:endParaRPr lang="en-IN"/>
          </a:p>
        </p:txBody>
      </p:sp>
      <p:sp>
        <p:nvSpPr>
          <p:cNvPr id="5" name="Footer Placeholder 4">
            <a:extLst>
              <a:ext uri="{FF2B5EF4-FFF2-40B4-BE49-F238E27FC236}">
                <a16:creationId xmlns:a16="http://schemas.microsoft.com/office/drawing/2014/main" id="{B79ACCFE-8251-0F89-74CD-7B266F0B20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B087ED-1B8D-813E-1F52-D5931B24C8AE}"/>
              </a:ext>
            </a:extLst>
          </p:cNvPr>
          <p:cNvSpPr>
            <a:spLocks noGrp="1"/>
          </p:cNvSpPr>
          <p:nvPr>
            <p:ph type="sldNum" sz="quarter" idx="12"/>
          </p:nvPr>
        </p:nvSpPr>
        <p:spPr/>
        <p:txBody>
          <a:bodyPr/>
          <a:lstStyle/>
          <a:p>
            <a:fld id="{270B88BD-B3CE-4D81-9900-AB7737F289B4}" type="slidenum">
              <a:rPr lang="en-IN" smtClean="0"/>
              <a:t>‹#›</a:t>
            </a:fld>
            <a:endParaRPr lang="en-IN"/>
          </a:p>
        </p:txBody>
      </p:sp>
    </p:spTree>
    <p:extLst>
      <p:ext uri="{BB962C8B-B14F-4D97-AF65-F5344CB8AC3E}">
        <p14:creationId xmlns:p14="http://schemas.microsoft.com/office/powerpoint/2010/main" val="2677036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781F1-7E86-620E-85E3-9637F39FCF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3AC022-DE7C-5DCE-8037-CE6876DC35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C9F9C2-3B41-21EB-E047-DAFB47A7AF34}"/>
              </a:ext>
            </a:extLst>
          </p:cNvPr>
          <p:cNvSpPr>
            <a:spLocks noGrp="1"/>
          </p:cNvSpPr>
          <p:nvPr>
            <p:ph type="dt" sz="half" idx="10"/>
          </p:nvPr>
        </p:nvSpPr>
        <p:spPr/>
        <p:txBody>
          <a:bodyPr/>
          <a:lstStyle/>
          <a:p>
            <a:fld id="{A64C510D-06AE-4367-87A9-0D651154B02E}" type="datetimeFigureOut">
              <a:rPr lang="en-IN" smtClean="0"/>
              <a:t>20-07-2023</a:t>
            </a:fld>
            <a:endParaRPr lang="en-IN"/>
          </a:p>
        </p:txBody>
      </p:sp>
      <p:sp>
        <p:nvSpPr>
          <p:cNvPr id="5" name="Footer Placeholder 4">
            <a:extLst>
              <a:ext uri="{FF2B5EF4-FFF2-40B4-BE49-F238E27FC236}">
                <a16:creationId xmlns:a16="http://schemas.microsoft.com/office/drawing/2014/main" id="{B1E6A0EF-CE7D-E0F3-7BE8-790BCDA494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629770-46D9-75F1-0667-CE89BAD24626}"/>
              </a:ext>
            </a:extLst>
          </p:cNvPr>
          <p:cNvSpPr>
            <a:spLocks noGrp="1"/>
          </p:cNvSpPr>
          <p:nvPr>
            <p:ph type="sldNum" sz="quarter" idx="12"/>
          </p:nvPr>
        </p:nvSpPr>
        <p:spPr/>
        <p:txBody>
          <a:bodyPr/>
          <a:lstStyle/>
          <a:p>
            <a:fld id="{270B88BD-B3CE-4D81-9900-AB7737F289B4}" type="slidenum">
              <a:rPr lang="en-IN" smtClean="0"/>
              <a:t>‹#›</a:t>
            </a:fld>
            <a:endParaRPr lang="en-IN"/>
          </a:p>
        </p:txBody>
      </p:sp>
    </p:spTree>
    <p:extLst>
      <p:ext uri="{BB962C8B-B14F-4D97-AF65-F5344CB8AC3E}">
        <p14:creationId xmlns:p14="http://schemas.microsoft.com/office/powerpoint/2010/main" val="338658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18196-092E-6EA7-CB5A-A62E02AA49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C971EB-4842-B958-652C-BD6758D63F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3AD224-657D-4F0A-EDCE-B338BFA8D6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7D6802-9B24-65E3-F692-E28547599A4B}"/>
              </a:ext>
            </a:extLst>
          </p:cNvPr>
          <p:cNvSpPr>
            <a:spLocks noGrp="1"/>
          </p:cNvSpPr>
          <p:nvPr>
            <p:ph type="dt" sz="half" idx="10"/>
          </p:nvPr>
        </p:nvSpPr>
        <p:spPr/>
        <p:txBody>
          <a:bodyPr/>
          <a:lstStyle/>
          <a:p>
            <a:fld id="{A64C510D-06AE-4367-87A9-0D651154B02E}" type="datetimeFigureOut">
              <a:rPr lang="en-IN" smtClean="0"/>
              <a:t>20-07-2023</a:t>
            </a:fld>
            <a:endParaRPr lang="en-IN"/>
          </a:p>
        </p:txBody>
      </p:sp>
      <p:sp>
        <p:nvSpPr>
          <p:cNvPr id="6" name="Footer Placeholder 5">
            <a:extLst>
              <a:ext uri="{FF2B5EF4-FFF2-40B4-BE49-F238E27FC236}">
                <a16:creationId xmlns:a16="http://schemas.microsoft.com/office/drawing/2014/main" id="{AB483ABA-3D0D-81BB-9A4B-81A0F5DBD4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E362ED-1D50-A333-517D-992497259B56}"/>
              </a:ext>
            </a:extLst>
          </p:cNvPr>
          <p:cNvSpPr>
            <a:spLocks noGrp="1"/>
          </p:cNvSpPr>
          <p:nvPr>
            <p:ph type="sldNum" sz="quarter" idx="12"/>
          </p:nvPr>
        </p:nvSpPr>
        <p:spPr/>
        <p:txBody>
          <a:bodyPr/>
          <a:lstStyle/>
          <a:p>
            <a:fld id="{270B88BD-B3CE-4D81-9900-AB7737F289B4}" type="slidenum">
              <a:rPr lang="en-IN" smtClean="0"/>
              <a:t>‹#›</a:t>
            </a:fld>
            <a:endParaRPr lang="en-IN"/>
          </a:p>
        </p:txBody>
      </p:sp>
    </p:spTree>
    <p:extLst>
      <p:ext uri="{BB962C8B-B14F-4D97-AF65-F5344CB8AC3E}">
        <p14:creationId xmlns:p14="http://schemas.microsoft.com/office/powerpoint/2010/main" val="189803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8B6C0-CAB9-998A-CD71-61E9E50EA0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852FCE-B1CC-BE4C-138E-6889ED969F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6F60B7-7ACC-61D4-72A0-36336DA036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8D1D82A-46D4-9210-FFC2-627AABC883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296AC3-0F32-2C34-7EA0-FC2EF9DE81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64BBDF-A62A-BFA3-2C05-35D907E4C222}"/>
              </a:ext>
            </a:extLst>
          </p:cNvPr>
          <p:cNvSpPr>
            <a:spLocks noGrp="1"/>
          </p:cNvSpPr>
          <p:nvPr>
            <p:ph type="dt" sz="half" idx="10"/>
          </p:nvPr>
        </p:nvSpPr>
        <p:spPr/>
        <p:txBody>
          <a:bodyPr/>
          <a:lstStyle/>
          <a:p>
            <a:fld id="{A64C510D-06AE-4367-87A9-0D651154B02E}" type="datetimeFigureOut">
              <a:rPr lang="en-IN" smtClean="0"/>
              <a:t>20-07-2023</a:t>
            </a:fld>
            <a:endParaRPr lang="en-IN"/>
          </a:p>
        </p:txBody>
      </p:sp>
      <p:sp>
        <p:nvSpPr>
          <p:cNvPr id="8" name="Footer Placeholder 7">
            <a:extLst>
              <a:ext uri="{FF2B5EF4-FFF2-40B4-BE49-F238E27FC236}">
                <a16:creationId xmlns:a16="http://schemas.microsoft.com/office/drawing/2014/main" id="{62975C8A-7840-6A61-89FA-C229859558D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B0A38B-FC43-D1E4-4085-1571B76A73F7}"/>
              </a:ext>
            </a:extLst>
          </p:cNvPr>
          <p:cNvSpPr>
            <a:spLocks noGrp="1"/>
          </p:cNvSpPr>
          <p:nvPr>
            <p:ph type="sldNum" sz="quarter" idx="12"/>
          </p:nvPr>
        </p:nvSpPr>
        <p:spPr/>
        <p:txBody>
          <a:bodyPr/>
          <a:lstStyle/>
          <a:p>
            <a:fld id="{270B88BD-B3CE-4D81-9900-AB7737F289B4}" type="slidenum">
              <a:rPr lang="en-IN" smtClean="0"/>
              <a:t>‹#›</a:t>
            </a:fld>
            <a:endParaRPr lang="en-IN"/>
          </a:p>
        </p:txBody>
      </p:sp>
    </p:spTree>
    <p:extLst>
      <p:ext uri="{BB962C8B-B14F-4D97-AF65-F5344CB8AC3E}">
        <p14:creationId xmlns:p14="http://schemas.microsoft.com/office/powerpoint/2010/main" val="1123685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979A-3905-C965-A488-DA0A3EFA3D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8E42D4-F5E3-CD37-7B97-753C434E1048}"/>
              </a:ext>
            </a:extLst>
          </p:cNvPr>
          <p:cNvSpPr>
            <a:spLocks noGrp="1"/>
          </p:cNvSpPr>
          <p:nvPr>
            <p:ph type="dt" sz="half" idx="10"/>
          </p:nvPr>
        </p:nvSpPr>
        <p:spPr/>
        <p:txBody>
          <a:bodyPr/>
          <a:lstStyle/>
          <a:p>
            <a:fld id="{A64C510D-06AE-4367-87A9-0D651154B02E}" type="datetimeFigureOut">
              <a:rPr lang="en-IN" smtClean="0"/>
              <a:t>20-07-2023</a:t>
            </a:fld>
            <a:endParaRPr lang="en-IN"/>
          </a:p>
        </p:txBody>
      </p:sp>
      <p:sp>
        <p:nvSpPr>
          <p:cNvPr id="4" name="Footer Placeholder 3">
            <a:extLst>
              <a:ext uri="{FF2B5EF4-FFF2-40B4-BE49-F238E27FC236}">
                <a16:creationId xmlns:a16="http://schemas.microsoft.com/office/drawing/2014/main" id="{83A804DA-1703-A6C2-F1A3-BC287FB579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F74400A-FA38-39A8-010D-79832927E050}"/>
              </a:ext>
            </a:extLst>
          </p:cNvPr>
          <p:cNvSpPr>
            <a:spLocks noGrp="1"/>
          </p:cNvSpPr>
          <p:nvPr>
            <p:ph type="sldNum" sz="quarter" idx="12"/>
          </p:nvPr>
        </p:nvSpPr>
        <p:spPr/>
        <p:txBody>
          <a:bodyPr/>
          <a:lstStyle/>
          <a:p>
            <a:fld id="{270B88BD-B3CE-4D81-9900-AB7737F289B4}" type="slidenum">
              <a:rPr lang="en-IN" smtClean="0"/>
              <a:t>‹#›</a:t>
            </a:fld>
            <a:endParaRPr lang="en-IN"/>
          </a:p>
        </p:txBody>
      </p:sp>
    </p:spTree>
    <p:extLst>
      <p:ext uri="{BB962C8B-B14F-4D97-AF65-F5344CB8AC3E}">
        <p14:creationId xmlns:p14="http://schemas.microsoft.com/office/powerpoint/2010/main" val="1965260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2E7465-8284-5796-A4EE-8DE0DD1C3815}"/>
              </a:ext>
            </a:extLst>
          </p:cNvPr>
          <p:cNvSpPr>
            <a:spLocks noGrp="1"/>
          </p:cNvSpPr>
          <p:nvPr>
            <p:ph type="dt" sz="half" idx="10"/>
          </p:nvPr>
        </p:nvSpPr>
        <p:spPr/>
        <p:txBody>
          <a:bodyPr/>
          <a:lstStyle/>
          <a:p>
            <a:fld id="{A64C510D-06AE-4367-87A9-0D651154B02E}" type="datetimeFigureOut">
              <a:rPr lang="en-IN" smtClean="0"/>
              <a:t>20-07-2023</a:t>
            </a:fld>
            <a:endParaRPr lang="en-IN"/>
          </a:p>
        </p:txBody>
      </p:sp>
      <p:sp>
        <p:nvSpPr>
          <p:cNvPr id="3" name="Footer Placeholder 2">
            <a:extLst>
              <a:ext uri="{FF2B5EF4-FFF2-40B4-BE49-F238E27FC236}">
                <a16:creationId xmlns:a16="http://schemas.microsoft.com/office/drawing/2014/main" id="{9247C035-A175-2B29-D099-BE12EF70FF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B99B66-9F27-75A7-DFF1-C4B9ACEF17E0}"/>
              </a:ext>
            </a:extLst>
          </p:cNvPr>
          <p:cNvSpPr>
            <a:spLocks noGrp="1"/>
          </p:cNvSpPr>
          <p:nvPr>
            <p:ph type="sldNum" sz="quarter" idx="12"/>
          </p:nvPr>
        </p:nvSpPr>
        <p:spPr/>
        <p:txBody>
          <a:bodyPr/>
          <a:lstStyle/>
          <a:p>
            <a:fld id="{270B88BD-B3CE-4D81-9900-AB7737F289B4}" type="slidenum">
              <a:rPr lang="en-IN" smtClean="0"/>
              <a:t>‹#›</a:t>
            </a:fld>
            <a:endParaRPr lang="en-IN"/>
          </a:p>
        </p:txBody>
      </p:sp>
    </p:spTree>
    <p:extLst>
      <p:ext uri="{BB962C8B-B14F-4D97-AF65-F5344CB8AC3E}">
        <p14:creationId xmlns:p14="http://schemas.microsoft.com/office/powerpoint/2010/main" val="3866475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79933-26E0-B5B4-9A20-25C276DED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9E10AC6-3BFE-F4F4-D8A0-3F82A3FDE0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53ECDF-FFF1-FBCC-F272-91684191A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6EBD9B-EE56-79A5-C4C1-6A8333F65100}"/>
              </a:ext>
            </a:extLst>
          </p:cNvPr>
          <p:cNvSpPr>
            <a:spLocks noGrp="1"/>
          </p:cNvSpPr>
          <p:nvPr>
            <p:ph type="dt" sz="half" idx="10"/>
          </p:nvPr>
        </p:nvSpPr>
        <p:spPr/>
        <p:txBody>
          <a:bodyPr/>
          <a:lstStyle/>
          <a:p>
            <a:fld id="{A64C510D-06AE-4367-87A9-0D651154B02E}" type="datetimeFigureOut">
              <a:rPr lang="en-IN" smtClean="0"/>
              <a:t>20-07-2023</a:t>
            </a:fld>
            <a:endParaRPr lang="en-IN"/>
          </a:p>
        </p:txBody>
      </p:sp>
      <p:sp>
        <p:nvSpPr>
          <p:cNvPr id="6" name="Footer Placeholder 5">
            <a:extLst>
              <a:ext uri="{FF2B5EF4-FFF2-40B4-BE49-F238E27FC236}">
                <a16:creationId xmlns:a16="http://schemas.microsoft.com/office/drawing/2014/main" id="{40DAA642-1AB7-624F-BB83-FB44A4814C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19D3B3-6BE1-3FF3-4710-71A0C4E0C55E}"/>
              </a:ext>
            </a:extLst>
          </p:cNvPr>
          <p:cNvSpPr>
            <a:spLocks noGrp="1"/>
          </p:cNvSpPr>
          <p:nvPr>
            <p:ph type="sldNum" sz="quarter" idx="12"/>
          </p:nvPr>
        </p:nvSpPr>
        <p:spPr/>
        <p:txBody>
          <a:bodyPr/>
          <a:lstStyle/>
          <a:p>
            <a:fld id="{270B88BD-B3CE-4D81-9900-AB7737F289B4}" type="slidenum">
              <a:rPr lang="en-IN" smtClean="0"/>
              <a:t>‹#›</a:t>
            </a:fld>
            <a:endParaRPr lang="en-IN"/>
          </a:p>
        </p:txBody>
      </p:sp>
    </p:spTree>
    <p:extLst>
      <p:ext uri="{BB962C8B-B14F-4D97-AF65-F5344CB8AC3E}">
        <p14:creationId xmlns:p14="http://schemas.microsoft.com/office/powerpoint/2010/main" val="3852977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AC4C4-078A-8373-9C31-E589440529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A65A24-666E-7273-069F-8C90EABD26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37BDC8-CA85-EDF0-E85D-0BA76ADF0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E8AF55-FA37-1BFF-EE81-310D8D3ABF0A}"/>
              </a:ext>
            </a:extLst>
          </p:cNvPr>
          <p:cNvSpPr>
            <a:spLocks noGrp="1"/>
          </p:cNvSpPr>
          <p:nvPr>
            <p:ph type="dt" sz="half" idx="10"/>
          </p:nvPr>
        </p:nvSpPr>
        <p:spPr/>
        <p:txBody>
          <a:bodyPr/>
          <a:lstStyle/>
          <a:p>
            <a:fld id="{A64C510D-06AE-4367-87A9-0D651154B02E}" type="datetimeFigureOut">
              <a:rPr lang="en-IN" smtClean="0"/>
              <a:t>20-07-2023</a:t>
            </a:fld>
            <a:endParaRPr lang="en-IN"/>
          </a:p>
        </p:txBody>
      </p:sp>
      <p:sp>
        <p:nvSpPr>
          <p:cNvPr id="6" name="Footer Placeholder 5">
            <a:extLst>
              <a:ext uri="{FF2B5EF4-FFF2-40B4-BE49-F238E27FC236}">
                <a16:creationId xmlns:a16="http://schemas.microsoft.com/office/drawing/2014/main" id="{767C60BD-E021-4451-036C-52218C81CC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98A173-8AB1-2544-2FBF-ADE912E57F75}"/>
              </a:ext>
            </a:extLst>
          </p:cNvPr>
          <p:cNvSpPr>
            <a:spLocks noGrp="1"/>
          </p:cNvSpPr>
          <p:nvPr>
            <p:ph type="sldNum" sz="quarter" idx="12"/>
          </p:nvPr>
        </p:nvSpPr>
        <p:spPr/>
        <p:txBody>
          <a:bodyPr/>
          <a:lstStyle/>
          <a:p>
            <a:fld id="{270B88BD-B3CE-4D81-9900-AB7737F289B4}" type="slidenum">
              <a:rPr lang="en-IN" smtClean="0"/>
              <a:t>‹#›</a:t>
            </a:fld>
            <a:endParaRPr lang="en-IN"/>
          </a:p>
        </p:txBody>
      </p:sp>
    </p:spTree>
    <p:extLst>
      <p:ext uri="{BB962C8B-B14F-4D97-AF65-F5344CB8AC3E}">
        <p14:creationId xmlns:p14="http://schemas.microsoft.com/office/powerpoint/2010/main" val="3015478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E022F-8526-0ACF-B6CE-84BF7EF1FE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22063D-8C3E-1DDF-C17E-9C573581D1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386E16-7D97-ED49-59A0-82685D7121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C510D-06AE-4367-87A9-0D651154B02E}" type="datetimeFigureOut">
              <a:rPr lang="en-IN" smtClean="0"/>
              <a:t>20-07-2023</a:t>
            </a:fld>
            <a:endParaRPr lang="en-IN"/>
          </a:p>
        </p:txBody>
      </p:sp>
      <p:sp>
        <p:nvSpPr>
          <p:cNvPr id="5" name="Footer Placeholder 4">
            <a:extLst>
              <a:ext uri="{FF2B5EF4-FFF2-40B4-BE49-F238E27FC236}">
                <a16:creationId xmlns:a16="http://schemas.microsoft.com/office/drawing/2014/main" id="{4EE809E9-71A1-4E75-C553-0A09CF8AFF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8DE08F-F019-7D54-D8D2-189E80CBEC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B88BD-B3CE-4D81-9900-AB7737F289B4}" type="slidenum">
              <a:rPr lang="en-IN" smtClean="0"/>
              <a:t>‹#›</a:t>
            </a:fld>
            <a:endParaRPr lang="en-IN"/>
          </a:p>
        </p:txBody>
      </p:sp>
    </p:spTree>
    <p:extLst>
      <p:ext uri="{BB962C8B-B14F-4D97-AF65-F5344CB8AC3E}">
        <p14:creationId xmlns:p14="http://schemas.microsoft.com/office/powerpoint/2010/main" val="557131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4.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5.jp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6.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7.jp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8.jp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Layout" Target="../diagrams/layout2.xml"/><Relationship Id="rId5" Type="http://schemas.openxmlformats.org/officeDocument/2006/relationships/diagramData" Target="../diagrams/data2.xml"/><Relationship Id="rId4" Type="http://schemas.microsoft.com/office/2007/relationships/hdphoto" Target="../media/hdphoto1.wdp"/><Relationship Id="rId9" Type="http://schemas.microsoft.com/office/2007/relationships/diagramDrawing" Target="../diagrams/drawing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9.jp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png"/><Relationship Id="rId7" Type="http://schemas.openxmlformats.org/officeDocument/2006/relationships/diagramQuickStyle" Target="../diagrams/quickStyle3.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Layout" Target="../diagrams/layout3.xml"/><Relationship Id="rId5" Type="http://schemas.openxmlformats.org/officeDocument/2006/relationships/diagramData" Target="../diagrams/data3.xml"/><Relationship Id="rId4" Type="http://schemas.microsoft.com/office/2007/relationships/hdphoto" Target="../media/hdphoto1.wdp"/><Relationship Id="rId9" Type="http://schemas.microsoft.com/office/2007/relationships/diagramDrawing" Target="../diagrams/drawing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0.jp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2.png"/><Relationship Id="rId7" Type="http://schemas.openxmlformats.org/officeDocument/2006/relationships/diagramQuickStyle" Target="../diagrams/quickStyle4.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Layout" Target="../diagrams/layout4.xml"/><Relationship Id="rId5" Type="http://schemas.openxmlformats.org/officeDocument/2006/relationships/diagramData" Target="../diagrams/data4.xml"/><Relationship Id="rId4" Type="http://schemas.microsoft.com/office/2007/relationships/hdphoto" Target="../media/hdphoto1.wdp"/><Relationship Id="rId9" Type="http://schemas.microsoft.com/office/2007/relationships/diagramDrawing" Target="../diagrams/drawing4.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2.png"/><Relationship Id="rId7" Type="http://schemas.openxmlformats.org/officeDocument/2006/relationships/diagramQuickStyle" Target="../diagrams/quickStyle5.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Layout" Target="../diagrams/layout5.xml"/><Relationship Id="rId5" Type="http://schemas.openxmlformats.org/officeDocument/2006/relationships/diagramData" Target="../diagrams/data5.xml"/><Relationship Id="rId4" Type="http://schemas.microsoft.com/office/2007/relationships/hdphoto" Target="../media/hdphoto1.wdp"/><Relationship Id="rId9" Type="http://schemas.microsoft.com/office/2007/relationships/diagramDrawing" Target="../diagrams/drawing5.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2.jpg"/><Relationship Id="rId5" Type="http://schemas.openxmlformats.org/officeDocument/2006/relationships/image" Target="../media/image21.jp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4.jpg"/><Relationship Id="rId5" Type="http://schemas.openxmlformats.org/officeDocument/2006/relationships/image" Target="../media/image23.jpg"/><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7.jpg"/><Relationship Id="rId5" Type="http://schemas.openxmlformats.org/officeDocument/2006/relationships/image" Target="../media/image26.jpg"/><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2.jpg"/><Relationship Id="rId5" Type="http://schemas.openxmlformats.org/officeDocument/2006/relationships/image" Target="../media/image28.png"/><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4.jpg"/><Relationship Id="rId5" Type="http://schemas.openxmlformats.org/officeDocument/2006/relationships/image" Target="../media/image23.jpg"/><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9.jpg"/><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0.jpg"/><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1.jpg"/><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2.jpg"/><Relationship Id="rId4" Type="http://schemas.microsoft.com/office/2007/relationships/hdphoto" Target="../media/hdphoto1.wdp"/></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3.jpg"/><Relationship Id="rId4" Type="http://schemas.microsoft.com/office/2007/relationships/hdphoto" Target="../media/hdphoto1.wdp"/></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4.jp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5.jpg"/><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6.jpg"/><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1.jpg"/><Relationship Id="rId4" Type="http://schemas.microsoft.com/office/2007/relationships/hdphoto" Target="../media/hdphoto1.wdp"/></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5.jpg"/><Relationship Id="rId4" Type="http://schemas.microsoft.com/office/2007/relationships/hdphoto" Target="../media/hdphoto1.wdp"/></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7.jpg"/><Relationship Id="rId4" Type="http://schemas.microsoft.com/office/2007/relationships/hdphoto" Target="../media/hdphoto1.wdp"/></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8.jpg"/><Relationship Id="rId4" Type="http://schemas.microsoft.com/office/2007/relationships/hdphoto" Target="../media/hdphoto1.wdp"/></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9.jpg"/><Relationship Id="rId4" Type="http://schemas.microsoft.com/office/2007/relationships/hdphoto" Target="../media/hdphoto1.wdp"/></Relationships>
</file>

<file path=ppt/slides/_rels/slide47.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2.png"/><Relationship Id="rId7" Type="http://schemas.openxmlformats.org/officeDocument/2006/relationships/diagramQuickStyle" Target="../diagrams/quickStyle6.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Layout" Target="../diagrams/layout6.xml"/><Relationship Id="rId5" Type="http://schemas.openxmlformats.org/officeDocument/2006/relationships/diagramData" Target="../diagrams/data6.xml"/><Relationship Id="rId4" Type="http://schemas.microsoft.com/office/2007/relationships/hdphoto" Target="../media/hdphoto1.wdp"/><Relationship Id="rId9" Type="http://schemas.microsoft.com/office/2007/relationships/diagramDrawing" Target="../diagrams/drawing6.xml"/></Relationships>
</file>

<file path=ppt/slides/_rels/slide48.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2.png"/><Relationship Id="rId7" Type="http://schemas.openxmlformats.org/officeDocument/2006/relationships/diagramQuickStyle" Target="../diagrams/quickStyle7.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Layout" Target="../diagrams/layout7.xml"/><Relationship Id="rId5" Type="http://schemas.openxmlformats.org/officeDocument/2006/relationships/diagramData" Target="../diagrams/data7.xml"/><Relationship Id="rId4" Type="http://schemas.microsoft.com/office/2007/relationships/hdphoto" Target="../media/hdphoto1.wdp"/><Relationship Id="rId9" Type="http://schemas.microsoft.com/office/2007/relationships/diagramDrawing" Target="../diagrams/drawing7.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microsoft.com/office/2007/relationships/hdphoto" Target="../media/hdphoto1.wdp"/><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1.jp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2.jp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3.jp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93286" y="-100415"/>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9" name="TextBox 8">
            <a:extLst>
              <a:ext uri="{FF2B5EF4-FFF2-40B4-BE49-F238E27FC236}">
                <a16:creationId xmlns:a16="http://schemas.microsoft.com/office/drawing/2014/main" id="{32AD792A-9136-B2EA-6CC4-4E506E3E7386}"/>
              </a:ext>
            </a:extLst>
          </p:cNvPr>
          <p:cNvSpPr txBox="1"/>
          <p:nvPr/>
        </p:nvSpPr>
        <p:spPr>
          <a:xfrm>
            <a:off x="534301" y="3495051"/>
            <a:ext cx="9448800" cy="1415772"/>
          </a:xfrm>
          <a:prstGeom prst="rect">
            <a:avLst/>
          </a:prstGeom>
          <a:noFill/>
        </p:spPr>
        <p:txBody>
          <a:bodyPr wrap="square" rtlCol="0">
            <a:spAutoFit/>
          </a:bodyPr>
          <a:lstStyle/>
          <a:p>
            <a:r>
              <a:rPr lang="en-US" sz="2500" b="1" dirty="0">
                <a:latin typeface="Verdana" panose="020B0604030504040204" pitchFamily="34" charset="0"/>
                <a:ea typeface="Verdana" panose="020B0604030504040204" pitchFamily="34" charset="0"/>
              </a:rPr>
              <a:t>UCS2201 Fundamentals And Practice Of Software Development</a:t>
            </a:r>
          </a:p>
          <a:p>
            <a:r>
              <a:rPr lang="en-US" sz="3600" b="1" dirty="0">
                <a:solidFill>
                  <a:schemeClr val="accent1">
                    <a:lumMod val="75000"/>
                  </a:schemeClr>
                </a:solidFill>
                <a:latin typeface="Verdana" panose="020B0604030504040204" pitchFamily="34" charset="0"/>
                <a:ea typeface="Verdana" panose="020B0604030504040204" pitchFamily="34" charset="0"/>
              </a:rPr>
              <a:t>PROJECT PRESENTATION</a:t>
            </a:r>
            <a:endParaRPr lang="en-IN" sz="3600" b="1" dirty="0">
              <a:solidFill>
                <a:schemeClr val="accent1">
                  <a:lumMod val="7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38751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20" y="-90136"/>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2" name="TextBox 1">
            <a:extLst>
              <a:ext uri="{FF2B5EF4-FFF2-40B4-BE49-F238E27FC236}">
                <a16:creationId xmlns:a16="http://schemas.microsoft.com/office/drawing/2014/main" id="{904317D6-9974-925C-551E-FBA659102C1C}"/>
              </a:ext>
            </a:extLst>
          </p:cNvPr>
          <p:cNvSpPr txBox="1"/>
          <p:nvPr/>
        </p:nvSpPr>
        <p:spPr>
          <a:xfrm>
            <a:off x="5107034" y="266398"/>
            <a:ext cx="1977932" cy="461665"/>
          </a:xfrm>
          <a:prstGeom prst="rect">
            <a:avLst/>
          </a:prstGeom>
          <a:noFill/>
        </p:spPr>
        <p:txBody>
          <a:bodyPr wrap="square" rtlCol="0">
            <a:spAutoFit/>
          </a:bodyPr>
          <a:lstStyle/>
          <a:p>
            <a:r>
              <a:rPr lang="en-IN" sz="2400" b="1" dirty="0">
                <a:solidFill>
                  <a:schemeClr val="accent1">
                    <a:lumMod val="75000"/>
                  </a:schemeClr>
                </a:solidFill>
                <a:latin typeface="Verdana" panose="020B0604030504040204" pitchFamily="34" charset="0"/>
                <a:ea typeface="Verdana" panose="020B0604030504040204" pitchFamily="34" charset="0"/>
              </a:rPr>
              <a:t>LEVEL 2.2</a:t>
            </a:r>
          </a:p>
        </p:txBody>
      </p:sp>
      <p:pic>
        <p:nvPicPr>
          <p:cNvPr id="10" name="Picture 9">
            <a:extLst>
              <a:ext uri="{FF2B5EF4-FFF2-40B4-BE49-F238E27FC236}">
                <a16:creationId xmlns:a16="http://schemas.microsoft.com/office/drawing/2014/main" id="{8283EB91-388D-115D-F3C8-41FA4A8CF2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3153" y="922381"/>
            <a:ext cx="4125694" cy="5221582"/>
          </a:xfrm>
          <a:prstGeom prst="rect">
            <a:avLst/>
          </a:prstGeom>
        </p:spPr>
      </p:pic>
    </p:spTree>
    <p:extLst>
      <p:ext uri="{BB962C8B-B14F-4D97-AF65-F5344CB8AC3E}">
        <p14:creationId xmlns:p14="http://schemas.microsoft.com/office/powerpoint/2010/main" val="1014815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20" y="-90136"/>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2" name="TextBox 1">
            <a:extLst>
              <a:ext uri="{FF2B5EF4-FFF2-40B4-BE49-F238E27FC236}">
                <a16:creationId xmlns:a16="http://schemas.microsoft.com/office/drawing/2014/main" id="{904317D6-9974-925C-551E-FBA659102C1C}"/>
              </a:ext>
            </a:extLst>
          </p:cNvPr>
          <p:cNvSpPr txBox="1"/>
          <p:nvPr/>
        </p:nvSpPr>
        <p:spPr>
          <a:xfrm>
            <a:off x="5115221" y="405449"/>
            <a:ext cx="1961558" cy="461665"/>
          </a:xfrm>
          <a:prstGeom prst="rect">
            <a:avLst/>
          </a:prstGeom>
          <a:noFill/>
        </p:spPr>
        <p:txBody>
          <a:bodyPr wrap="square" rtlCol="0">
            <a:spAutoFit/>
          </a:bodyPr>
          <a:lstStyle/>
          <a:p>
            <a:r>
              <a:rPr lang="en-IN" sz="2400" b="1" dirty="0">
                <a:solidFill>
                  <a:schemeClr val="accent1">
                    <a:lumMod val="75000"/>
                  </a:schemeClr>
                </a:solidFill>
                <a:latin typeface="Verdana" panose="020B0604030504040204" pitchFamily="34" charset="0"/>
                <a:ea typeface="Verdana" panose="020B0604030504040204" pitchFamily="34" charset="0"/>
              </a:rPr>
              <a:t>LEVEL 2.3</a:t>
            </a:r>
          </a:p>
        </p:txBody>
      </p:sp>
      <p:pic>
        <p:nvPicPr>
          <p:cNvPr id="10" name="Picture 9" descr="A diagram of a college&#10;&#10;Description automatically generated">
            <a:extLst>
              <a:ext uri="{FF2B5EF4-FFF2-40B4-BE49-F238E27FC236}">
                <a16:creationId xmlns:a16="http://schemas.microsoft.com/office/drawing/2014/main" id="{DF0A113D-4F3B-5F30-416F-6937C5BD85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4718" y="1538722"/>
            <a:ext cx="9295312" cy="3780556"/>
          </a:xfrm>
          <a:prstGeom prst="rect">
            <a:avLst/>
          </a:prstGeom>
        </p:spPr>
      </p:pic>
    </p:spTree>
    <p:extLst>
      <p:ext uri="{BB962C8B-B14F-4D97-AF65-F5344CB8AC3E}">
        <p14:creationId xmlns:p14="http://schemas.microsoft.com/office/powerpoint/2010/main" val="2373723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106582" y="-100415"/>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3" name="TextBox 2">
            <a:extLst>
              <a:ext uri="{FF2B5EF4-FFF2-40B4-BE49-F238E27FC236}">
                <a16:creationId xmlns:a16="http://schemas.microsoft.com/office/drawing/2014/main" id="{ECD8EE16-41EE-68E1-E9C5-6249A2DF2557}"/>
              </a:ext>
            </a:extLst>
          </p:cNvPr>
          <p:cNvSpPr txBox="1"/>
          <p:nvPr/>
        </p:nvSpPr>
        <p:spPr>
          <a:xfrm>
            <a:off x="3911440" y="200849"/>
            <a:ext cx="4369120" cy="430887"/>
          </a:xfrm>
          <a:prstGeom prst="rect">
            <a:avLst/>
          </a:prstGeom>
          <a:noFill/>
        </p:spPr>
        <p:txBody>
          <a:bodyPr wrap="square" rtlCol="0">
            <a:spAutoFit/>
          </a:bodyPr>
          <a:lstStyle/>
          <a:p>
            <a:r>
              <a:rPr lang="en-IN" sz="2200" b="1" dirty="0">
                <a:solidFill>
                  <a:schemeClr val="accent1">
                    <a:lumMod val="75000"/>
                  </a:schemeClr>
                </a:solidFill>
                <a:latin typeface="Verdana" panose="020B0604030504040204" pitchFamily="34" charset="0"/>
                <a:ea typeface="Verdana" panose="020B0604030504040204" pitchFamily="34" charset="0"/>
              </a:rPr>
              <a:t>ARCHITECTURAL DESIGN</a:t>
            </a:r>
          </a:p>
        </p:txBody>
      </p:sp>
      <p:pic>
        <p:nvPicPr>
          <p:cNvPr id="9" name="Picture 8">
            <a:extLst>
              <a:ext uri="{FF2B5EF4-FFF2-40B4-BE49-F238E27FC236}">
                <a16:creationId xmlns:a16="http://schemas.microsoft.com/office/drawing/2014/main" id="{66DCBCF1-2383-B20B-E4BF-BC40BE843B2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62131" y="831180"/>
            <a:ext cx="5680882" cy="5195640"/>
          </a:xfrm>
          <a:prstGeom prst="rect">
            <a:avLst/>
          </a:prstGeom>
        </p:spPr>
      </p:pic>
    </p:spTree>
    <p:extLst>
      <p:ext uri="{BB962C8B-B14F-4D97-AF65-F5344CB8AC3E}">
        <p14:creationId xmlns:p14="http://schemas.microsoft.com/office/powerpoint/2010/main" val="674403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0" y="-100415"/>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3" name="TextBox 2">
            <a:extLst>
              <a:ext uri="{FF2B5EF4-FFF2-40B4-BE49-F238E27FC236}">
                <a16:creationId xmlns:a16="http://schemas.microsoft.com/office/drawing/2014/main" id="{ECD8EE16-41EE-68E1-E9C5-6249A2DF2557}"/>
              </a:ext>
            </a:extLst>
          </p:cNvPr>
          <p:cNvSpPr txBox="1"/>
          <p:nvPr/>
        </p:nvSpPr>
        <p:spPr>
          <a:xfrm>
            <a:off x="4432054" y="326616"/>
            <a:ext cx="3327871" cy="430887"/>
          </a:xfrm>
          <a:prstGeom prst="rect">
            <a:avLst/>
          </a:prstGeom>
          <a:noFill/>
        </p:spPr>
        <p:txBody>
          <a:bodyPr wrap="square" rtlCol="0">
            <a:spAutoFit/>
          </a:bodyPr>
          <a:lstStyle/>
          <a:p>
            <a:r>
              <a:rPr lang="en-IN" sz="2200" b="1" dirty="0">
                <a:solidFill>
                  <a:schemeClr val="accent1">
                    <a:lumMod val="75000"/>
                  </a:schemeClr>
                </a:solidFill>
                <a:latin typeface="Verdana" panose="020B0604030504040204" pitchFamily="34" charset="0"/>
                <a:ea typeface="Verdana" panose="020B0604030504040204" pitchFamily="34" charset="0"/>
              </a:rPr>
              <a:t>DATABASE MODULE</a:t>
            </a:r>
          </a:p>
        </p:txBody>
      </p:sp>
      <p:pic>
        <p:nvPicPr>
          <p:cNvPr id="2" name="Picture 1">
            <a:extLst>
              <a:ext uri="{FF2B5EF4-FFF2-40B4-BE49-F238E27FC236}">
                <a16:creationId xmlns:a16="http://schemas.microsoft.com/office/drawing/2014/main" id="{A77C34A4-9949-51DE-6506-21A87E5B7F2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49439" y="1314158"/>
            <a:ext cx="7519436" cy="4229683"/>
          </a:xfrm>
          <a:prstGeom prst="rect">
            <a:avLst/>
          </a:prstGeom>
        </p:spPr>
      </p:pic>
    </p:spTree>
    <p:extLst>
      <p:ext uri="{BB962C8B-B14F-4D97-AF65-F5344CB8AC3E}">
        <p14:creationId xmlns:p14="http://schemas.microsoft.com/office/powerpoint/2010/main" val="233820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3F96C75E-F3D7-49EC-A3AC-33549BA51D13}"/>
              </a:ext>
            </a:extLst>
          </p:cNvPr>
          <p:cNvSpPr/>
          <p:nvPr/>
        </p:nvSpPr>
        <p:spPr>
          <a:xfrm>
            <a:off x="6647466" y="2893671"/>
            <a:ext cx="3946967" cy="27663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D1F7C7AC-CF28-49DB-9F95-6895FEF7620C}"/>
              </a:ext>
            </a:extLst>
          </p:cNvPr>
          <p:cNvSpPr/>
          <p:nvPr/>
        </p:nvSpPr>
        <p:spPr>
          <a:xfrm>
            <a:off x="1760341" y="2893671"/>
            <a:ext cx="2303362" cy="27663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0" y="10"/>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9" name="TextBox 8">
            <a:extLst>
              <a:ext uri="{FF2B5EF4-FFF2-40B4-BE49-F238E27FC236}">
                <a16:creationId xmlns:a16="http://schemas.microsoft.com/office/drawing/2014/main" id="{32AD792A-9136-B2EA-6CC4-4E506E3E7386}"/>
              </a:ext>
            </a:extLst>
          </p:cNvPr>
          <p:cNvSpPr txBox="1"/>
          <p:nvPr/>
        </p:nvSpPr>
        <p:spPr>
          <a:xfrm>
            <a:off x="4233844" y="373139"/>
            <a:ext cx="3377681" cy="441174"/>
          </a:xfrm>
          <a:prstGeom prst="rect">
            <a:avLst/>
          </a:prstGeom>
          <a:noFill/>
        </p:spPr>
        <p:txBody>
          <a:bodyPr wrap="square" rtlCol="0">
            <a:spAutoFit/>
          </a:bodyPr>
          <a:lstStyle/>
          <a:p>
            <a:pPr algn="ctr"/>
            <a:r>
              <a:rPr lang="en-IN" sz="2200" b="1" dirty="0">
                <a:solidFill>
                  <a:schemeClr val="accent1">
                    <a:lumMod val="75000"/>
                  </a:schemeClr>
                </a:solidFill>
                <a:latin typeface="Verdana" panose="020B0604030504040204" pitchFamily="34" charset="0"/>
                <a:ea typeface="Verdana" panose="020B0604030504040204" pitchFamily="34" charset="0"/>
              </a:rPr>
              <a:t>DATABASE MODULE</a:t>
            </a:r>
          </a:p>
        </p:txBody>
      </p:sp>
      <p:sp>
        <p:nvSpPr>
          <p:cNvPr id="10" name="TextBox 9">
            <a:extLst>
              <a:ext uri="{FF2B5EF4-FFF2-40B4-BE49-F238E27FC236}">
                <a16:creationId xmlns:a16="http://schemas.microsoft.com/office/drawing/2014/main" id="{677A5549-56B9-9E7A-7E57-BC76A76638FB}"/>
              </a:ext>
            </a:extLst>
          </p:cNvPr>
          <p:cNvSpPr txBox="1"/>
          <p:nvPr/>
        </p:nvSpPr>
        <p:spPr>
          <a:xfrm>
            <a:off x="2048720" y="3429000"/>
            <a:ext cx="1828799" cy="1708160"/>
          </a:xfrm>
          <a:prstGeom prst="rect">
            <a:avLst/>
          </a:prstGeom>
          <a:noFill/>
        </p:spPr>
        <p:txBody>
          <a:bodyPr wrap="square">
            <a:spAutoFit/>
          </a:bodyPr>
          <a:lstStyle/>
          <a:p>
            <a:r>
              <a:rPr lang="en-US" sz="21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Storage:</a:t>
            </a:r>
          </a:p>
          <a:p>
            <a:pPr algn="just"/>
            <a:r>
              <a:rPr lang="en-US" sz="21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Stores</a:t>
            </a:r>
          </a:p>
          <a:p>
            <a:pPr algn="just"/>
            <a:r>
              <a:rPr lang="en-US" sz="21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student preference information</a:t>
            </a:r>
            <a:endParaRPr lang="en-IN" sz="2100" dirty="0">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80D8F713-F9AE-92B6-10C1-50B83B2A45C2}"/>
              </a:ext>
            </a:extLst>
          </p:cNvPr>
          <p:cNvSpPr/>
          <p:nvPr/>
        </p:nvSpPr>
        <p:spPr>
          <a:xfrm>
            <a:off x="4313863" y="1390755"/>
            <a:ext cx="3377681" cy="746209"/>
          </a:xfrm>
          <a:prstGeom prst="roundRect">
            <a:avLst/>
          </a:prstGeom>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effectLst/>
                <a:latin typeface="Book Antiqua" panose="02040602050305030304" pitchFamily="18" charset="0"/>
                <a:ea typeface="Times New Roman" panose="02020603050405020304" pitchFamily="18" charset="0"/>
              </a:rPr>
              <a:t>studentpreference.txt</a:t>
            </a:r>
            <a:endParaRPr lang="en-IN" sz="2400" dirty="0">
              <a:solidFill>
                <a:schemeClr val="bg1"/>
              </a:solidFill>
              <a:latin typeface="Book Antiqua" panose="02040602050305030304" pitchFamily="18" charset="0"/>
            </a:endParaRPr>
          </a:p>
        </p:txBody>
      </p:sp>
      <p:sp>
        <p:nvSpPr>
          <p:cNvPr id="16" name="TextBox 15">
            <a:extLst>
              <a:ext uri="{FF2B5EF4-FFF2-40B4-BE49-F238E27FC236}">
                <a16:creationId xmlns:a16="http://schemas.microsoft.com/office/drawing/2014/main" id="{3831CC6F-F448-E404-1978-E9B58FB49C76}"/>
              </a:ext>
            </a:extLst>
          </p:cNvPr>
          <p:cNvSpPr txBox="1"/>
          <p:nvPr/>
        </p:nvSpPr>
        <p:spPr>
          <a:xfrm>
            <a:off x="6779420" y="2955744"/>
            <a:ext cx="3683058" cy="3000821"/>
          </a:xfrm>
          <a:prstGeom prst="rect">
            <a:avLst/>
          </a:prstGeom>
          <a:noFill/>
        </p:spPr>
        <p:txBody>
          <a:bodyPr wrap="square" rtlCol="0">
            <a:spAutoFit/>
          </a:bodyPr>
          <a:lstStyle/>
          <a:p>
            <a:r>
              <a:rPr lang="en-US" sz="1900" b="1" kern="100" dirty="0">
                <a:effectLst/>
                <a:latin typeface="Times New Roman" panose="02020603050405020304" pitchFamily="18" charset="0"/>
                <a:ea typeface="Times New Roman" panose="02020603050405020304" pitchFamily="18" charset="0"/>
                <a:cs typeface="Times New Roman" panose="02020603050405020304" pitchFamily="18" charset="0"/>
              </a:rPr>
              <a:t>Reading Data:</a:t>
            </a:r>
          </a:p>
          <a:p>
            <a:pPr algn="just"/>
            <a:r>
              <a:rPr lang="en-US" sz="1900" kern="1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The code includes functions such as ‘</a:t>
            </a:r>
            <a:r>
              <a:rPr lang="en-US" sz="1900" kern="100" dirty="0" err="1">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no_of_students</a:t>
            </a:r>
            <a:r>
              <a:rPr lang="en-US" sz="1900" kern="1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900" kern="100" dirty="0" err="1">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check_password</a:t>
            </a:r>
            <a:r>
              <a:rPr lang="en-US" sz="1900" kern="1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900" kern="100" dirty="0" err="1">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is_present</a:t>
            </a:r>
            <a:r>
              <a:rPr lang="en-US" sz="1900" kern="1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900" kern="100" dirty="0" err="1">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check_advanced</a:t>
            </a:r>
            <a:r>
              <a:rPr lang="en-US" sz="1900" kern="1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that read data from files.</a:t>
            </a:r>
          </a:p>
          <a:p>
            <a:pPr algn="just"/>
            <a:r>
              <a:rPr lang="en-US" sz="1900" kern="100" dirty="0" err="1">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no_of_students</a:t>
            </a:r>
            <a:r>
              <a:rPr lang="en-US" sz="1900" kern="100" dirty="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read the number of students from the "studentpreference.txt" file.</a:t>
            </a:r>
            <a:endParaRPr lang="en-IN" sz="19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cxnSp>
        <p:nvCxnSpPr>
          <p:cNvPr id="18" name="Straight Arrow Connector 17">
            <a:extLst>
              <a:ext uri="{FF2B5EF4-FFF2-40B4-BE49-F238E27FC236}">
                <a16:creationId xmlns:a16="http://schemas.microsoft.com/office/drawing/2014/main" id="{59D3463E-DCDC-822E-711F-92293DBD492F}"/>
              </a:ext>
            </a:extLst>
          </p:cNvPr>
          <p:cNvCxnSpPr/>
          <p:nvPr/>
        </p:nvCxnSpPr>
        <p:spPr>
          <a:xfrm>
            <a:off x="4313863" y="4120587"/>
            <a:ext cx="2083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338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240EE817-EC8D-E0C9-D548-CA59BF83CC58}"/>
              </a:ext>
            </a:extLst>
          </p:cNvPr>
          <p:cNvSpPr/>
          <p:nvPr/>
        </p:nvSpPr>
        <p:spPr>
          <a:xfrm>
            <a:off x="7677480" y="2455622"/>
            <a:ext cx="3877714" cy="27414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667E544F-9209-804A-7018-A47222D8860B}"/>
              </a:ext>
            </a:extLst>
          </p:cNvPr>
          <p:cNvSpPr/>
          <p:nvPr/>
        </p:nvSpPr>
        <p:spPr>
          <a:xfrm>
            <a:off x="3997125" y="2428896"/>
            <a:ext cx="2465407" cy="2768137"/>
          </a:xfrm>
          <a:prstGeom prst="roundRect">
            <a:avLst/>
          </a:prstGeom>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CFB1D6ED-BF05-EC34-7BDD-8B9A198D5E38}"/>
              </a:ext>
            </a:extLst>
          </p:cNvPr>
          <p:cNvSpPr/>
          <p:nvPr/>
        </p:nvSpPr>
        <p:spPr>
          <a:xfrm>
            <a:off x="636807" y="2455622"/>
            <a:ext cx="2465407" cy="275477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91440" y="-88571"/>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8" name="Rectangle: Rounded Corners 7">
            <a:extLst>
              <a:ext uri="{FF2B5EF4-FFF2-40B4-BE49-F238E27FC236}">
                <a16:creationId xmlns:a16="http://schemas.microsoft.com/office/drawing/2014/main" id="{F7528A11-AEB4-6610-A91C-8D6B91F4C0EA}"/>
              </a:ext>
            </a:extLst>
          </p:cNvPr>
          <p:cNvSpPr/>
          <p:nvPr/>
        </p:nvSpPr>
        <p:spPr>
          <a:xfrm>
            <a:off x="4602865" y="625033"/>
            <a:ext cx="2986269" cy="613458"/>
          </a:xfrm>
          <a:prstGeom prst="roundRect">
            <a:avLst/>
          </a:prstGeom>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effectLst/>
                <a:latin typeface="Book Antiqua" panose="02040602050305030304" pitchFamily="18" charset="0"/>
                <a:ea typeface="Times New Roman" panose="02020603050405020304" pitchFamily="18" charset="0"/>
              </a:rPr>
              <a:t>Ranklist.csv</a:t>
            </a:r>
            <a:endParaRPr lang="en-IN" sz="2400" dirty="0">
              <a:solidFill>
                <a:schemeClr val="bg1"/>
              </a:solidFill>
              <a:latin typeface="Book Antiqua" panose="02040602050305030304" pitchFamily="18" charset="0"/>
            </a:endParaRPr>
          </a:p>
        </p:txBody>
      </p:sp>
      <p:sp>
        <p:nvSpPr>
          <p:cNvPr id="13" name="TextBox 12">
            <a:extLst>
              <a:ext uri="{FF2B5EF4-FFF2-40B4-BE49-F238E27FC236}">
                <a16:creationId xmlns:a16="http://schemas.microsoft.com/office/drawing/2014/main" id="{407AC660-4A3A-72EE-EADA-DDA57883D9F3}"/>
              </a:ext>
            </a:extLst>
          </p:cNvPr>
          <p:cNvSpPr txBox="1"/>
          <p:nvPr/>
        </p:nvSpPr>
        <p:spPr>
          <a:xfrm>
            <a:off x="4249741" y="2901276"/>
            <a:ext cx="1978340" cy="1754326"/>
          </a:xfrm>
          <a:prstGeom prst="rect">
            <a:avLst/>
          </a:prstGeom>
          <a:noFill/>
        </p:spPr>
        <p:txBody>
          <a:bodyPr wrap="square">
            <a:spAutoFit/>
          </a:bodyPr>
          <a:lstStyle/>
          <a:p>
            <a:r>
              <a:rPr lang="en-IN" b="1" dirty="0">
                <a:solidFill>
                  <a:schemeClr val="tx1"/>
                </a:solidFill>
                <a:latin typeface="Times New Roman" panose="02020603050405020304" pitchFamily="18" charset="0"/>
                <a:cs typeface="Times New Roman" panose="02020603050405020304" pitchFamily="18" charset="0"/>
              </a:rPr>
              <a:t>Data Storage:</a:t>
            </a:r>
          </a:p>
          <a:p>
            <a:pPr algn="just"/>
            <a:r>
              <a:rPr lang="en-IN" dirty="0">
                <a:solidFill>
                  <a:schemeClr val="tx1"/>
                </a:solidFill>
                <a:latin typeface="Times New Roman" panose="02020603050405020304" pitchFamily="18" charset="0"/>
                <a:cs typeface="Times New Roman" panose="02020603050405020304" pitchFamily="18" charset="0"/>
              </a:rPr>
              <a:t>Contains data related to students’ names, ranks, passwords and register numbers.</a:t>
            </a:r>
          </a:p>
        </p:txBody>
      </p:sp>
      <p:sp>
        <p:nvSpPr>
          <p:cNvPr id="16" name="TextBox 15">
            <a:extLst>
              <a:ext uri="{FF2B5EF4-FFF2-40B4-BE49-F238E27FC236}">
                <a16:creationId xmlns:a16="http://schemas.microsoft.com/office/drawing/2014/main" id="{9E95539F-DB48-5083-7317-9064EEA3CC7E}"/>
              </a:ext>
            </a:extLst>
          </p:cNvPr>
          <p:cNvSpPr txBox="1"/>
          <p:nvPr/>
        </p:nvSpPr>
        <p:spPr>
          <a:xfrm>
            <a:off x="7819725" y="2512990"/>
            <a:ext cx="3735468" cy="286232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Reading Data:</a:t>
            </a:r>
          </a:p>
          <a:p>
            <a:pPr algn="just"/>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check_password</a:t>
            </a:r>
            <a:r>
              <a:rPr lang="en-IN" dirty="0">
                <a:latin typeface="Times New Roman" panose="02020603050405020304" pitchFamily="18" charset="0"/>
                <a:cs typeface="Times New Roman" panose="02020603050405020304" pitchFamily="18" charset="0"/>
              </a:rPr>
              <a:t>()’ reads the “Ranklist.csv” file to check if the entered student’s name and password match.</a:t>
            </a:r>
          </a:p>
          <a:p>
            <a:pPr algn="just"/>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check_advanced</a:t>
            </a:r>
            <a:r>
              <a:rPr lang="en-IN" dirty="0">
                <a:latin typeface="Times New Roman" panose="02020603050405020304" pitchFamily="18" charset="0"/>
                <a:cs typeface="Times New Roman" panose="02020603050405020304" pitchFamily="18" charset="0"/>
              </a:rPr>
              <a:t>()’ reads the “Ranklist.csv” file to check if a student has written the JEE Advanced exam.</a:t>
            </a:r>
          </a:p>
          <a:p>
            <a:endParaRPr lang="en-IN"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677E3152-DD30-E415-D2BC-47DBF31F3869}"/>
              </a:ext>
            </a:extLst>
          </p:cNvPr>
          <p:cNvSpPr txBox="1"/>
          <p:nvPr/>
        </p:nvSpPr>
        <p:spPr>
          <a:xfrm>
            <a:off x="961034" y="2797301"/>
            <a:ext cx="1816951" cy="2031325"/>
          </a:xfrm>
          <a:prstGeom prst="rect">
            <a:avLst/>
          </a:prstGeom>
          <a:noFill/>
        </p:spPr>
        <p:txBody>
          <a:bodyPr wrap="square">
            <a:spAutoFit/>
          </a:bodyPr>
          <a:lstStyle/>
          <a:p>
            <a:pPr algn="just"/>
            <a:r>
              <a:rPr lang="en-US" sz="1800" b="1" dirty="0">
                <a:effectLst/>
                <a:latin typeface="Times New Roman" panose="02020603050405020304" pitchFamily="18" charset="0"/>
                <a:ea typeface="Times New Roman" panose="02020603050405020304" pitchFamily="18" charset="0"/>
              </a:rPr>
              <a:t>File Format:</a:t>
            </a:r>
          </a:p>
          <a:p>
            <a:pPr algn="just"/>
            <a:r>
              <a:rPr lang="en-US" sz="1800" dirty="0">
                <a:solidFill>
                  <a:srgbClr val="444444"/>
                </a:solidFill>
                <a:effectLst/>
                <a:latin typeface="Times New Roman" panose="02020603050405020304" pitchFamily="18" charset="0"/>
                <a:ea typeface="Times New Roman" panose="02020603050405020304" pitchFamily="18" charset="0"/>
              </a:rPr>
              <a:t>"Ranklist.csv" is expected to have columns for student names, ranks, and passwords.</a:t>
            </a:r>
            <a:endParaRPr lang="en-IN" dirty="0"/>
          </a:p>
        </p:txBody>
      </p:sp>
      <p:cxnSp>
        <p:nvCxnSpPr>
          <p:cNvPr id="24" name="Straight Arrow Connector 23">
            <a:extLst>
              <a:ext uri="{FF2B5EF4-FFF2-40B4-BE49-F238E27FC236}">
                <a16:creationId xmlns:a16="http://schemas.microsoft.com/office/drawing/2014/main" id="{7BE5B622-5457-55C8-5A3B-9CE63B1F8C20}"/>
              </a:ext>
            </a:extLst>
          </p:cNvPr>
          <p:cNvCxnSpPr/>
          <p:nvPr/>
        </p:nvCxnSpPr>
        <p:spPr>
          <a:xfrm>
            <a:off x="6529953" y="3634451"/>
            <a:ext cx="9472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981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240EE817-EC8D-E0C9-D548-CA59BF83CC58}"/>
              </a:ext>
            </a:extLst>
          </p:cNvPr>
          <p:cNvSpPr/>
          <p:nvPr/>
        </p:nvSpPr>
        <p:spPr>
          <a:xfrm>
            <a:off x="6512732" y="2455622"/>
            <a:ext cx="3915430" cy="27681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667E544F-9209-804A-7018-A47222D8860B}"/>
              </a:ext>
            </a:extLst>
          </p:cNvPr>
          <p:cNvSpPr/>
          <p:nvPr/>
        </p:nvSpPr>
        <p:spPr>
          <a:xfrm>
            <a:off x="1713210" y="2455622"/>
            <a:ext cx="2465407" cy="2768137"/>
          </a:xfrm>
          <a:prstGeom prst="roundRect">
            <a:avLst/>
          </a:prstGeom>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0" y="0"/>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8" name="Rectangle: Rounded Corners 7">
            <a:extLst>
              <a:ext uri="{FF2B5EF4-FFF2-40B4-BE49-F238E27FC236}">
                <a16:creationId xmlns:a16="http://schemas.microsoft.com/office/drawing/2014/main" id="{F7528A11-AEB4-6610-A91C-8D6B91F4C0EA}"/>
              </a:ext>
            </a:extLst>
          </p:cNvPr>
          <p:cNvSpPr/>
          <p:nvPr/>
        </p:nvSpPr>
        <p:spPr>
          <a:xfrm>
            <a:off x="4602865" y="625033"/>
            <a:ext cx="2986269" cy="613458"/>
          </a:xfrm>
          <a:prstGeom prst="roundRect">
            <a:avLst/>
          </a:prstGeom>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Book Antiqua" panose="02040602050305030304" pitchFamily="18" charset="0"/>
              </a:rPr>
              <a:t>College.txt</a:t>
            </a:r>
            <a:endParaRPr lang="en-IN" sz="2400" dirty="0">
              <a:solidFill>
                <a:schemeClr val="bg1"/>
              </a:solidFill>
              <a:latin typeface="Book Antiqua" panose="02040602050305030304" pitchFamily="18" charset="0"/>
            </a:endParaRPr>
          </a:p>
        </p:txBody>
      </p:sp>
      <p:sp>
        <p:nvSpPr>
          <p:cNvPr id="13" name="TextBox 12">
            <a:extLst>
              <a:ext uri="{FF2B5EF4-FFF2-40B4-BE49-F238E27FC236}">
                <a16:creationId xmlns:a16="http://schemas.microsoft.com/office/drawing/2014/main" id="{407AC660-4A3A-72EE-EADA-DDA57883D9F3}"/>
              </a:ext>
            </a:extLst>
          </p:cNvPr>
          <p:cNvSpPr txBox="1"/>
          <p:nvPr/>
        </p:nvSpPr>
        <p:spPr>
          <a:xfrm>
            <a:off x="1979428" y="2770166"/>
            <a:ext cx="1932969" cy="2139047"/>
          </a:xfrm>
          <a:prstGeom prst="rect">
            <a:avLst/>
          </a:prstGeom>
          <a:noFill/>
        </p:spPr>
        <p:txBody>
          <a:bodyPr wrap="square">
            <a:spAutoFit/>
          </a:bodyPr>
          <a:lstStyle/>
          <a:p>
            <a:r>
              <a:rPr lang="en-IN" sz="1900" b="1" dirty="0">
                <a:solidFill>
                  <a:schemeClr val="tx1"/>
                </a:solidFill>
                <a:latin typeface="Times New Roman" panose="02020603050405020304" pitchFamily="18" charset="0"/>
                <a:cs typeface="Times New Roman" panose="02020603050405020304" pitchFamily="18" charset="0"/>
              </a:rPr>
              <a:t>Data Storage:</a:t>
            </a:r>
          </a:p>
          <a:p>
            <a:pPr algn="just"/>
            <a:r>
              <a:rPr lang="en-IN" sz="1900" dirty="0">
                <a:solidFill>
                  <a:schemeClr val="tx1"/>
                </a:solidFill>
                <a:latin typeface="Times New Roman" panose="02020603050405020304" pitchFamily="18" charset="0"/>
                <a:cs typeface="Times New Roman" panose="02020603050405020304" pitchFamily="18" charset="0"/>
              </a:rPr>
              <a:t>Contains data related to </a:t>
            </a:r>
            <a:r>
              <a:rPr lang="en-IN" sz="1900" dirty="0">
                <a:latin typeface="Times New Roman" panose="02020603050405020304" pitchFamily="18" charset="0"/>
                <a:cs typeface="Times New Roman" panose="02020603050405020304" pitchFamily="18" charset="0"/>
              </a:rPr>
              <a:t>college</a:t>
            </a:r>
            <a:r>
              <a:rPr lang="en-IN" sz="1900" dirty="0">
                <a:solidFill>
                  <a:schemeClr val="tx1"/>
                </a:solidFill>
                <a:latin typeface="Times New Roman" panose="02020603050405020304" pitchFamily="18" charset="0"/>
                <a:cs typeface="Times New Roman" panose="02020603050405020304" pitchFamily="18" charset="0"/>
              </a:rPr>
              <a:t>s’ names, </a:t>
            </a:r>
            <a:r>
              <a:rPr lang="en-IN" sz="1900" dirty="0">
                <a:latin typeface="Times New Roman" panose="02020603050405020304" pitchFamily="18" charset="0"/>
                <a:cs typeface="Times New Roman" panose="02020603050405020304" pitchFamily="18" charset="0"/>
              </a:rPr>
              <a:t>branches</a:t>
            </a:r>
            <a:r>
              <a:rPr lang="en-IN" sz="1900" dirty="0">
                <a:solidFill>
                  <a:schemeClr val="tx1"/>
                </a:solidFill>
                <a:latin typeface="Times New Roman" panose="02020603050405020304" pitchFamily="18" charset="0"/>
                <a:cs typeface="Times New Roman" panose="02020603050405020304" pitchFamily="18" charset="0"/>
              </a:rPr>
              <a:t>, capacity and college code.</a:t>
            </a:r>
          </a:p>
        </p:txBody>
      </p:sp>
      <p:sp>
        <p:nvSpPr>
          <p:cNvPr id="16" name="TextBox 15">
            <a:extLst>
              <a:ext uri="{FF2B5EF4-FFF2-40B4-BE49-F238E27FC236}">
                <a16:creationId xmlns:a16="http://schemas.microsoft.com/office/drawing/2014/main" id="{9E95539F-DB48-5083-7317-9064EEA3CC7E}"/>
              </a:ext>
            </a:extLst>
          </p:cNvPr>
          <p:cNvSpPr txBox="1"/>
          <p:nvPr/>
        </p:nvSpPr>
        <p:spPr>
          <a:xfrm>
            <a:off x="6614882" y="2974406"/>
            <a:ext cx="3711130" cy="163121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Reading Data:</a:t>
            </a:r>
          </a:p>
          <a:p>
            <a:pPr algn="just"/>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is_present</a:t>
            </a:r>
            <a:r>
              <a:rPr lang="en-IN" sz="2000" dirty="0">
                <a:latin typeface="Times New Roman" panose="02020603050405020304" pitchFamily="18" charset="0"/>
                <a:cs typeface="Times New Roman" panose="02020603050405020304" pitchFamily="18" charset="0"/>
              </a:rPr>
              <a:t>()’ checks if a given program is present in the “college.txt” file and returns the corresponding program number.</a:t>
            </a:r>
          </a:p>
        </p:txBody>
      </p:sp>
      <p:cxnSp>
        <p:nvCxnSpPr>
          <p:cNvPr id="10" name="Straight Arrow Connector 9">
            <a:extLst>
              <a:ext uri="{FF2B5EF4-FFF2-40B4-BE49-F238E27FC236}">
                <a16:creationId xmlns:a16="http://schemas.microsoft.com/office/drawing/2014/main" id="{76FFA9AA-B6AD-A249-1234-27624FF42C00}"/>
              </a:ext>
            </a:extLst>
          </p:cNvPr>
          <p:cNvCxnSpPr/>
          <p:nvPr/>
        </p:nvCxnSpPr>
        <p:spPr>
          <a:xfrm>
            <a:off x="4317357" y="3790014"/>
            <a:ext cx="19792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949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240EE817-EC8D-E0C9-D548-CA59BF83CC58}"/>
              </a:ext>
            </a:extLst>
          </p:cNvPr>
          <p:cNvSpPr/>
          <p:nvPr/>
        </p:nvSpPr>
        <p:spPr>
          <a:xfrm>
            <a:off x="1634061" y="2554621"/>
            <a:ext cx="3915430" cy="27681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667E544F-9209-804A-7018-A47222D8860B}"/>
              </a:ext>
            </a:extLst>
          </p:cNvPr>
          <p:cNvSpPr/>
          <p:nvPr/>
        </p:nvSpPr>
        <p:spPr>
          <a:xfrm>
            <a:off x="7989718" y="2554621"/>
            <a:ext cx="2255747" cy="2768137"/>
          </a:xfrm>
          <a:prstGeom prst="roundRect">
            <a:avLst/>
          </a:prstGeom>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30886" y="0"/>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8" name="Rectangle: Rounded Corners 7">
            <a:extLst>
              <a:ext uri="{FF2B5EF4-FFF2-40B4-BE49-F238E27FC236}">
                <a16:creationId xmlns:a16="http://schemas.microsoft.com/office/drawing/2014/main" id="{F7528A11-AEB4-6610-A91C-8D6B91F4C0EA}"/>
              </a:ext>
            </a:extLst>
          </p:cNvPr>
          <p:cNvSpPr/>
          <p:nvPr/>
        </p:nvSpPr>
        <p:spPr>
          <a:xfrm>
            <a:off x="4602865" y="625033"/>
            <a:ext cx="2986269" cy="613458"/>
          </a:xfrm>
          <a:prstGeom prst="roundRect">
            <a:avLst/>
          </a:prstGeom>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Book Antiqua" panose="02040602050305030304" pitchFamily="18" charset="0"/>
              </a:rPr>
              <a:t>Allotment.txt</a:t>
            </a:r>
            <a:endParaRPr lang="en-IN" sz="2400" dirty="0">
              <a:solidFill>
                <a:schemeClr val="bg1"/>
              </a:solidFill>
              <a:latin typeface="Book Antiqua" panose="02040602050305030304" pitchFamily="18" charset="0"/>
            </a:endParaRPr>
          </a:p>
        </p:txBody>
      </p:sp>
      <p:sp>
        <p:nvSpPr>
          <p:cNvPr id="13" name="TextBox 12">
            <a:extLst>
              <a:ext uri="{FF2B5EF4-FFF2-40B4-BE49-F238E27FC236}">
                <a16:creationId xmlns:a16="http://schemas.microsoft.com/office/drawing/2014/main" id="{407AC660-4A3A-72EE-EADA-DDA57883D9F3}"/>
              </a:ext>
            </a:extLst>
          </p:cNvPr>
          <p:cNvSpPr txBox="1"/>
          <p:nvPr/>
        </p:nvSpPr>
        <p:spPr>
          <a:xfrm>
            <a:off x="8312496" y="2884554"/>
            <a:ext cx="1556379" cy="2123658"/>
          </a:xfrm>
          <a:prstGeom prst="rect">
            <a:avLst/>
          </a:prstGeom>
          <a:noFill/>
        </p:spPr>
        <p:txBody>
          <a:bodyPr wrap="square">
            <a:spAutoFit/>
          </a:bodyPr>
          <a:lstStyle/>
          <a:p>
            <a:r>
              <a:rPr lang="en-IN" sz="2200" b="1" dirty="0">
                <a:solidFill>
                  <a:schemeClr val="tx1"/>
                </a:solidFill>
                <a:latin typeface="Times New Roman" panose="02020603050405020304" pitchFamily="18" charset="0"/>
                <a:cs typeface="Times New Roman" panose="02020603050405020304" pitchFamily="18" charset="0"/>
              </a:rPr>
              <a:t>Data Storage:</a:t>
            </a:r>
          </a:p>
          <a:p>
            <a:pPr algn="just"/>
            <a:r>
              <a:rPr lang="en-US" sz="2200" kern="100" dirty="0">
                <a:effectLst/>
                <a:latin typeface="Times New Roman" panose="02020603050405020304" pitchFamily="18" charset="0"/>
                <a:ea typeface="Times New Roman" panose="02020603050405020304" pitchFamily="18" charset="0"/>
                <a:cs typeface="Times New Roman" panose="02020603050405020304" pitchFamily="18" charset="0"/>
              </a:rPr>
              <a:t>Stores the allocation details of students</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9E95539F-DB48-5083-7317-9064EEA3CC7E}"/>
              </a:ext>
            </a:extLst>
          </p:cNvPr>
          <p:cNvSpPr txBox="1"/>
          <p:nvPr/>
        </p:nvSpPr>
        <p:spPr>
          <a:xfrm>
            <a:off x="1736211" y="2888599"/>
            <a:ext cx="3711130" cy="2139047"/>
          </a:xfrm>
          <a:prstGeom prst="rect">
            <a:avLst/>
          </a:prstGeom>
          <a:noFill/>
        </p:spPr>
        <p:txBody>
          <a:bodyPr wrap="square" rtlCol="0">
            <a:spAutoFit/>
          </a:bodyPr>
          <a:lstStyle/>
          <a:p>
            <a:r>
              <a:rPr lang="en-IN" sz="1900" b="1" dirty="0">
                <a:latin typeface="Times New Roman" panose="02020603050405020304" pitchFamily="18" charset="0"/>
                <a:cs typeface="Times New Roman" panose="02020603050405020304" pitchFamily="18" charset="0"/>
              </a:rPr>
              <a:t>Writing Data:</a:t>
            </a:r>
          </a:p>
          <a:p>
            <a:pPr algn="just"/>
            <a:r>
              <a:rPr lang="en-IN" sz="1900" dirty="0">
                <a:latin typeface="Times New Roman" panose="02020603050405020304" pitchFamily="18" charset="0"/>
                <a:cs typeface="Times New Roman" panose="02020603050405020304" pitchFamily="18" charset="0"/>
              </a:rPr>
              <a:t>‘</a:t>
            </a:r>
            <a:r>
              <a:rPr lang="en-IN" sz="1900" dirty="0" err="1">
                <a:latin typeface="Times New Roman" panose="02020603050405020304" pitchFamily="18" charset="0"/>
                <a:cs typeface="Times New Roman" panose="02020603050405020304" pitchFamily="18" charset="0"/>
              </a:rPr>
              <a:t>write_clg</a:t>
            </a:r>
            <a:r>
              <a:rPr lang="en-IN" sz="1900" dirty="0">
                <a:latin typeface="Times New Roman" panose="02020603050405020304" pitchFamily="18" charset="0"/>
                <a:cs typeface="Times New Roman" panose="02020603050405020304" pitchFamily="18" charset="0"/>
              </a:rPr>
              <a:t>()’ writes the allocated program information to the console.</a:t>
            </a:r>
          </a:p>
          <a:p>
            <a:pPr algn="just"/>
            <a:r>
              <a:rPr lang="en-IN" sz="1900" dirty="0">
                <a:latin typeface="Times New Roman" panose="02020603050405020304" pitchFamily="18" charset="0"/>
                <a:cs typeface="Times New Roman" panose="02020603050405020304" pitchFamily="18" charset="0"/>
              </a:rPr>
              <a:t>‘</a:t>
            </a:r>
            <a:r>
              <a:rPr lang="en-IN" sz="1900" dirty="0" err="1">
                <a:latin typeface="Times New Roman" panose="02020603050405020304" pitchFamily="18" charset="0"/>
                <a:cs typeface="Times New Roman" panose="02020603050405020304" pitchFamily="18" charset="0"/>
              </a:rPr>
              <a:t>display_allotted_program</a:t>
            </a:r>
            <a:r>
              <a:rPr lang="en-IN" sz="1900" dirty="0">
                <a:latin typeface="Times New Roman" panose="02020603050405020304" pitchFamily="18" charset="0"/>
                <a:cs typeface="Times New Roman" panose="02020603050405020304" pitchFamily="18" charset="0"/>
              </a:rPr>
              <a:t>()’ reads the “Allotment.txt” file to display the allocated program for a given student.</a:t>
            </a:r>
          </a:p>
        </p:txBody>
      </p:sp>
      <p:cxnSp>
        <p:nvCxnSpPr>
          <p:cNvPr id="10" name="Straight Arrow Connector 9">
            <a:extLst>
              <a:ext uri="{FF2B5EF4-FFF2-40B4-BE49-F238E27FC236}">
                <a16:creationId xmlns:a16="http://schemas.microsoft.com/office/drawing/2014/main" id="{76FFA9AA-B6AD-A249-1234-27624FF42C00}"/>
              </a:ext>
            </a:extLst>
          </p:cNvPr>
          <p:cNvCxnSpPr/>
          <p:nvPr/>
        </p:nvCxnSpPr>
        <p:spPr>
          <a:xfrm>
            <a:off x="5825967" y="3801588"/>
            <a:ext cx="19792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052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240EE817-EC8D-E0C9-D548-CA59BF83CC58}"/>
              </a:ext>
            </a:extLst>
          </p:cNvPr>
          <p:cNvSpPr/>
          <p:nvPr/>
        </p:nvSpPr>
        <p:spPr>
          <a:xfrm>
            <a:off x="1634061" y="2554621"/>
            <a:ext cx="3915430" cy="27681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667E544F-9209-804A-7018-A47222D8860B}"/>
              </a:ext>
            </a:extLst>
          </p:cNvPr>
          <p:cNvSpPr/>
          <p:nvPr/>
        </p:nvSpPr>
        <p:spPr>
          <a:xfrm>
            <a:off x="7989718" y="2554621"/>
            <a:ext cx="2255747" cy="2768137"/>
          </a:xfrm>
          <a:prstGeom prst="roundRect">
            <a:avLst/>
          </a:prstGeom>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30886" y="0"/>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8" name="Rectangle: Rounded Corners 7">
            <a:extLst>
              <a:ext uri="{FF2B5EF4-FFF2-40B4-BE49-F238E27FC236}">
                <a16:creationId xmlns:a16="http://schemas.microsoft.com/office/drawing/2014/main" id="{F7528A11-AEB4-6610-A91C-8D6B91F4C0EA}"/>
              </a:ext>
            </a:extLst>
          </p:cNvPr>
          <p:cNvSpPr/>
          <p:nvPr/>
        </p:nvSpPr>
        <p:spPr>
          <a:xfrm>
            <a:off x="4388744" y="531653"/>
            <a:ext cx="3476264" cy="595187"/>
          </a:xfrm>
          <a:prstGeom prst="roundRect">
            <a:avLst/>
          </a:prstGeom>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Book Antiqua" panose="02040602050305030304" pitchFamily="18" charset="0"/>
              </a:rPr>
              <a:t>Collegeallotment.txt</a:t>
            </a:r>
            <a:endParaRPr lang="en-IN" sz="2400" dirty="0">
              <a:solidFill>
                <a:schemeClr val="bg1"/>
              </a:solidFill>
              <a:latin typeface="Book Antiqua" panose="02040602050305030304" pitchFamily="18" charset="0"/>
            </a:endParaRPr>
          </a:p>
        </p:txBody>
      </p:sp>
      <p:sp>
        <p:nvSpPr>
          <p:cNvPr id="13" name="TextBox 12">
            <a:extLst>
              <a:ext uri="{FF2B5EF4-FFF2-40B4-BE49-F238E27FC236}">
                <a16:creationId xmlns:a16="http://schemas.microsoft.com/office/drawing/2014/main" id="{407AC660-4A3A-72EE-EADA-DDA57883D9F3}"/>
              </a:ext>
            </a:extLst>
          </p:cNvPr>
          <p:cNvSpPr txBox="1"/>
          <p:nvPr/>
        </p:nvSpPr>
        <p:spPr>
          <a:xfrm>
            <a:off x="8339401" y="2883370"/>
            <a:ext cx="1556379" cy="2123658"/>
          </a:xfrm>
          <a:prstGeom prst="rect">
            <a:avLst/>
          </a:prstGeom>
          <a:noFill/>
        </p:spPr>
        <p:txBody>
          <a:bodyPr wrap="square">
            <a:spAutoFit/>
          </a:bodyPr>
          <a:lstStyle/>
          <a:p>
            <a:r>
              <a:rPr lang="en-IN" sz="2200" b="1" dirty="0">
                <a:solidFill>
                  <a:schemeClr val="tx1"/>
                </a:solidFill>
                <a:latin typeface="Times New Roman" panose="02020603050405020304" pitchFamily="18" charset="0"/>
                <a:cs typeface="Times New Roman" panose="02020603050405020304" pitchFamily="18" charset="0"/>
              </a:rPr>
              <a:t>Data Storage:</a:t>
            </a:r>
          </a:p>
          <a:p>
            <a:pPr algn="just"/>
            <a:r>
              <a:rPr lang="en-US" sz="2200" dirty="0">
                <a:effectLst/>
                <a:latin typeface="Times New Roman" panose="02020603050405020304" pitchFamily="18" charset="0"/>
                <a:ea typeface="Times New Roman" panose="02020603050405020304" pitchFamily="18" charset="0"/>
              </a:rPr>
              <a:t>Stores the allocation details of colleges.</a:t>
            </a:r>
            <a:endParaRPr lang="en-IN" sz="22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E95539F-DB48-5083-7317-9064EEA3CC7E}"/>
              </a:ext>
            </a:extLst>
          </p:cNvPr>
          <p:cNvSpPr txBox="1"/>
          <p:nvPr/>
        </p:nvSpPr>
        <p:spPr>
          <a:xfrm>
            <a:off x="1838361" y="2869165"/>
            <a:ext cx="3428120" cy="1938992"/>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Writing Data:</a:t>
            </a:r>
          </a:p>
          <a:p>
            <a:pPr algn="just"/>
            <a:r>
              <a:rPr lang="en-IN" sz="2000" dirty="0">
                <a:latin typeface="Times New Roman" panose="02020603050405020304" pitchFamily="18" charset="0"/>
                <a:cs typeface="Times New Roman" panose="02020603050405020304" pitchFamily="18" charset="0"/>
              </a:rPr>
              <a:t>The algorithm module writes the allotted students as an array and also the number of students allotted to the particular program. </a:t>
            </a:r>
          </a:p>
        </p:txBody>
      </p:sp>
      <p:cxnSp>
        <p:nvCxnSpPr>
          <p:cNvPr id="10" name="Straight Arrow Connector 9">
            <a:extLst>
              <a:ext uri="{FF2B5EF4-FFF2-40B4-BE49-F238E27FC236}">
                <a16:creationId xmlns:a16="http://schemas.microsoft.com/office/drawing/2014/main" id="{76FFA9AA-B6AD-A249-1234-27624FF42C00}"/>
              </a:ext>
            </a:extLst>
          </p:cNvPr>
          <p:cNvCxnSpPr/>
          <p:nvPr/>
        </p:nvCxnSpPr>
        <p:spPr>
          <a:xfrm>
            <a:off x="5825967" y="3801588"/>
            <a:ext cx="19792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124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0" y="-100415"/>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3" name="TextBox 2">
            <a:extLst>
              <a:ext uri="{FF2B5EF4-FFF2-40B4-BE49-F238E27FC236}">
                <a16:creationId xmlns:a16="http://schemas.microsoft.com/office/drawing/2014/main" id="{ECD8EE16-41EE-68E1-E9C5-6249A2DF2557}"/>
              </a:ext>
            </a:extLst>
          </p:cNvPr>
          <p:cNvSpPr txBox="1"/>
          <p:nvPr/>
        </p:nvSpPr>
        <p:spPr>
          <a:xfrm>
            <a:off x="3651668" y="215453"/>
            <a:ext cx="4888643" cy="430887"/>
          </a:xfrm>
          <a:prstGeom prst="rect">
            <a:avLst/>
          </a:prstGeom>
          <a:noFill/>
        </p:spPr>
        <p:txBody>
          <a:bodyPr wrap="square" rtlCol="0">
            <a:spAutoFit/>
          </a:bodyPr>
          <a:lstStyle/>
          <a:p>
            <a:r>
              <a:rPr lang="en-IN" sz="2200" b="1" dirty="0">
                <a:solidFill>
                  <a:schemeClr val="accent1">
                    <a:lumMod val="75000"/>
                  </a:schemeClr>
                </a:solidFill>
                <a:latin typeface="Verdana" panose="020B0604030504040204" pitchFamily="34" charset="0"/>
                <a:ea typeface="Verdana" panose="020B0604030504040204" pitchFamily="34" charset="0"/>
              </a:rPr>
              <a:t>  STUDENT_LOGIN() MODULE</a:t>
            </a:r>
          </a:p>
        </p:txBody>
      </p:sp>
      <p:pic>
        <p:nvPicPr>
          <p:cNvPr id="9" name="Picture 8">
            <a:extLst>
              <a:ext uri="{FF2B5EF4-FFF2-40B4-BE49-F238E27FC236}">
                <a16:creationId xmlns:a16="http://schemas.microsoft.com/office/drawing/2014/main" id="{307ABA77-3738-381E-9C8D-039ED9AE61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6929" y="739324"/>
            <a:ext cx="2818122" cy="5709824"/>
          </a:xfrm>
          <a:prstGeom prst="rect">
            <a:avLst/>
          </a:prstGeom>
        </p:spPr>
      </p:pic>
    </p:spTree>
    <p:extLst>
      <p:ext uri="{BB962C8B-B14F-4D97-AF65-F5344CB8AC3E}">
        <p14:creationId xmlns:p14="http://schemas.microsoft.com/office/powerpoint/2010/main" val="960921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93286" y="-100415"/>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9" name="TextBox 8">
            <a:extLst>
              <a:ext uri="{FF2B5EF4-FFF2-40B4-BE49-F238E27FC236}">
                <a16:creationId xmlns:a16="http://schemas.microsoft.com/office/drawing/2014/main" id="{32AD792A-9136-B2EA-6CC4-4E506E3E7386}"/>
              </a:ext>
            </a:extLst>
          </p:cNvPr>
          <p:cNvSpPr txBox="1"/>
          <p:nvPr/>
        </p:nvSpPr>
        <p:spPr>
          <a:xfrm>
            <a:off x="1278304" y="3005414"/>
            <a:ext cx="9448800" cy="646331"/>
          </a:xfrm>
          <a:prstGeom prst="rect">
            <a:avLst/>
          </a:prstGeom>
          <a:noFill/>
        </p:spPr>
        <p:txBody>
          <a:bodyPr wrap="square" rtlCol="0">
            <a:spAutoFit/>
          </a:bodyPr>
          <a:lstStyle/>
          <a:p>
            <a:pPr algn="ctr"/>
            <a:r>
              <a:rPr lang="en-US" sz="3600" b="1" dirty="0">
                <a:solidFill>
                  <a:schemeClr val="accent1">
                    <a:lumMod val="75000"/>
                  </a:schemeClr>
                </a:solidFill>
                <a:latin typeface="Verdana" panose="020B0604030504040204" pitchFamily="34" charset="0"/>
                <a:ea typeface="Verdana" panose="020B0604030504040204" pitchFamily="34" charset="0"/>
              </a:rPr>
              <a:t>Engineering Joint Seat Allocation</a:t>
            </a:r>
            <a:endParaRPr lang="en-IN" sz="3600" b="1" dirty="0">
              <a:solidFill>
                <a:schemeClr val="accent1">
                  <a:lumMod val="7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03538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20" y="158614"/>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9" name="TextBox 8">
            <a:extLst>
              <a:ext uri="{FF2B5EF4-FFF2-40B4-BE49-F238E27FC236}">
                <a16:creationId xmlns:a16="http://schemas.microsoft.com/office/drawing/2014/main" id="{32AD792A-9136-B2EA-6CC4-4E506E3E7386}"/>
              </a:ext>
            </a:extLst>
          </p:cNvPr>
          <p:cNvSpPr txBox="1"/>
          <p:nvPr/>
        </p:nvSpPr>
        <p:spPr>
          <a:xfrm>
            <a:off x="1371600" y="411503"/>
            <a:ext cx="9448800" cy="461665"/>
          </a:xfrm>
          <a:prstGeom prst="rect">
            <a:avLst/>
          </a:prstGeom>
          <a:noFill/>
        </p:spPr>
        <p:txBody>
          <a:bodyPr wrap="square" rtlCol="0">
            <a:spAutoFit/>
          </a:bodyPr>
          <a:lstStyle/>
          <a:p>
            <a:pPr algn="ctr"/>
            <a:r>
              <a:rPr lang="en-IN" sz="2400" b="1" dirty="0">
                <a:solidFill>
                  <a:schemeClr val="accent1">
                    <a:lumMod val="75000"/>
                  </a:schemeClr>
                </a:solidFill>
                <a:latin typeface="Verdana" panose="020B0604030504040204" pitchFamily="34" charset="0"/>
                <a:ea typeface="Verdana" panose="020B0604030504040204" pitchFamily="34" charset="0"/>
              </a:rPr>
              <a:t>STUDENT_LOGIN() MODULE</a:t>
            </a:r>
          </a:p>
        </p:txBody>
      </p:sp>
      <p:graphicFrame>
        <p:nvGraphicFramePr>
          <p:cNvPr id="13" name="TextBox 2">
            <a:extLst>
              <a:ext uri="{FF2B5EF4-FFF2-40B4-BE49-F238E27FC236}">
                <a16:creationId xmlns:a16="http://schemas.microsoft.com/office/drawing/2014/main" id="{A8AB458A-B143-9C02-E20E-C81662B2881A}"/>
              </a:ext>
            </a:extLst>
          </p:cNvPr>
          <p:cNvGraphicFramePr/>
          <p:nvPr>
            <p:extLst>
              <p:ext uri="{D42A27DB-BD31-4B8C-83A1-F6EECF244321}">
                <p14:modId xmlns:p14="http://schemas.microsoft.com/office/powerpoint/2010/main" val="607734521"/>
              </p:ext>
            </p:extLst>
          </p:nvPr>
        </p:nvGraphicFramePr>
        <p:xfrm>
          <a:off x="381622" y="1479503"/>
          <a:ext cx="11428756" cy="385675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6428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0" y="-100415"/>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3" name="TextBox 2">
            <a:extLst>
              <a:ext uri="{FF2B5EF4-FFF2-40B4-BE49-F238E27FC236}">
                <a16:creationId xmlns:a16="http://schemas.microsoft.com/office/drawing/2014/main" id="{ECD8EE16-41EE-68E1-E9C5-6249A2DF2557}"/>
              </a:ext>
            </a:extLst>
          </p:cNvPr>
          <p:cNvSpPr txBox="1"/>
          <p:nvPr/>
        </p:nvSpPr>
        <p:spPr>
          <a:xfrm>
            <a:off x="3630317" y="167101"/>
            <a:ext cx="4931341" cy="430887"/>
          </a:xfrm>
          <a:prstGeom prst="rect">
            <a:avLst/>
          </a:prstGeom>
          <a:noFill/>
        </p:spPr>
        <p:txBody>
          <a:bodyPr wrap="square" rtlCol="0">
            <a:spAutoFit/>
          </a:bodyPr>
          <a:lstStyle/>
          <a:p>
            <a:r>
              <a:rPr lang="en-IN" sz="2200" b="1" dirty="0">
                <a:solidFill>
                  <a:schemeClr val="accent1">
                    <a:lumMod val="75000"/>
                  </a:schemeClr>
                </a:solidFill>
                <a:latin typeface="Verdana" panose="020B0604030504040204" pitchFamily="34" charset="0"/>
                <a:ea typeface="Verdana" panose="020B0604030504040204" pitchFamily="34" charset="0"/>
              </a:rPr>
              <a:t>  COLLEGE_LOGIN() MODULE</a:t>
            </a:r>
          </a:p>
        </p:txBody>
      </p:sp>
      <p:pic>
        <p:nvPicPr>
          <p:cNvPr id="2" name="Picture 1">
            <a:extLst>
              <a:ext uri="{FF2B5EF4-FFF2-40B4-BE49-F238E27FC236}">
                <a16:creationId xmlns:a16="http://schemas.microsoft.com/office/drawing/2014/main" id="{DCCF53F9-260F-5624-B69C-4C2FF6D703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2491" y="739324"/>
            <a:ext cx="2966995" cy="5635156"/>
          </a:xfrm>
          <a:prstGeom prst="rect">
            <a:avLst/>
          </a:prstGeom>
        </p:spPr>
      </p:pic>
    </p:spTree>
    <p:extLst>
      <p:ext uri="{BB962C8B-B14F-4D97-AF65-F5344CB8AC3E}">
        <p14:creationId xmlns:p14="http://schemas.microsoft.com/office/powerpoint/2010/main" val="1071641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lose-up of folded paper&#10;&#10;Description automatically generated">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0" y="33809"/>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descr="A blue and black logo&#10;&#10;Description automatically generated">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9" name="TextBox 8">
            <a:extLst>
              <a:ext uri="{FF2B5EF4-FFF2-40B4-BE49-F238E27FC236}">
                <a16:creationId xmlns:a16="http://schemas.microsoft.com/office/drawing/2014/main" id="{32AD792A-9136-B2EA-6CC4-4E506E3E7386}"/>
              </a:ext>
            </a:extLst>
          </p:cNvPr>
          <p:cNvSpPr txBox="1"/>
          <p:nvPr/>
        </p:nvSpPr>
        <p:spPr>
          <a:xfrm>
            <a:off x="1371600" y="411503"/>
            <a:ext cx="9448800" cy="461665"/>
          </a:xfrm>
          <a:prstGeom prst="rect">
            <a:avLst/>
          </a:prstGeom>
          <a:noFill/>
        </p:spPr>
        <p:txBody>
          <a:bodyPr wrap="square" rtlCol="0">
            <a:spAutoFit/>
          </a:bodyPr>
          <a:lstStyle/>
          <a:p>
            <a:pPr algn="ctr"/>
            <a:r>
              <a:rPr lang="en-IN" sz="2400" b="1" dirty="0">
                <a:solidFill>
                  <a:schemeClr val="accent1">
                    <a:lumMod val="75000"/>
                  </a:schemeClr>
                </a:solidFill>
                <a:latin typeface="Verdana" panose="020B0604030504040204" pitchFamily="34" charset="0"/>
                <a:ea typeface="Verdana" panose="020B0604030504040204" pitchFamily="34" charset="0"/>
              </a:rPr>
              <a:t>COLLEGE_LOGIN() MODULE</a:t>
            </a:r>
          </a:p>
        </p:txBody>
      </p:sp>
      <p:graphicFrame>
        <p:nvGraphicFramePr>
          <p:cNvPr id="13" name="TextBox 2">
            <a:extLst>
              <a:ext uri="{FF2B5EF4-FFF2-40B4-BE49-F238E27FC236}">
                <a16:creationId xmlns:a16="http://schemas.microsoft.com/office/drawing/2014/main" id="{FD622AEA-FD4D-8272-1118-B4A55F5A6A59}"/>
              </a:ext>
            </a:extLst>
          </p:cNvPr>
          <p:cNvGraphicFramePr/>
          <p:nvPr>
            <p:extLst>
              <p:ext uri="{D42A27DB-BD31-4B8C-83A1-F6EECF244321}">
                <p14:modId xmlns:p14="http://schemas.microsoft.com/office/powerpoint/2010/main" val="2736604931"/>
              </p:ext>
            </p:extLst>
          </p:nvPr>
        </p:nvGraphicFramePr>
        <p:xfrm>
          <a:off x="807725" y="882736"/>
          <a:ext cx="10576550" cy="49972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57072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0" y="-100415"/>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3" name="TextBox 2">
            <a:extLst>
              <a:ext uri="{FF2B5EF4-FFF2-40B4-BE49-F238E27FC236}">
                <a16:creationId xmlns:a16="http://schemas.microsoft.com/office/drawing/2014/main" id="{ECD8EE16-41EE-68E1-E9C5-6249A2DF2557}"/>
              </a:ext>
            </a:extLst>
          </p:cNvPr>
          <p:cNvSpPr txBox="1"/>
          <p:nvPr/>
        </p:nvSpPr>
        <p:spPr>
          <a:xfrm>
            <a:off x="4710759" y="114839"/>
            <a:ext cx="2770482" cy="430887"/>
          </a:xfrm>
          <a:prstGeom prst="rect">
            <a:avLst/>
          </a:prstGeom>
          <a:noFill/>
        </p:spPr>
        <p:txBody>
          <a:bodyPr wrap="square" rtlCol="0">
            <a:spAutoFit/>
          </a:bodyPr>
          <a:lstStyle/>
          <a:p>
            <a:r>
              <a:rPr lang="en-IN" sz="2200" b="1" dirty="0">
                <a:solidFill>
                  <a:schemeClr val="accent1">
                    <a:lumMod val="75000"/>
                  </a:schemeClr>
                </a:solidFill>
                <a:latin typeface="Verdana" panose="020B0604030504040204" pitchFamily="34" charset="0"/>
                <a:ea typeface="Verdana" panose="020B0604030504040204" pitchFamily="34" charset="0"/>
              </a:rPr>
              <a:t>  MAIN MODULE</a:t>
            </a:r>
          </a:p>
        </p:txBody>
      </p:sp>
      <p:pic>
        <p:nvPicPr>
          <p:cNvPr id="8" name="Picture 7">
            <a:extLst>
              <a:ext uri="{FF2B5EF4-FFF2-40B4-BE49-F238E27FC236}">
                <a16:creationId xmlns:a16="http://schemas.microsoft.com/office/drawing/2014/main" id="{DE360232-DCC8-B22D-BD4A-E9471F7FC8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5884" y="740138"/>
            <a:ext cx="3340231" cy="5572136"/>
          </a:xfrm>
          <a:prstGeom prst="rect">
            <a:avLst/>
          </a:prstGeom>
        </p:spPr>
      </p:pic>
    </p:spTree>
    <p:extLst>
      <p:ext uri="{BB962C8B-B14F-4D97-AF65-F5344CB8AC3E}">
        <p14:creationId xmlns:p14="http://schemas.microsoft.com/office/powerpoint/2010/main" val="2754862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lose-up of folded paper&#10;&#10;Description automatically generated">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20" y="-100415"/>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descr="A blue and black logo&#10;&#10;Description automatically generated">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9" name="TextBox 8">
            <a:extLst>
              <a:ext uri="{FF2B5EF4-FFF2-40B4-BE49-F238E27FC236}">
                <a16:creationId xmlns:a16="http://schemas.microsoft.com/office/drawing/2014/main" id="{32AD792A-9136-B2EA-6CC4-4E506E3E7386}"/>
              </a:ext>
            </a:extLst>
          </p:cNvPr>
          <p:cNvSpPr txBox="1"/>
          <p:nvPr/>
        </p:nvSpPr>
        <p:spPr>
          <a:xfrm>
            <a:off x="1371600" y="411503"/>
            <a:ext cx="9448800" cy="461665"/>
          </a:xfrm>
          <a:prstGeom prst="rect">
            <a:avLst/>
          </a:prstGeom>
          <a:noFill/>
        </p:spPr>
        <p:txBody>
          <a:bodyPr wrap="square" rtlCol="0">
            <a:spAutoFit/>
          </a:bodyPr>
          <a:lstStyle/>
          <a:p>
            <a:pPr algn="ctr"/>
            <a:r>
              <a:rPr lang="en-IN" sz="2400" b="1" dirty="0">
                <a:solidFill>
                  <a:schemeClr val="accent1">
                    <a:lumMod val="75000"/>
                  </a:schemeClr>
                </a:solidFill>
                <a:latin typeface="Verdana" panose="020B0604030504040204" pitchFamily="34" charset="0"/>
                <a:ea typeface="Verdana" panose="020B0604030504040204" pitchFamily="34" charset="0"/>
              </a:rPr>
              <a:t>MAIN MODULE</a:t>
            </a:r>
          </a:p>
        </p:txBody>
      </p:sp>
      <p:graphicFrame>
        <p:nvGraphicFramePr>
          <p:cNvPr id="11" name="TextBox 2">
            <a:extLst>
              <a:ext uri="{FF2B5EF4-FFF2-40B4-BE49-F238E27FC236}">
                <a16:creationId xmlns:a16="http://schemas.microsoft.com/office/drawing/2014/main" id="{130D9DC4-795C-4B9E-F94D-CAF2876A909E}"/>
              </a:ext>
            </a:extLst>
          </p:cNvPr>
          <p:cNvGraphicFramePr/>
          <p:nvPr>
            <p:extLst>
              <p:ext uri="{D42A27DB-BD31-4B8C-83A1-F6EECF244321}">
                <p14:modId xmlns:p14="http://schemas.microsoft.com/office/powerpoint/2010/main" val="3168597049"/>
              </p:ext>
            </p:extLst>
          </p:nvPr>
        </p:nvGraphicFramePr>
        <p:xfrm>
          <a:off x="2110663" y="1147306"/>
          <a:ext cx="7970674" cy="507831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037122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20" y="0"/>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6126480"/>
            <a:ext cx="12070497" cy="731520"/>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9" name="TextBox 8">
            <a:extLst>
              <a:ext uri="{FF2B5EF4-FFF2-40B4-BE49-F238E27FC236}">
                <a16:creationId xmlns:a16="http://schemas.microsoft.com/office/drawing/2014/main" id="{5E0E2ECB-6C3F-0E3E-78E0-AB19E5886ECC}"/>
              </a:ext>
            </a:extLst>
          </p:cNvPr>
          <p:cNvSpPr txBox="1"/>
          <p:nvPr/>
        </p:nvSpPr>
        <p:spPr>
          <a:xfrm>
            <a:off x="4249706" y="83260"/>
            <a:ext cx="3692588" cy="415498"/>
          </a:xfrm>
          <a:prstGeom prst="rect">
            <a:avLst/>
          </a:prstGeom>
          <a:noFill/>
        </p:spPr>
        <p:txBody>
          <a:bodyPr wrap="square" rtlCol="0">
            <a:spAutoFit/>
          </a:bodyPr>
          <a:lstStyle/>
          <a:p>
            <a:r>
              <a:rPr lang="en-IN" dirty="0">
                <a:latin typeface="Verdana" panose="020B0604030504040204" pitchFamily="34" charset="0"/>
                <a:ea typeface="Verdana" panose="020B0604030504040204" pitchFamily="34" charset="0"/>
              </a:rPr>
              <a:t>    </a:t>
            </a:r>
            <a:r>
              <a:rPr lang="en-IN" sz="2100" b="1" dirty="0">
                <a:solidFill>
                  <a:schemeClr val="accent1">
                    <a:lumMod val="75000"/>
                  </a:schemeClr>
                </a:solidFill>
                <a:latin typeface="Verdana" panose="020B0604030504040204" pitchFamily="34" charset="0"/>
                <a:ea typeface="Verdana" panose="020B0604030504040204" pitchFamily="34" charset="0"/>
              </a:rPr>
              <a:t>IMPLEMENTATION</a:t>
            </a:r>
            <a:r>
              <a:rPr lang="en-IN" dirty="0"/>
              <a:t> </a:t>
            </a:r>
          </a:p>
        </p:txBody>
      </p:sp>
      <p:graphicFrame>
        <p:nvGraphicFramePr>
          <p:cNvPr id="10" name="Table 10">
            <a:extLst>
              <a:ext uri="{FF2B5EF4-FFF2-40B4-BE49-F238E27FC236}">
                <a16:creationId xmlns:a16="http://schemas.microsoft.com/office/drawing/2014/main" id="{E1915A1C-D4FF-32F5-9E6A-C94AFE99C514}"/>
              </a:ext>
            </a:extLst>
          </p:cNvPr>
          <p:cNvGraphicFramePr>
            <a:graphicFrameLocks noGrp="1"/>
          </p:cNvGraphicFramePr>
          <p:nvPr>
            <p:extLst>
              <p:ext uri="{D42A27DB-BD31-4B8C-83A1-F6EECF244321}">
                <p14:modId xmlns:p14="http://schemas.microsoft.com/office/powerpoint/2010/main" val="4080917052"/>
              </p:ext>
            </p:extLst>
          </p:nvPr>
        </p:nvGraphicFramePr>
        <p:xfrm>
          <a:off x="325120" y="567562"/>
          <a:ext cx="11541760" cy="5434680"/>
        </p:xfrm>
        <a:graphic>
          <a:graphicData uri="http://schemas.openxmlformats.org/drawingml/2006/table">
            <a:tbl>
              <a:tblPr firstRow="1" bandRow="1">
                <a:tableStyleId>{5C22544A-7EE6-4342-B048-85BDC9FD1C3A}</a:tableStyleId>
              </a:tblPr>
              <a:tblGrid>
                <a:gridCol w="2885440">
                  <a:extLst>
                    <a:ext uri="{9D8B030D-6E8A-4147-A177-3AD203B41FA5}">
                      <a16:colId xmlns:a16="http://schemas.microsoft.com/office/drawing/2014/main" val="925868708"/>
                    </a:ext>
                  </a:extLst>
                </a:gridCol>
                <a:gridCol w="2885440">
                  <a:extLst>
                    <a:ext uri="{9D8B030D-6E8A-4147-A177-3AD203B41FA5}">
                      <a16:colId xmlns:a16="http://schemas.microsoft.com/office/drawing/2014/main" val="3621069294"/>
                    </a:ext>
                  </a:extLst>
                </a:gridCol>
                <a:gridCol w="2885440">
                  <a:extLst>
                    <a:ext uri="{9D8B030D-6E8A-4147-A177-3AD203B41FA5}">
                      <a16:colId xmlns:a16="http://schemas.microsoft.com/office/drawing/2014/main" val="1275582587"/>
                    </a:ext>
                  </a:extLst>
                </a:gridCol>
                <a:gridCol w="2885440">
                  <a:extLst>
                    <a:ext uri="{9D8B030D-6E8A-4147-A177-3AD203B41FA5}">
                      <a16:colId xmlns:a16="http://schemas.microsoft.com/office/drawing/2014/main" val="3495384000"/>
                    </a:ext>
                  </a:extLst>
                </a:gridCol>
              </a:tblGrid>
              <a:tr h="372303">
                <a:tc gridSpan="4">
                  <a:txBody>
                    <a:bodyPr/>
                    <a:lstStyle/>
                    <a:p>
                      <a:r>
                        <a:rPr lang="en-IN" sz="2000" dirty="0">
                          <a:latin typeface="Verdana" panose="020B0604030504040204" pitchFamily="34" charset="0"/>
                          <a:ea typeface="Verdana" panose="020B0604030504040204" pitchFamily="34" charset="0"/>
                        </a:rPr>
                        <a:t>                                         ORGANISATION OF DATA</a:t>
                      </a:r>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extLst>
                  <a:ext uri="{0D108BD9-81ED-4DB2-BD59-A6C34878D82A}">
                    <a16:rowId xmlns:a16="http://schemas.microsoft.com/office/drawing/2014/main" val="3369670644"/>
                  </a:ext>
                </a:extLst>
              </a:tr>
              <a:tr h="601412">
                <a:tc>
                  <a:txBody>
                    <a:bodyPr/>
                    <a:lstStyle/>
                    <a:p>
                      <a:r>
                        <a:rPr lang="en-IN" b="1" dirty="0">
                          <a:solidFill>
                            <a:schemeClr val="tx1"/>
                          </a:solidFill>
                          <a:latin typeface="Verdana" panose="020B0604030504040204" pitchFamily="34" charset="0"/>
                          <a:ea typeface="Verdana" panose="020B0604030504040204" pitchFamily="34" charset="0"/>
                        </a:rPr>
                        <a:t>         ARRAY</a:t>
                      </a:r>
                    </a:p>
                  </a:txBody>
                  <a:tcPr/>
                </a:tc>
                <a:tc>
                  <a:txBody>
                    <a:bodyPr/>
                    <a:lstStyle/>
                    <a:p>
                      <a:r>
                        <a:rPr lang="en-IN" dirty="0"/>
                        <a:t>      </a:t>
                      </a:r>
                      <a:r>
                        <a:rPr lang="en-IN" b="1" dirty="0">
                          <a:latin typeface="Verdana" panose="020B0604030504040204" pitchFamily="34" charset="0"/>
                          <a:ea typeface="Verdana" panose="020B0604030504040204" pitchFamily="34" charset="0"/>
                        </a:rPr>
                        <a:t>STRUCTURES</a:t>
                      </a:r>
                    </a:p>
                  </a:txBody>
                  <a:tcPr/>
                </a:tc>
                <a:tc>
                  <a:txBody>
                    <a:bodyPr/>
                    <a:lstStyle/>
                    <a:p>
                      <a:pPr algn="ctr"/>
                      <a:r>
                        <a:rPr lang="en-IN" b="1" dirty="0">
                          <a:latin typeface="Verdana" panose="020B0604030504040204" pitchFamily="34" charset="0"/>
                          <a:ea typeface="Verdana" panose="020B0604030504040204" pitchFamily="34" charset="0"/>
                        </a:rPr>
                        <a:t>ARRAY OF   STRUCTURES</a:t>
                      </a:r>
                    </a:p>
                  </a:txBody>
                  <a:tcPr/>
                </a:tc>
                <a:tc>
                  <a:txBody>
                    <a:bodyPr/>
                    <a:lstStyle/>
                    <a:p>
                      <a:r>
                        <a:rPr lang="en-IN" b="1" dirty="0">
                          <a:latin typeface="Verdana" panose="020B0604030504040204" pitchFamily="34" charset="0"/>
                          <a:ea typeface="Verdana" panose="020B0604030504040204" pitchFamily="34" charset="0"/>
                        </a:rPr>
                        <a:t>          FILES</a:t>
                      </a:r>
                    </a:p>
                  </a:txBody>
                  <a:tcPr/>
                </a:tc>
                <a:extLst>
                  <a:ext uri="{0D108BD9-81ED-4DB2-BD59-A6C34878D82A}">
                    <a16:rowId xmlns:a16="http://schemas.microsoft.com/office/drawing/2014/main" val="4013868572"/>
                  </a:ext>
                </a:extLst>
              </a:tr>
              <a:tr h="4398360">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Arrays are used to store data related to preferences, assigned students, and other information. For example, the ‘</a:t>
                      </a:r>
                      <a:r>
                        <a:rPr lang="en-US" sz="1800" b="1" kern="1200" dirty="0" err="1">
                          <a:solidFill>
                            <a:schemeClr val="dk1"/>
                          </a:solidFill>
                          <a:effectLst/>
                          <a:latin typeface="Times New Roman" panose="02020603050405020304" pitchFamily="18" charset="0"/>
                          <a:ea typeface="+mn-ea"/>
                          <a:cs typeface="Times New Roman" panose="02020603050405020304" pitchFamily="18" charset="0"/>
                        </a:rPr>
                        <a:t>pref</a:t>
                      </a:r>
                      <a:r>
                        <a:rPr lang="en-US" sz="1800" b="1" kern="1200" dirty="0">
                          <a:solidFill>
                            <a:schemeClr val="dk1"/>
                          </a:solidFill>
                          <a:effectLst/>
                          <a:latin typeface="Times New Roman" panose="02020603050405020304" pitchFamily="18" charset="0"/>
                          <a:ea typeface="+mn-ea"/>
                          <a:cs typeface="Times New Roman" panose="02020603050405020304" pitchFamily="18" charset="0"/>
                        </a:rPr>
                        <a:t>’</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array in the ‘</a:t>
                      </a:r>
                      <a:r>
                        <a:rPr lang="en-US" sz="1800" b="1" kern="1200" dirty="0">
                          <a:solidFill>
                            <a:schemeClr val="dk1"/>
                          </a:solidFill>
                          <a:effectLst/>
                          <a:latin typeface="Times New Roman" panose="02020603050405020304" pitchFamily="18" charset="0"/>
                          <a:ea typeface="+mn-ea"/>
                          <a:cs typeface="Times New Roman" panose="02020603050405020304" pitchFamily="18" charset="0"/>
                        </a:rPr>
                        <a:t>Student’</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structure stores the preferences of a student, and the ‘</a:t>
                      </a:r>
                      <a:r>
                        <a:rPr lang="en-US" sz="1800" b="1" kern="1200" dirty="0" err="1">
                          <a:solidFill>
                            <a:schemeClr val="dk1"/>
                          </a:solidFill>
                          <a:effectLst/>
                          <a:latin typeface="Times New Roman" panose="02020603050405020304" pitchFamily="18" charset="0"/>
                          <a:ea typeface="+mn-ea"/>
                          <a:cs typeface="Times New Roman" panose="02020603050405020304" pitchFamily="18" charset="0"/>
                        </a:rPr>
                        <a:t>assigned_stu</a:t>
                      </a:r>
                      <a:r>
                        <a:rPr lang="en-US" sz="1800" b="1" kern="1200" dirty="0">
                          <a:solidFill>
                            <a:schemeClr val="dk1"/>
                          </a:solidFill>
                          <a:effectLst/>
                          <a:latin typeface="Times New Roman" panose="02020603050405020304" pitchFamily="18" charset="0"/>
                          <a:ea typeface="+mn-ea"/>
                          <a:cs typeface="Times New Roman" panose="02020603050405020304" pitchFamily="18" charset="0"/>
                        </a:rPr>
                        <a:t>’</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array in the ‘</a:t>
                      </a:r>
                      <a:r>
                        <a:rPr lang="en-US" sz="1800" b="1" kern="1200" dirty="0">
                          <a:solidFill>
                            <a:schemeClr val="dk1"/>
                          </a:solidFill>
                          <a:effectLst/>
                          <a:latin typeface="Times New Roman" panose="02020603050405020304" pitchFamily="18" charset="0"/>
                          <a:ea typeface="+mn-ea"/>
                          <a:cs typeface="Times New Roman" panose="02020603050405020304" pitchFamily="18" charset="0"/>
                        </a:rPr>
                        <a:t>College’</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structure stores the names of students assigned to a particular branch in a college.</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Structures are used to define custom data types that encapsulate related information. The ‘</a:t>
                      </a:r>
                      <a:r>
                        <a:rPr lang="en-US" sz="1800" b="1" kern="1200" dirty="0">
                          <a:solidFill>
                            <a:schemeClr val="dk1"/>
                          </a:solidFill>
                          <a:effectLst/>
                          <a:latin typeface="Times New Roman" panose="02020603050405020304" pitchFamily="18" charset="0"/>
                          <a:ea typeface="+mn-ea"/>
                          <a:cs typeface="Times New Roman" panose="02020603050405020304" pitchFamily="18" charset="0"/>
                        </a:rPr>
                        <a:t>Student’</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structure stores information about a student, including their name, preferences, assigned branch, and next choice. The ‘</a:t>
                      </a:r>
                      <a:r>
                        <a:rPr lang="en-US" sz="1800" b="1" kern="1200" dirty="0">
                          <a:solidFill>
                            <a:schemeClr val="dk1"/>
                          </a:solidFill>
                          <a:effectLst/>
                          <a:latin typeface="Times New Roman" panose="02020603050405020304" pitchFamily="18" charset="0"/>
                          <a:ea typeface="+mn-ea"/>
                          <a:cs typeface="Times New Roman" panose="02020603050405020304" pitchFamily="18" charset="0"/>
                        </a:rPr>
                        <a:t>College’</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structure stores information about a college, including its name, capacity, assigned students, and the number of students allotted to a branch.</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An array of structures is used to store multiple instances of the same structure type. In this code, an array of ‘</a:t>
                      </a:r>
                      <a:r>
                        <a:rPr lang="en-US" sz="1800" b="1" kern="1200" dirty="0">
                          <a:solidFill>
                            <a:schemeClr val="dk1"/>
                          </a:solidFill>
                          <a:effectLst/>
                          <a:latin typeface="Times New Roman" panose="02020603050405020304" pitchFamily="18" charset="0"/>
                          <a:ea typeface="+mn-ea"/>
                          <a:cs typeface="Times New Roman" panose="02020603050405020304" pitchFamily="18" charset="0"/>
                        </a:rPr>
                        <a:t>Student’</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structures (</a:t>
                      </a:r>
                      <a:r>
                        <a:rPr lang="en-US" sz="1800" b="1" kern="1200" dirty="0" err="1">
                          <a:solidFill>
                            <a:schemeClr val="dk1"/>
                          </a:solidFill>
                          <a:effectLst/>
                          <a:latin typeface="Times New Roman" panose="02020603050405020304" pitchFamily="18" charset="0"/>
                          <a:ea typeface="+mn-ea"/>
                          <a:cs typeface="Times New Roman" panose="02020603050405020304" pitchFamily="18" charset="0"/>
                        </a:rPr>
                        <a:t>studentarr</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and an array of ‘</a:t>
                      </a:r>
                      <a:r>
                        <a:rPr lang="en-US" sz="1800" b="1" kern="1200" dirty="0">
                          <a:solidFill>
                            <a:schemeClr val="dk1"/>
                          </a:solidFill>
                          <a:effectLst/>
                          <a:latin typeface="Times New Roman" panose="02020603050405020304" pitchFamily="18" charset="0"/>
                          <a:ea typeface="+mn-ea"/>
                          <a:cs typeface="Times New Roman" panose="02020603050405020304" pitchFamily="18" charset="0"/>
                        </a:rPr>
                        <a:t>College’</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structures (</a:t>
                      </a:r>
                      <a:r>
                        <a:rPr lang="en-US" sz="1800" b="1" kern="1200" dirty="0" err="1">
                          <a:solidFill>
                            <a:schemeClr val="dk1"/>
                          </a:solidFill>
                          <a:effectLst/>
                          <a:latin typeface="Times New Roman" panose="02020603050405020304" pitchFamily="18" charset="0"/>
                          <a:ea typeface="+mn-ea"/>
                          <a:cs typeface="Times New Roman" panose="02020603050405020304" pitchFamily="18" charset="0"/>
                        </a:rPr>
                        <a:t>collegearr</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are used to store information about multiple students and colleges, respectively.</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Files are used for reading and writing data. The code reads data from files like </a:t>
                      </a:r>
                      <a:r>
                        <a:rPr lang="en-US" sz="1800" b="1" kern="1200" dirty="0">
                          <a:solidFill>
                            <a:schemeClr val="dk1"/>
                          </a:solidFill>
                          <a:effectLst/>
                          <a:latin typeface="Times New Roman" panose="02020603050405020304" pitchFamily="18" charset="0"/>
                          <a:ea typeface="+mn-ea"/>
                          <a:cs typeface="Times New Roman" panose="02020603050405020304" pitchFamily="18" charset="0"/>
                        </a:rPr>
                        <a:t>"studentpreference.txt", "Allotment.txt",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and </a:t>
                      </a:r>
                      <a:r>
                        <a:rPr lang="en-US" sz="1800" b="1" kern="1200" dirty="0">
                          <a:solidFill>
                            <a:schemeClr val="dk1"/>
                          </a:solidFill>
                          <a:effectLst/>
                          <a:latin typeface="Times New Roman" panose="02020603050405020304" pitchFamily="18" charset="0"/>
                          <a:ea typeface="+mn-ea"/>
                          <a:cs typeface="Times New Roman" panose="02020603050405020304" pitchFamily="18" charset="0"/>
                        </a:rPr>
                        <a:t>"college_allotment.txt".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It also writes the allocated seats and assigned students to the </a:t>
                      </a:r>
                      <a:r>
                        <a:rPr lang="en-US" sz="1800" b="1" kern="1200" dirty="0">
                          <a:solidFill>
                            <a:schemeClr val="dk1"/>
                          </a:solidFill>
                          <a:effectLst/>
                          <a:latin typeface="Times New Roman" panose="02020603050405020304" pitchFamily="18" charset="0"/>
                          <a:ea typeface="+mn-ea"/>
                          <a:cs typeface="Times New Roman" panose="02020603050405020304" pitchFamily="18" charset="0"/>
                        </a:rPr>
                        <a:t>"Allotment.txt" </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file.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90381710"/>
                  </a:ext>
                </a:extLst>
              </a:tr>
            </a:tbl>
          </a:graphicData>
        </a:graphic>
      </p:graphicFrame>
    </p:spTree>
    <p:extLst>
      <p:ext uri="{BB962C8B-B14F-4D97-AF65-F5344CB8AC3E}">
        <p14:creationId xmlns:p14="http://schemas.microsoft.com/office/powerpoint/2010/main" val="22789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20" y="10"/>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6102220"/>
            <a:ext cx="12070497" cy="802433"/>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graphicFrame>
        <p:nvGraphicFramePr>
          <p:cNvPr id="2" name="Table 2">
            <a:extLst>
              <a:ext uri="{FF2B5EF4-FFF2-40B4-BE49-F238E27FC236}">
                <a16:creationId xmlns:a16="http://schemas.microsoft.com/office/drawing/2014/main" id="{42CAE447-849B-4F16-6301-94AB1C8BA3F4}"/>
              </a:ext>
            </a:extLst>
          </p:cNvPr>
          <p:cNvGraphicFramePr>
            <a:graphicFrameLocks noGrp="1"/>
          </p:cNvGraphicFramePr>
          <p:nvPr>
            <p:extLst>
              <p:ext uri="{D42A27DB-BD31-4B8C-83A1-F6EECF244321}">
                <p14:modId xmlns:p14="http://schemas.microsoft.com/office/powerpoint/2010/main" val="2242389366"/>
              </p:ext>
            </p:extLst>
          </p:nvPr>
        </p:nvGraphicFramePr>
        <p:xfrm>
          <a:off x="629919" y="308356"/>
          <a:ext cx="11089329" cy="5588591"/>
        </p:xfrm>
        <a:graphic>
          <a:graphicData uri="http://schemas.openxmlformats.org/drawingml/2006/table">
            <a:tbl>
              <a:tblPr firstRow="1" bandRow="1">
                <a:tableStyleId>{5C22544A-7EE6-4342-B048-85BDC9FD1C3A}</a:tableStyleId>
              </a:tblPr>
              <a:tblGrid>
                <a:gridCol w="2217866">
                  <a:extLst>
                    <a:ext uri="{9D8B030D-6E8A-4147-A177-3AD203B41FA5}">
                      <a16:colId xmlns:a16="http://schemas.microsoft.com/office/drawing/2014/main" val="2263501859"/>
                    </a:ext>
                  </a:extLst>
                </a:gridCol>
                <a:gridCol w="2217866">
                  <a:extLst>
                    <a:ext uri="{9D8B030D-6E8A-4147-A177-3AD203B41FA5}">
                      <a16:colId xmlns:a16="http://schemas.microsoft.com/office/drawing/2014/main" val="4185104999"/>
                    </a:ext>
                  </a:extLst>
                </a:gridCol>
                <a:gridCol w="2217866">
                  <a:extLst>
                    <a:ext uri="{9D8B030D-6E8A-4147-A177-3AD203B41FA5}">
                      <a16:colId xmlns:a16="http://schemas.microsoft.com/office/drawing/2014/main" val="3946878499"/>
                    </a:ext>
                  </a:extLst>
                </a:gridCol>
                <a:gridCol w="2207964">
                  <a:extLst>
                    <a:ext uri="{9D8B030D-6E8A-4147-A177-3AD203B41FA5}">
                      <a16:colId xmlns:a16="http://schemas.microsoft.com/office/drawing/2014/main" val="892598091"/>
                    </a:ext>
                  </a:extLst>
                </a:gridCol>
                <a:gridCol w="2227767">
                  <a:extLst>
                    <a:ext uri="{9D8B030D-6E8A-4147-A177-3AD203B41FA5}">
                      <a16:colId xmlns:a16="http://schemas.microsoft.com/office/drawing/2014/main" val="2355452439"/>
                    </a:ext>
                  </a:extLst>
                </a:gridCol>
              </a:tblGrid>
              <a:tr h="569578">
                <a:tc gridSpan="4">
                  <a:txBody>
                    <a:bodyPr/>
                    <a:lstStyle/>
                    <a:p>
                      <a:pPr algn="ctr"/>
                      <a:r>
                        <a:rPr lang="en-IN" dirty="0">
                          <a:latin typeface="Verdana" panose="020B0604030504040204" pitchFamily="34" charset="0"/>
                          <a:ea typeface="Verdana" panose="020B0604030504040204" pitchFamily="34" charset="0"/>
                        </a:rPr>
                        <a:t>LIBRARIES</a:t>
                      </a:r>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ctr"/>
                      <a:r>
                        <a:rPr lang="en-IN" dirty="0">
                          <a:latin typeface="Verdana" panose="020B0604030504040204" pitchFamily="34" charset="0"/>
                          <a:ea typeface="Verdana" panose="020B0604030504040204" pitchFamily="34" charset="0"/>
                        </a:rPr>
                        <a:t>APIs</a:t>
                      </a:r>
                    </a:p>
                  </a:txBody>
                  <a:tcPr/>
                </a:tc>
                <a:extLst>
                  <a:ext uri="{0D108BD9-81ED-4DB2-BD59-A6C34878D82A}">
                    <a16:rowId xmlns:a16="http://schemas.microsoft.com/office/drawing/2014/main" val="1194194294"/>
                  </a:ext>
                </a:extLst>
              </a:tr>
              <a:tr h="661957">
                <a:tc>
                  <a:txBody>
                    <a:bodyPr/>
                    <a:lstStyle/>
                    <a:p>
                      <a:pPr algn="ctr"/>
                      <a:r>
                        <a:rPr lang="en-IN" b="1" dirty="0" err="1">
                          <a:latin typeface="Verdana" panose="020B0604030504040204" pitchFamily="34" charset="0"/>
                          <a:ea typeface="Verdana" panose="020B0604030504040204" pitchFamily="34" charset="0"/>
                        </a:rPr>
                        <a:t>stdio.h</a:t>
                      </a:r>
                      <a:endParaRPr lang="en-IN" b="1" dirty="0">
                        <a:latin typeface="Verdana" panose="020B0604030504040204" pitchFamily="34" charset="0"/>
                        <a:ea typeface="Verdana" panose="020B0604030504040204" pitchFamily="34" charset="0"/>
                      </a:endParaRPr>
                    </a:p>
                  </a:txBody>
                  <a:tcPr/>
                </a:tc>
                <a:tc>
                  <a:txBody>
                    <a:bodyPr/>
                    <a:lstStyle/>
                    <a:p>
                      <a:pPr algn="ctr"/>
                      <a:r>
                        <a:rPr lang="en-IN" b="1" dirty="0" err="1">
                          <a:latin typeface="Verdana" panose="020B0604030504040204" pitchFamily="34" charset="0"/>
                          <a:ea typeface="Verdana" panose="020B0604030504040204" pitchFamily="34" charset="0"/>
                        </a:rPr>
                        <a:t>string.h</a:t>
                      </a:r>
                      <a:endParaRPr lang="en-IN" b="1" dirty="0">
                        <a:latin typeface="Verdana" panose="020B0604030504040204" pitchFamily="34" charset="0"/>
                        <a:ea typeface="Verdana" panose="020B0604030504040204" pitchFamily="34" charset="0"/>
                      </a:endParaRPr>
                    </a:p>
                  </a:txBody>
                  <a:tcPr/>
                </a:tc>
                <a:tc>
                  <a:txBody>
                    <a:bodyPr/>
                    <a:lstStyle/>
                    <a:p>
                      <a:pPr algn="ctr"/>
                      <a:r>
                        <a:rPr lang="en-IN" b="1" dirty="0" err="1">
                          <a:latin typeface="Verdana" panose="020B0604030504040204" pitchFamily="34" charset="0"/>
                          <a:ea typeface="Verdana" panose="020B0604030504040204" pitchFamily="34" charset="0"/>
                        </a:rPr>
                        <a:t>stdlib.h</a:t>
                      </a:r>
                      <a:endParaRPr lang="en-IN" b="1" dirty="0">
                        <a:latin typeface="Verdana" panose="020B0604030504040204" pitchFamily="34" charset="0"/>
                        <a:ea typeface="Verdana" panose="020B0604030504040204" pitchFamily="34" charset="0"/>
                      </a:endParaRPr>
                    </a:p>
                  </a:txBody>
                  <a:tcPr/>
                </a:tc>
                <a:tc>
                  <a:txBody>
                    <a:bodyPr/>
                    <a:lstStyle/>
                    <a:p>
                      <a:pPr algn="ctr"/>
                      <a:r>
                        <a:rPr lang="en-IN" b="1" dirty="0" err="1">
                          <a:latin typeface="Verdana" panose="020B0604030504040204" pitchFamily="34" charset="0"/>
                          <a:ea typeface="Verdana" panose="020B0604030504040204" pitchFamily="34" charset="0"/>
                        </a:rPr>
                        <a:t>strings.h</a:t>
                      </a:r>
                      <a:endParaRPr lang="en-IN" b="1" dirty="0">
                        <a:latin typeface="Verdana" panose="020B0604030504040204" pitchFamily="34" charset="0"/>
                        <a:ea typeface="Verdana" panose="020B0604030504040204" pitchFamily="34" charset="0"/>
                      </a:endParaRPr>
                    </a:p>
                  </a:txBody>
                  <a:tcPr/>
                </a:tc>
                <a:tc>
                  <a:txBody>
                    <a:bodyPr/>
                    <a:lstStyle/>
                    <a:p>
                      <a:pPr algn="ctr"/>
                      <a:r>
                        <a:rPr lang="en-IN" b="1" dirty="0" err="1">
                          <a:latin typeface="Verdana" panose="020B0604030504040204" pitchFamily="34" charset="0"/>
                          <a:ea typeface="Verdana" panose="020B0604030504040204" pitchFamily="34" charset="0"/>
                        </a:rPr>
                        <a:t>functions.h</a:t>
                      </a:r>
                      <a:endParaRPr lang="en-IN" b="1" dirty="0">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2833210902"/>
                  </a:ext>
                </a:extLst>
              </a:tr>
              <a:tr h="4357056">
                <a:tc>
                  <a:txBody>
                    <a:bodyPr/>
                    <a:lstStyle/>
                    <a:p>
                      <a:pPr lvl="0"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Provides input/output functions like </a:t>
                      </a:r>
                      <a:r>
                        <a:rPr lang="en-US" sz="1800" b="1" kern="1200" dirty="0" err="1">
                          <a:solidFill>
                            <a:schemeClr val="dk1"/>
                          </a:solidFill>
                          <a:effectLst/>
                          <a:latin typeface="Times New Roman" panose="02020603050405020304" pitchFamily="18" charset="0"/>
                          <a:ea typeface="+mn-ea"/>
                          <a:cs typeface="Times New Roman" panose="02020603050405020304" pitchFamily="18" charset="0"/>
                        </a:rPr>
                        <a:t>printf</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and </a:t>
                      </a:r>
                      <a:r>
                        <a:rPr lang="en-US" sz="1800" b="1" kern="1200" dirty="0" err="1">
                          <a:solidFill>
                            <a:schemeClr val="dk1"/>
                          </a:solidFill>
                          <a:effectLst/>
                          <a:latin typeface="Times New Roman" panose="02020603050405020304" pitchFamily="18" charset="0"/>
                          <a:ea typeface="+mn-ea"/>
                          <a:cs typeface="Times New Roman" panose="02020603050405020304" pitchFamily="18" charset="0"/>
                        </a:rPr>
                        <a:t>scanf</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Provides string manipulation functions like </a:t>
                      </a:r>
                      <a:r>
                        <a:rPr lang="en-US" sz="1800" b="1" kern="1200" dirty="0" err="1">
                          <a:solidFill>
                            <a:schemeClr val="dk1"/>
                          </a:solidFill>
                          <a:effectLst/>
                          <a:latin typeface="Times New Roman" panose="02020603050405020304" pitchFamily="18" charset="0"/>
                          <a:ea typeface="+mn-ea"/>
                          <a:cs typeface="Times New Roman" panose="02020603050405020304" pitchFamily="18" charset="0"/>
                        </a:rPr>
                        <a:t>strcpy</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and </a:t>
                      </a:r>
                      <a:r>
                        <a:rPr lang="en-US" sz="1800" b="1" kern="1200" dirty="0" err="1">
                          <a:solidFill>
                            <a:schemeClr val="dk1"/>
                          </a:solidFill>
                          <a:effectLst/>
                          <a:latin typeface="Times New Roman" panose="02020603050405020304" pitchFamily="18" charset="0"/>
                          <a:ea typeface="+mn-ea"/>
                          <a:cs typeface="Times New Roman" panose="02020603050405020304" pitchFamily="18" charset="0"/>
                        </a:rPr>
                        <a:t>strcmp</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Provides general-purpose functions like </a:t>
                      </a:r>
                      <a:r>
                        <a:rPr lang="en-US" sz="1800" b="1" kern="1200" dirty="0" err="1">
                          <a:solidFill>
                            <a:schemeClr val="dk1"/>
                          </a:solidFill>
                          <a:effectLst/>
                          <a:latin typeface="Times New Roman" panose="02020603050405020304" pitchFamily="18" charset="0"/>
                          <a:ea typeface="+mn-ea"/>
                          <a:cs typeface="Times New Roman" panose="02020603050405020304" pitchFamily="18" charset="0"/>
                        </a:rPr>
                        <a:t>atoi</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and </a:t>
                      </a:r>
                      <a:r>
                        <a:rPr lang="en-US" sz="1800" b="1" kern="1200" dirty="0" err="1">
                          <a:solidFill>
                            <a:schemeClr val="dk1"/>
                          </a:solidFill>
                          <a:effectLst/>
                          <a:latin typeface="Times New Roman" panose="02020603050405020304" pitchFamily="18" charset="0"/>
                          <a:ea typeface="+mn-ea"/>
                          <a:cs typeface="Times New Roman" panose="02020603050405020304" pitchFamily="18" charset="0"/>
                        </a:rPr>
                        <a:t>fclose</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Provides additional string manipulation functions like </a:t>
                      </a:r>
                      <a:r>
                        <a:rPr lang="en-US" sz="1800" b="1" kern="1200" dirty="0" err="1">
                          <a:solidFill>
                            <a:schemeClr val="dk1"/>
                          </a:solidFill>
                          <a:effectLst/>
                          <a:latin typeface="Times New Roman" panose="02020603050405020304" pitchFamily="18" charset="0"/>
                          <a:ea typeface="+mn-ea"/>
                          <a:cs typeface="Times New Roman" panose="02020603050405020304" pitchFamily="18" charset="0"/>
                        </a:rPr>
                        <a:t>strupr</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The </a:t>
                      </a:r>
                      <a:r>
                        <a:rPr lang="en-US" sz="1800" b="1" kern="1200" dirty="0">
                          <a:solidFill>
                            <a:schemeClr val="dk1"/>
                          </a:solidFill>
                          <a:effectLst/>
                          <a:latin typeface="Times New Roman" panose="02020603050405020304" pitchFamily="18" charset="0"/>
                          <a:ea typeface="+mn-ea"/>
                          <a:cs typeface="Times New Roman" panose="02020603050405020304" pitchFamily="18" charset="0"/>
                        </a:rPr>
                        <a:t>"</a:t>
                      </a:r>
                      <a:r>
                        <a:rPr lang="en-US" sz="1800" b="1" kern="1200" dirty="0" err="1">
                          <a:solidFill>
                            <a:schemeClr val="dk1"/>
                          </a:solidFill>
                          <a:effectLst/>
                          <a:latin typeface="Times New Roman" panose="02020603050405020304" pitchFamily="18" charset="0"/>
                          <a:ea typeface="+mn-ea"/>
                          <a:cs typeface="Times New Roman" panose="02020603050405020304" pitchFamily="18" charset="0"/>
                        </a:rPr>
                        <a:t>functions.h</a:t>
                      </a:r>
                      <a:r>
                        <a:rPr lang="en-US" sz="1800" b="1" kern="1200" dirty="0">
                          <a:solidFill>
                            <a:schemeClr val="dk1"/>
                          </a:solidFill>
                          <a:effectLst/>
                          <a:latin typeface="Times New Roman" panose="02020603050405020304" pitchFamily="18" charset="0"/>
                          <a:ea typeface="+mn-ea"/>
                          <a:cs typeface="Times New Roman" panose="02020603050405020304" pitchFamily="18" charset="0"/>
                        </a:rPr>
                        <a:t>"</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header file likely contains function prototypes and definitions for various operations related to student and college preferences, password checking, file handling, and more. The actual content of this header file is not provided in the code snippet.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9030573"/>
                  </a:ext>
                </a:extLst>
              </a:tr>
            </a:tbl>
          </a:graphicData>
        </a:graphic>
      </p:graphicFrame>
    </p:spTree>
    <p:extLst>
      <p:ext uri="{BB962C8B-B14F-4D97-AF65-F5344CB8AC3E}">
        <p14:creationId xmlns:p14="http://schemas.microsoft.com/office/powerpoint/2010/main" val="212296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20" y="10"/>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8" name="TextBox 7">
            <a:extLst>
              <a:ext uri="{FF2B5EF4-FFF2-40B4-BE49-F238E27FC236}">
                <a16:creationId xmlns:a16="http://schemas.microsoft.com/office/drawing/2014/main" id="{9FFD77F2-A120-E74A-181D-5949FBA5D352}"/>
              </a:ext>
            </a:extLst>
          </p:cNvPr>
          <p:cNvSpPr txBox="1"/>
          <p:nvPr/>
        </p:nvSpPr>
        <p:spPr>
          <a:xfrm>
            <a:off x="4231640" y="325121"/>
            <a:ext cx="3728720" cy="369332"/>
          </a:xfrm>
          <a:prstGeom prst="rect">
            <a:avLst/>
          </a:prstGeom>
          <a:noFill/>
        </p:spPr>
        <p:txBody>
          <a:bodyPr wrap="square" rtlCol="0">
            <a:spAutoFit/>
          </a:bodyPr>
          <a:lstStyle/>
          <a:p>
            <a:r>
              <a:rPr lang="en-IN" b="1" dirty="0">
                <a:solidFill>
                  <a:schemeClr val="accent1">
                    <a:lumMod val="75000"/>
                  </a:schemeClr>
                </a:solidFill>
                <a:latin typeface="Verdana" panose="020B0604030504040204" pitchFamily="34" charset="0"/>
                <a:ea typeface="Verdana" panose="020B0604030504040204" pitchFamily="34" charset="0"/>
              </a:rPr>
              <a:t>USER INTERFACE DESIGN</a:t>
            </a:r>
          </a:p>
        </p:txBody>
      </p:sp>
      <p:graphicFrame>
        <p:nvGraphicFramePr>
          <p:cNvPr id="10" name="TextBox 2">
            <a:extLst>
              <a:ext uri="{FF2B5EF4-FFF2-40B4-BE49-F238E27FC236}">
                <a16:creationId xmlns:a16="http://schemas.microsoft.com/office/drawing/2014/main" id="{81EE14E1-6BF5-4315-3A1F-A788DFFA7906}"/>
              </a:ext>
            </a:extLst>
          </p:cNvPr>
          <p:cNvGraphicFramePr/>
          <p:nvPr>
            <p:extLst>
              <p:ext uri="{D42A27DB-BD31-4B8C-83A1-F6EECF244321}">
                <p14:modId xmlns:p14="http://schemas.microsoft.com/office/powerpoint/2010/main" val="1913518254"/>
              </p:ext>
            </p:extLst>
          </p:nvPr>
        </p:nvGraphicFramePr>
        <p:xfrm>
          <a:off x="1524000" y="954694"/>
          <a:ext cx="9144000" cy="33716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TextBox 10">
            <a:extLst>
              <a:ext uri="{FF2B5EF4-FFF2-40B4-BE49-F238E27FC236}">
                <a16:creationId xmlns:a16="http://schemas.microsoft.com/office/drawing/2014/main" id="{659F3A9C-5B7C-5D92-B09E-4AE401A7F3FC}"/>
              </a:ext>
            </a:extLst>
          </p:cNvPr>
          <p:cNvSpPr txBox="1"/>
          <p:nvPr/>
        </p:nvSpPr>
        <p:spPr>
          <a:xfrm>
            <a:off x="2738120" y="4822797"/>
            <a:ext cx="6715760" cy="403957"/>
          </a:xfrm>
          <a:prstGeom prst="rect">
            <a:avLst/>
          </a:prstGeom>
          <a:noFill/>
        </p:spPr>
        <p:txBody>
          <a:bodyPr wrap="square">
            <a:spAutoFit/>
          </a:bodyPr>
          <a:lstStyle/>
          <a:p>
            <a:pPr lvl="0">
              <a:lnSpc>
                <a:spcPct val="107000"/>
              </a:lnSpc>
              <a:spcAft>
                <a:spcPts val="800"/>
              </a:spcAft>
            </a:pPr>
            <a:r>
              <a:rPr lang="en-US" sz="2000" b="1" kern="100" dirty="0">
                <a:solidFill>
                  <a:schemeClr val="accent1">
                    <a:lumMod val="75000"/>
                  </a:schemeClr>
                </a:solidFill>
                <a:effectLst/>
                <a:latin typeface="Verdana" panose="020B0604030504040204" pitchFamily="34" charset="0"/>
                <a:ea typeface="Verdana" panose="020B0604030504040204" pitchFamily="34" charset="0"/>
                <a:cs typeface="Times New Roman" panose="02020603050405020304" pitchFamily="18" charset="0"/>
              </a:rPr>
              <a:t>Platform used for Code Development: </a:t>
            </a:r>
            <a:r>
              <a:rPr lang="en-US"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Dev C++</a:t>
            </a:r>
            <a:endParaRPr lang="en-IN" sz="20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4589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37323" y="9"/>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992049"/>
            <a:ext cx="12070497" cy="877704"/>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2" name="TextBox 1">
            <a:extLst>
              <a:ext uri="{FF2B5EF4-FFF2-40B4-BE49-F238E27FC236}">
                <a16:creationId xmlns:a16="http://schemas.microsoft.com/office/drawing/2014/main" id="{56251BBF-CC77-843B-BE57-395C4C5C3B87}"/>
              </a:ext>
            </a:extLst>
          </p:cNvPr>
          <p:cNvSpPr txBox="1"/>
          <p:nvPr/>
        </p:nvSpPr>
        <p:spPr>
          <a:xfrm>
            <a:off x="4907306" y="211438"/>
            <a:ext cx="2377388" cy="400110"/>
          </a:xfrm>
          <a:prstGeom prst="rect">
            <a:avLst/>
          </a:prstGeom>
          <a:noFill/>
        </p:spPr>
        <p:txBody>
          <a:bodyPr wrap="square" rtlCol="0">
            <a:spAutoFit/>
          </a:bodyPr>
          <a:lstStyle/>
          <a:p>
            <a:r>
              <a:rPr lang="en-IN" sz="2000" b="1" dirty="0">
                <a:solidFill>
                  <a:schemeClr val="accent1">
                    <a:lumMod val="75000"/>
                  </a:schemeClr>
                </a:solidFill>
                <a:latin typeface="Verdana" panose="020B0604030504040204" pitchFamily="34" charset="0"/>
                <a:ea typeface="Verdana" panose="020B0604030504040204" pitchFamily="34" charset="0"/>
              </a:rPr>
              <a:t>ADVANTAGES</a:t>
            </a:r>
          </a:p>
        </p:txBody>
      </p:sp>
      <p:sp>
        <p:nvSpPr>
          <p:cNvPr id="3" name="TextBox 2">
            <a:extLst>
              <a:ext uri="{FF2B5EF4-FFF2-40B4-BE49-F238E27FC236}">
                <a16:creationId xmlns:a16="http://schemas.microsoft.com/office/drawing/2014/main" id="{FF41C0AB-EE06-3744-177E-EA91CD50B286}"/>
              </a:ext>
            </a:extLst>
          </p:cNvPr>
          <p:cNvSpPr txBox="1"/>
          <p:nvPr/>
        </p:nvSpPr>
        <p:spPr>
          <a:xfrm>
            <a:off x="465286" y="865951"/>
            <a:ext cx="3322942" cy="338554"/>
          </a:xfrm>
          <a:prstGeom prst="rect">
            <a:avLst/>
          </a:prstGeom>
          <a:noFill/>
        </p:spPr>
        <p:txBody>
          <a:bodyPr wrap="square" rtlCol="0">
            <a:spAutoFit/>
          </a:bodyPr>
          <a:lstStyle/>
          <a:p>
            <a:r>
              <a:rPr lang="en-IN" sz="1600" b="1" dirty="0">
                <a:solidFill>
                  <a:schemeClr val="accent1">
                    <a:lumMod val="75000"/>
                  </a:schemeClr>
                </a:solidFill>
                <a:latin typeface="Verdana" panose="020B0604030504040204" pitchFamily="34" charset="0"/>
                <a:ea typeface="Verdana" panose="020B0604030504040204" pitchFamily="34" charset="0"/>
              </a:rPr>
              <a:t>SORTING ADVANTAGE:</a:t>
            </a:r>
          </a:p>
        </p:txBody>
      </p:sp>
      <p:sp>
        <p:nvSpPr>
          <p:cNvPr id="9" name="TextBox 8">
            <a:extLst>
              <a:ext uri="{FF2B5EF4-FFF2-40B4-BE49-F238E27FC236}">
                <a16:creationId xmlns:a16="http://schemas.microsoft.com/office/drawing/2014/main" id="{ADB1612D-49F5-07AA-6223-98262518A85F}"/>
              </a:ext>
            </a:extLst>
          </p:cNvPr>
          <p:cNvSpPr txBox="1"/>
          <p:nvPr/>
        </p:nvSpPr>
        <p:spPr>
          <a:xfrm>
            <a:off x="1596313" y="1361738"/>
            <a:ext cx="8956609" cy="1323439"/>
          </a:xfrm>
          <a:prstGeom prst="rect">
            <a:avLst/>
          </a:prstGeom>
          <a:noFill/>
        </p:spPr>
        <p:txBody>
          <a:bodyPr wrap="square">
            <a:spAutoFit/>
          </a:bodyPr>
          <a:lstStyle/>
          <a:p>
            <a:pPr algn="just"/>
            <a:r>
              <a:rPr lang="en-IN" sz="2000" b="1" dirty="0">
                <a:latin typeface="Times New Roman" panose="02020603050405020304" pitchFamily="18" charset="0"/>
                <a:cs typeface="Times New Roman" panose="02020603050405020304" pitchFamily="18" charset="0"/>
              </a:rPr>
              <a:t>The advantage is that only when there is a need for the comparison of the ranks of already allotted least rank candidate and the present(current) candidate ,the sorting takes place .</a:t>
            </a:r>
          </a:p>
          <a:p>
            <a:pPr algn="just"/>
            <a:r>
              <a:rPr lang="en-IN" sz="2000" b="1" dirty="0">
                <a:latin typeface="Times New Roman" panose="02020603050405020304" pitchFamily="18" charset="0"/>
                <a:cs typeface="Times New Roman" panose="02020603050405020304" pitchFamily="18" charset="0"/>
              </a:rPr>
              <a:t>This reduces the time complexity.</a:t>
            </a:r>
          </a:p>
        </p:txBody>
      </p:sp>
      <p:sp>
        <p:nvSpPr>
          <p:cNvPr id="10" name="TextBox 9">
            <a:extLst>
              <a:ext uri="{FF2B5EF4-FFF2-40B4-BE49-F238E27FC236}">
                <a16:creationId xmlns:a16="http://schemas.microsoft.com/office/drawing/2014/main" id="{854F9648-1161-0B5C-48BC-EED54F7B8DA0}"/>
              </a:ext>
            </a:extLst>
          </p:cNvPr>
          <p:cNvSpPr txBox="1"/>
          <p:nvPr/>
        </p:nvSpPr>
        <p:spPr>
          <a:xfrm>
            <a:off x="465286" y="4450561"/>
            <a:ext cx="3322942" cy="338554"/>
          </a:xfrm>
          <a:prstGeom prst="rect">
            <a:avLst/>
          </a:prstGeom>
          <a:noFill/>
        </p:spPr>
        <p:txBody>
          <a:bodyPr wrap="square" rtlCol="0">
            <a:spAutoFit/>
          </a:bodyPr>
          <a:lstStyle/>
          <a:p>
            <a:r>
              <a:rPr lang="en-IN" sz="1600" b="1" dirty="0">
                <a:solidFill>
                  <a:schemeClr val="accent1">
                    <a:lumMod val="75000"/>
                  </a:schemeClr>
                </a:solidFill>
                <a:latin typeface="Verdana" panose="020B0604030504040204" pitchFamily="34" charset="0"/>
                <a:ea typeface="Verdana" panose="020B0604030504040204" pitchFamily="34" charset="0"/>
              </a:rPr>
              <a:t>USER FRIENDLY:</a:t>
            </a:r>
          </a:p>
        </p:txBody>
      </p:sp>
      <p:sp>
        <p:nvSpPr>
          <p:cNvPr id="12" name="TextBox 11">
            <a:extLst>
              <a:ext uri="{FF2B5EF4-FFF2-40B4-BE49-F238E27FC236}">
                <a16:creationId xmlns:a16="http://schemas.microsoft.com/office/drawing/2014/main" id="{9009428E-7928-48C4-A5EA-6F203E69D4D0}"/>
              </a:ext>
            </a:extLst>
          </p:cNvPr>
          <p:cNvSpPr txBox="1"/>
          <p:nvPr/>
        </p:nvSpPr>
        <p:spPr>
          <a:xfrm>
            <a:off x="1548882" y="5034881"/>
            <a:ext cx="9004039" cy="707886"/>
          </a:xfrm>
          <a:prstGeom prst="rect">
            <a:avLst/>
          </a:prstGeom>
          <a:noFill/>
        </p:spPr>
        <p:txBody>
          <a:bodyPr wrap="square">
            <a:spAutoFit/>
          </a:bodyPr>
          <a:lstStyle/>
          <a:p>
            <a:pPr algn="just"/>
            <a:r>
              <a:rPr lang="en-IN" sz="2000" b="1" dirty="0">
                <a:latin typeface="Times New Roman" panose="02020603050405020304" pitchFamily="18" charset="0"/>
                <a:cs typeface="Times New Roman" panose="02020603050405020304" pitchFamily="18" charset="0"/>
              </a:rPr>
              <a:t>The inputs can be of any case (</a:t>
            </a:r>
            <a:r>
              <a:rPr lang="en-IN" sz="2000" b="1" dirty="0" err="1">
                <a:latin typeface="Times New Roman" panose="02020603050405020304" pitchFamily="18" charset="0"/>
                <a:cs typeface="Times New Roman" panose="02020603050405020304" pitchFamily="18" charset="0"/>
              </a:rPr>
              <a:t>i.e</a:t>
            </a:r>
            <a:r>
              <a:rPr lang="en-IN" sz="2000" b="1" dirty="0">
                <a:latin typeface="Times New Roman" panose="02020603050405020304" pitchFamily="18" charset="0"/>
                <a:cs typeface="Times New Roman" panose="02020603050405020304" pitchFamily="18" charset="0"/>
              </a:rPr>
              <a:t>) irrespective of the cases the code takes the inputs without showing error.</a:t>
            </a:r>
          </a:p>
        </p:txBody>
      </p:sp>
      <p:sp>
        <p:nvSpPr>
          <p:cNvPr id="14" name="TextBox 13">
            <a:extLst>
              <a:ext uri="{FF2B5EF4-FFF2-40B4-BE49-F238E27FC236}">
                <a16:creationId xmlns:a16="http://schemas.microsoft.com/office/drawing/2014/main" id="{3BBE8002-53CD-C05F-8A48-AAC5087B5DA1}"/>
              </a:ext>
            </a:extLst>
          </p:cNvPr>
          <p:cNvSpPr txBox="1"/>
          <p:nvPr/>
        </p:nvSpPr>
        <p:spPr>
          <a:xfrm>
            <a:off x="465286" y="2858297"/>
            <a:ext cx="3929432" cy="338554"/>
          </a:xfrm>
          <a:prstGeom prst="rect">
            <a:avLst/>
          </a:prstGeom>
          <a:noFill/>
        </p:spPr>
        <p:txBody>
          <a:bodyPr wrap="square" rtlCol="0">
            <a:spAutoFit/>
          </a:bodyPr>
          <a:lstStyle/>
          <a:p>
            <a:r>
              <a:rPr lang="en-IN" sz="1600" b="1" dirty="0">
                <a:solidFill>
                  <a:schemeClr val="accent1">
                    <a:lumMod val="75000"/>
                  </a:schemeClr>
                </a:solidFill>
                <a:latin typeface="Verdana" panose="020B0604030504040204" pitchFamily="34" charset="0"/>
                <a:ea typeface="Verdana" panose="020B0604030504040204" pitchFamily="34" charset="0"/>
              </a:rPr>
              <a:t>ADVANTAGE OF STRUCTURES:</a:t>
            </a:r>
          </a:p>
        </p:txBody>
      </p:sp>
      <p:sp>
        <p:nvSpPr>
          <p:cNvPr id="16" name="TextBox 15">
            <a:extLst>
              <a:ext uri="{FF2B5EF4-FFF2-40B4-BE49-F238E27FC236}">
                <a16:creationId xmlns:a16="http://schemas.microsoft.com/office/drawing/2014/main" id="{9937E08A-D8E4-61E0-7C82-3526BBC1B0E6}"/>
              </a:ext>
            </a:extLst>
          </p:cNvPr>
          <p:cNvSpPr txBox="1"/>
          <p:nvPr/>
        </p:nvSpPr>
        <p:spPr>
          <a:xfrm>
            <a:off x="1596313" y="3494154"/>
            <a:ext cx="8956608" cy="707886"/>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Usage of structures helps to store the whole student's details containing block as a whole in the file...</a:t>
            </a:r>
          </a:p>
        </p:txBody>
      </p:sp>
    </p:spTree>
    <p:extLst>
      <p:ext uri="{BB962C8B-B14F-4D97-AF65-F5344CB8AC3E}">
        <p14:creationId xmlns:p14="http://schemas.microsoft.com/office/powerpoint/2010/main" val="3751501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0" y="10"/>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2" name="TextBox 1">
            <a:extLst>
              <a:ext uri="{FF2B5EF4-FFF2-40B4-BE49-F238E27FC236}">
                <a16:creationId xmlns:a16="http://schemas.microsoft.com/office/drawing/2014/main" id="{56251BBF-CC77-843B-BE57-395C4C5C3B87}"/>
              </a:ext>
            </a:extLst>
          </p:cNvPr>
          <p:cNvSpPr txBox="1"/>
          <p:nvPr/>
        </p:nvSpPr>
        <p:spPr>
          <a:xfrm>
            <a:off x="4485640" y="278457"/>
            <a:ext cx="3220720" cy="369332"/>
          </a:xfrm>
          <a:prstGeom prst="rect">
            <a:avLst/>
          </a:prstGeom>
          <a:noFill/>
        </p:spPr>
        <p:txBody>
          <a:bodyPr wrap="square" rtlCol="0">
            <a:spAutoFit/>
          </a:bodyPr>
          <a:lstStyle/>
          <a:p>
            <a:r>
              <a:rPr lang="en-IN" b="1" dirty="0">
                <a:solidFill>
                  <a:schemeClr val="accent1">
                    <a:lumMod val="75000"/>
                  </a:schemeClr>
                </a:solidFill>
                <a:latin typeface="Verdana" panose="020B0604030504040204" pitchFamily="34" charset="0"/>
                <a:ea typeface="Verdana" panose="020B0604030504040204" pitchFamily="34" charset="0"/>
              </a:rPr>
              <a:t>DETAILED TEST CASES</a:t>
            </a:r>
          </a:p>
        </p:txBody>
      </p:sp>
      <p:sp>
        <p:nvSpPr>
          <p:cNvPr id="3" name="TextBox 2">
            <a:extLst>
              <a:ext uri="{FF2B5EF4-FFF2-40B4-BE49-F238E27FC236}">
                <a16:creationId xmlns:a16="http://schemas.microsoft.com/office/drawing/2014/main" id="{FF41C0AB-EE06-3744-177E-EA91CD50B286}"/>
              </a:ext>
            </a:extLst>
          </p:cNvPr>
          <p:cNvSpPr txBox="1"/>
          <p:nvPr/>
        </p:nvSpPr>
        <p:spPr>
          <a:xfrm>
            <a:off x="455956" y="964164"/>
            <a:ext cx="2040916" cy="923330"/>
          </a:xfrm>
          <a:prstGeom prst="rect">
            <a:avLst/>
          </a:prstGeom>
          <a:noFill/>
        </p:spPr>
        <p:txBody>
          <a:bodyPr wrap="square" rtlCol="0">
            <a:spAutoFit/>
          </a:bodyPr>
          <a:lstStyle/>
          <a:p>
            <a:r>
              <a:rPr lang="en-IN" b="1" dirty="0">
                <a:solidFill>
                  <a:schemeClr val="accent1">
                    <a:lumMod val="75000"/>
                  </a:schemeClr>
                </a:solidFill>
                <a:latin typeface="Verdana" panose="020B0604030504040204" pitchFamily="34" charset="0"/>
                <a:ea typeface="Verdana" panose="020B0604030504040204" pitchFamily="34" charset="0"/>
              </a:rPr>
              <a:t>TEST CASE 1:</a:t>
            </a:r>
          </a:p>
          <a:p>
            <a:endParaRPr lang="en-IN" b="1" dirty="0">
              <a:solidFill>
                <a:schemeClr val="accent1">
                  <a:lumMod val="75000"/>
                </a:schemeClr>
              </a:solidFill>
              <a:latin typeface="Verdana" panose="020B0604030504040204" pitchFamily="34" charset="0"/>
              <a:ea typeface="Verdana" panose="020B0604030504040204" pitchFamily="34" charset="0"/>
            </a:endParaRPr>
          </a:p>
          <a:p>
            <a:r>
              <a:rPr lang="en-IN" b="1" dirty="0">
                <a:solidFill>
                  <a:schemeClr val="accent1">
                    <a:lumMod val="75000"/>
                  </a:schemeClr>
                </a:solidFill>
                <a:latin typeface="Verdana" panose="020B0604030504040204" pitchFamily="34" charset="0"/>
                <a:ea typeface="Verdana" panose="020B0604030504040204" pitchFamily="34" charset="0"/>
              </a:rPr>
              <a:t>INPUT:</a:t>
            </a:r>
          </a:p>
        </p:txBody>
      </p:sp>
      <p:pic>
        <p:nvPicPr>
          <p:cNvPr id="8" name="Picture 7">
            <a:extLst>
              <a:ext uri="{FF2B5EF4-FFF2-40B4-BE49-F238E27FC236}">
                <a16:creationId xmlns:a16="http://schemas.microsoft.com/office/drawing/2014/main" id="{4B1B353D-91E9-5B49-7317-7E7B541B826F}"/>
              </a:ext>
            </a:extLst>
          </p:cNvPr>
          <p:cNvPicPr>
            <a:picLocks noChangeAspect="1"/>
          </p:cNvPicPr>
          <p:nvPr/>
        </p:nvPicPr>
        <p:blipFill>
          <a:blip r:embed="rId5">
            <a:extLst>
              <a:ext uri="{28A0092B-C50C-407E-A947-70E740481C1C}">
                <a14:useLocalDpi xmlns:a14="http://schemas.microsoft.com/office/drawing/2010/main" val="0"/>
              </a:ext>
            </a:extLst>
          </a:blip>
          <a:srcRect b="10752"/>
          <a:stretch>
            <a:fillRect/>
          </a:stretch>
        </p:blipFill>
        <p:spPr>
          <a:xfrm>
            <a:off x="498054" y="2396778"/>
            <a:ext cx="5429172" cy="2927229"/>
          </a:xfrm>
          <a:prstGeom prst="rect">
            <a:avLst/>
          </a:prstGeom>
        </p:spPr>
      </p:pic>
      <p:pic>
        <p:nvPicPr>
          <p:cNvPr id="9" name="Picture 8">
            <a:extLst>
              <a:ext uri="{FF2B5EF4-FFF2-40B4-BE49-F238E27FC236}">
                <a16:creationId xmlns:a16="http://schemas.microsoft.com/office/drawing/2014/main" id="{64A0CFBA-2434-B18C-DBED-3B89A04AB12E}"/>
              </a:ext>
            </a:extLst>
          </p:cNvPr>
          <p:cNvPicPr>
            <a:picLocks noChangeAspect="1"/>
          </p:cNvPicPr>
          <p:nvPr/>
        </p:nvPicPr>
        <p:blipFill>
          <a:blip r:embed="rId6">
            <a:extLst>
              <a:ext uri="{28A0092B-C50C-407E-A947-70E740481C1C}">
                <a14:useLocalDpi xmlns:a14="http://schemas.microsoft.com/office/drawing/2010/main" val="0"/>
              </a:ext>
            </a:extLst>
          </a:blip>
          <a:srcRect b="6887"/>
          <a:stretch>
            <a:fillRect/>
          </a:stretch>
        </p:blipFill>
        <p:spPr>
          <a:xfrm>
            <a:off x="6322885" y="2396778"/>
            <a:ext cx="5371061" cy="2927228"/>
          </a:xfrm>
          <a:prstGeom prst="rect">
            <a:avLst/>
          </a:prstGeom>
        </p:spPr>
      </p:pic>
    </p:spTree>
    <p:extLst>
      <p:ext uri="{BB962C8B-B14F-4D97-AF65-F5344CB8AC3E}">
        <p14:creationId xmlns:p14="http://schemas.microsoft.com/office/powerpoint/2010/main" val="3558407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0" y="10"/>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9" name="TextBox 8">
            <a:extLst>
              <a:ext uri="{FF2B5EF4-FFF2-40B4-BE49-F238E27FC236}">
                <a16:creationId xmlns:a16="http://schemas.microsoft.com/office/drawing/2014/main" id="{32AD792A-9136-B2EA-6CC4-4E506E3E7386}"/>
              </a:ext>
            </a:extLst>
          </p:cNvPr>
          <p:cNvSpPr txBox="1"/>
          <p:nvPr/>
        </p:nvSpPr>
        <p:spPr>
          <a:xfrm>
            <a:off x="1371589" y="806564"/>
            <a:ext cx="9448800" cy="584775"/>
          </a:xfrm>
          <a:prstGeom prst="rect">
            <a:avLst/>
          </a:prstGeom>
          <a:noFill/>
        </p:spPr>
        <p:txBody>
          <a:bodyPr wrap="square" rtlCol="0">
            <a:spAutoFit/>
          </a:bodyPr>
          <a:lstStyle/>
          <a:p>
            <a:pPr algn="ctr"/>
            <a:r>
              <a:rPr lang="en-US" sz="3200" b="1" dirty="0">
                <a:solidFill>
                  <a:schemeClr val="accent1">
                    <a:lumMod val="75000"/>
                  </a:schemeClr>
                </a:solidFill>
                <a:latin typeface="Verdana" panose="020B0604030504040204" pitchFamily="34" charset="0"/>
                <a:ea typeface="Verdana" panose="020B0604030504040204" pitchFamily="34" charset="0"/>
              </a:rPr>
              <a:t>TEAM MEMBERS</a:t>
            </a:r>
            <a:endParaRPr lang="en-IN" sz="3200" b="1" dirty="0">
              <a:solidFill>
                <a:schemeClr val="accent1">
                  <a:lumMod val="75000"/>
                </a:schemeClr>
              </a:solidFill>
              <a:latin typeface="Verdana" panose="020B0604030504040204" pitchFamily="34" charset="0"/>
              <a:ea typeface="Verdana" panose="020B0604030504040204" pitchFamily="34" charset="0"/>
            </a:endParaRPr>
          </a:p>
        </p:txBody>
      </p:sp>
      <p:sp>
        <p:nvSpPr>
          <p:cNvPr id="2" name="TextBox 1">
            <a:extLst>
              <a:ext uri="{FF2B5EF4-FFF2-40B4-BE49-F238E27FC236}">
                <a16:creationId xmlns:a16="http://schemas.microsoft.com/office/drawing/2014/main" id="{C71762FE-8A40-27B1-BFB8-FB688EAC4A4E}"/>
              </a:ext>
            </a:extLst>
          </p:cNvPr>
          <p:cNvSpPr txBox="1"/>
          <p:nvPr/>
        </p:nvSpPr>
        <p:spPr>
          <a:xfrm>
            <a:off x="2236459" y="2197893"/>
            <a:ext cx="7401819" cy="2462213"/>
          </a:xfrm>
          <a:prstGeom prst="rect">
            <a:avLst/>
          </a:prstGeom>
          <a:noFill/>
        </p:spPr>
        <p:txBody>
          <a:bodyPr wrap="square" rtlCol="0">
            <a:spAutoFit/>
          </a:bodyPr>
          <a:lstStyle/>
          <a:p>
            <a:pPr marL="285750" indent="-285750">
              <a:buFont typeface="Arial" panose="020B0604020202020204" pitchFamily="34" charset="0"/>
              <a:buChar char="•"/>
            </a:pPr>
            <a:r>
              <a:rPr lang="en-US" sz="2200" b="1" dirty="0">
                <a:latin typeface="Book Antiqua" panose="02040602050305030304" pitchFamily="18" charset="0"/>
              </a:rPr>
              <a:t>Sweety Y                                                    3122 22 5001 146</a:t>
            </a:r>
          </a:p>
          <a:p>
            <a:endParaRPr lang="en-US" sz="2200" b="1" dirty="0">
              <a:latin typeface="Book Antiqua" panose="02040602050305030304" pitchFamily="18" charset="0"/>
            </a:endParaRPr>
          </a:p>
          <a:p>
            <a:pPr marL="285750" indent="-285750">
              <a:buFont typeface="Arial" panose="020B0604020202020204" pitchFamily="34" charset="0"/>
              <a:buChar char="•"/>
            </a:pPr>
            <a:r>
              <a:rPr lang="en-US" sz="2200" b="1" dirty="0">
                <a:latin typeface="Book Antiqua" panose="02040602050305030304" pitchFamily="18" charset="0"/>
              </a:rPr>
              <a:t>Varsha G                                                    3122 22 5001 152</a:t>
            </a:r>
          </a:p>
          <a:p>
            <a:endParaRPr lang="en-US" sz="2200" b="1" dirty="0">
              <a:latin typeface="Book Antiqua" panose="02040602050305030304" pitchFamily="18" charset="0"/>
            </a:endParaRPr>
          </a:p>
          <a:p>
            <a:pPr marL="285750" indent="-285750">
              <a:buFont typeface="Arial" panose="020B0604020202020204" pitchFamily="34" charset="0"/>
              <a:buChar char="•"/>
            </a:pPr>
            <a:r>
              <a:rPr lang="en-US" sz="2200" b="1" dirty="0">
                <a:latin typeface="Book Antiqua" panose="02040602050305030304" pitchFamily="18" charset="0"/>
              </a:rPr>
              <a:t>Vishnu </a:t>
            </a:r>
            <a:r>
              <a:rPr lang="en-US" sz="2200" b="1" dirty="0" err="1">
                <a:latin typeface="Book Antiqua" panose="02040602050305030304" pitchFamily="18" charset="0"/>
              </a:rPr>
              <a:t>Praba</a:t>
            </a:r>
            <a:r>
              <a:rPr lang="en-US" sz="2200" b="1" dirty="0">
                <a:latin typeface="Book Antiqua" panose="02040602050305030304" pitchFamily="18" charset="0"/>
              </a:rPr>
              <a:t> A                                        3122 22 5001 164</a:t>
            </a:r>
          </a:p>
          <a:p>
            <a:endParaRPr lang="en-US" sz="2200" b="1" dirty="0">
              <a:latin typeface="Book Antiqua" panose="02040602050305030304" pitchFamily="18" charset="0"/>
            </a:endParaRPr>
          </a:p>
          <a:p>
            <a:pPr marL="285750" indent="-285750">
              <a:buFont typeface="Arial" panose="020B0604020202020204" pitchFamily="34" charset="0"/>
              <a:buChar char="•"/>
            </a:pPr>
            <a:r>
              <a:rPr lang="en-US" sz="2200" b="1" dirty="0" err="1">
                <a:latin typeface="Book Antiqua" panose="02040602050305030304" pitchFamily="18" charset="0"/>
              </a:rPr>
              <a:t>Yuvapriya</a:t>
            </a:r>
            <a:r>
              <a:rPr lang="en-US" sz="2200" b="1" dirty="0">
                <a:latin typeface="Book Antiqua" panose="02040602050305030304" pitchFamily="18" charset="0"/>
              </a:rPr>
              <a:t> N                                              3122 22 5001 167</a:t>
            </a:r>
            <a:endParaRPr lang="en-IN" sz="2200" b="1" dirty="0">
              <a:latin typeface="Book Antiqua" panose="02040602050305030304" pitchFamily="18" charset="0"/>
            </a:endParaRPr>
          </a:p>
        </p:txBody>
      </p:sp>
    </p:spTree>
    <p:extLst>
      <p:ext uri="{BB962C8B-B14F-4D97-AF65-F5344CB8AC3E}">
        <p14:creationId xmlns:p14="http://schemas.microsoft.com/office/powerpoint/2010/main" val="1708179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0" y="0"/>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pic>
        <p:nvPicPr>
          <p:cNvPr id="2" name="Picture 1">
            <a:extLst>
              <a:ext uri="{FF2B5EF4-FFF2-40B4-BE49-F238E27FC236}">
                <a16:creationId xmlns:a16="http://schemas.microsoft.com/office/drawing/2014/main" id="{2D23C71E-AFFF-F528-36A5-8179A6D6ACDF}"/>
              </a:ext>
            </a:extLst>
          </p:cNvPr>
          <p:cNvPicPr>
            <a:picLocks noChangeAspect="1"/>
          </p:cNvPicPr>
          <p:nvPr/>
        </p:nvPicPr>
        <p:blipFill>
          <a:blip r:embed="rId5">
            <a:extLst>
              <a:ext uri="{28A0092B-C50C-407E-A947-70E740481C1C}">
                <a14:useLocalDpi xmlns:a14="http://schemas.microsoft.com/office/drawing/2010/main" val="0"/>
              </a:ext>
            </a:extLst>
          </a:blip>
          <a:srcRect b="16977"/>
          <a:stretch>
            <a:fillRect/>
          </a:stretch>
        </p:blipFill>
        <p:spPr>
          <a:xfrm>
            <a:off x="727121" y="590944"/>
            <a:ext cx="5138726" cy="2838054"/>
          </a:xfrm>
          <a:prstGeom prst="rect">
            <a:avLst/>
          </a:prstGeom>
        </p:spPr>
      </p:pic>
      <p:pic>
        <p:nvPicPr>
          <p:cNvPr id="8" name="Picture 7">
            <a:extLst>
              <a:ext uri="{FF2B5EF4-FFF2-40B4-BE49-F238E27FC236}">
                <a16:creationId xmlns:a16="http://schemas.microsoft.com/office/drawing/2014/main" id="{89787440-735E-7EE7-2F6D-34CB80F2A599}"/>
              </a:ext>
            </a:extLst>
          </p:cNvPr>
          <p:cNvPicPr>
            <a:picLocks noChangeAspect="1"/>
          </p:cNvPicPr>
          <p:nvPr/>
        </p:nvPicPr>
        <p:blipFill>
          <a:blip r:embed="rId6">
            <a:extLst>
              <a:ext uri="{28A0092B-C50C-407E-A947-70E740481C1C}">
                <a14:useLocalDpi xmlns:a14="http://schemas.microsoft.com/office/drawing/2010/main" val="0"/>
              </a:ext>
            </a:extLst>
          </a:blip>
          <a:srcRect b="6371"/>
          <a:stretch>
            <a:fillRect/>
          </a:stretch>
        </p:blipFill>
        <p:spPr>
          <a:xfrm>
            <a:off x="6326154" y="590944"/>
            <a:ext cx="5138725" cy="2838055"/>
          </a:xfrm>
          <a:prstGeom prst="rect">
            <a:avLst/>
          </a:prstGeom>
        </p:spPr>
      </p:pic>
      <p:pic>
        <p:nvPicPr>
          <p:cNvPr id="9" name="Picture 8">
            <a:extLst>
              <a:ext uri="{FF2B5EF4-FFF2-40B4-BE49-F238E27FC236}">
                <a16:creationId xmlns:a16="http://schemas.microsoft.com/office/drawing/2014/main" id="{21800A4E-89D0-481A-5D14-24D665633A9D}"/>
              </a:ext>
            </a:extLst>
          </p:cNvPr>
          <p:cNvPicPr>
            <a:picLocks noChangeAspect="1"/>
          </p:cNvPicPr>
          <p:nvPr/>
        </p:nvPicPr>
        <p:blipFill>
          <a:blip r:embed="rId7">
            <a:extLst>
              <a:ext uri="{28A0092B-C50C-407E-A947-70E740481C1C}">
                <a14:useLocalDpi xmlns:a14="http://schemas.microsoft.com/office/drawing/2010/main" val="0"/>
              </a:ext>
            </a:extLst>
          </a:blip>
          <a:srcRect b="9593"/>
          <a:stretch>
            <a:fillRect/>
          </a:stretch>
        </p:blipFill>
        <p:spPr>
          <a:xfrm>
            <a:off x="3615957" y="3754645"/>
            <a:ext cx="4960066" cy="2512411"/>
          </a:xfrm>
          <a:prstGeom prst="rect">
            <a:avLst/>
          </a:prstGeom>
        </p:spPr>
      </p:pic>
    </p:spTree>
    <p:extLst>
      <p:ext uri="{BB962C8B-B14F-4D97-AF65-F5344CB8AC3E}">
        <p14:creationId xmlns:p14="http://schemas.microsoft.com/office/powerpoint/2010/main" val="1371756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0" y="10"/>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3" name="TextBox 2">
            <a:extLst>
              <a:ext uri="{FF2B5EF4-FFF2-40B4-BE49-F238E27FC236}">
                <a16:creationId xmlns:a16="http://schemas.microsoft.com/office/drawing/2014/main" id="{FF41C0AB-EE06-3744-177E-EA91CD50B286}"/>
              </a:ext>
            </a:extLst>
          </p:cNvPr>
          <p:cNvSpPr txBox="1"/>
          <p:nvPr/>
        </p:nvSpPr>
        <p:spPr>
          <a:xfrm>
            <a:off x="458444" y="528320"/>
            <a:ext cx="2040916" cy="369332"/>
          </a:xfrm>
          <a:prstGeom prst="rect">
            <a:avLst/>
          </a:prstGeom>
          <a:noFill/>
        </p:spPr>
        <p:txBody>
          <a:bodyPr wrap="square" rtlCol="0">
            <a:spAutoFit/>
          </a:bodyPr>
          <a:lstStyle/>
          <a:p>
            <a:r>
              <a:rPr lang="en-IN" b="1" dirty="0">
                <a:solidFill>
                  <a:schemeClr val="accent1">
                    <a:lumMod val="75000"/>
                  </a:schemeClr>
                </a:solidFill>
                <a:latin typeface="Verdana" panose="020B0604030504040204" pitchFamily="34" charset="0"/>
                <a:ea typeface="Verdana" panose="020B0604030504040204" pitchFamily="34" charset="0"/>
              </a:rPr>
              <a:t>OUTPUT:</a:t>
            </a:r>
          </a:p>
        </p:txBody>
      </p:sp>
      <p:pic>
        <p:nvPicPr>
          <p:cNvPr id="2" name="Picture 1">
            <a:extLst>
              <a:ext uri="{FF2B5EF4-FFF2-40B4-BE49-F238E27FC236}">
                <a16:creationId xmlns:a16="http://schemas.microsoft.com/office/drawing/2014/main" id="{9B996134-F004-2E50-57B8-F1A3BD2D7F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1672" y="1340862"/>
            <a:ext cx="4886809" cy="4061562"/>
          </a:xfrm>
          <a:prstGeom prst="rect">
            <a:avLst/>
          </a:prstGeom>
        </p:spPr>
      </p:pic>
      <p:pic>
        <p:nvPicPr>
          <p:cNvPr id="8" name="Picture 7">
            <a:extLst>
              <a:ext uri="{FF2B5EF4-FFF2-40B4-BE49-F238E27FC236}">
                <a16:creationId xmlns:a16="http://schemas.microsoft.com/office/drawing/2014/main" id="{6FB0932C-BF34-C968-5E2B-72704BDC58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8870" y="1340862"/>
            <a:ext cx="4471458" cy="4061562"/>
          </a:xfrm>
          <a:prstGeom prst="rect">
            <a:avLst/>
          </a:prstGeom>
        </p:spPr>
      </p:pic>
    </p:spTree>
    <p:extLst>
      <p:ext uri="{BB962C8B-B14F-4D97-AF65-F5344CB8AC3E}">
        <p14:creationId xmlns:p14="http://schemas.microsoft.com/office/powerpoint/2010/main" val="1183499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0" y="0"/>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3" name="TextBox 2">
            <a:extLst>
              <a:ext uri="{FF2B5EF4-FFF2-40B4-BE49-F238E27FC236}">
                <a16:creationId xmlns:a16="http://schemas.microsoft.com/office/drawing/2014/main" id="{FF41C0AB-EE06-3744-177E-EA91CD50B286}"/>
              </a:ext>
            </a:extLst>
          </p:cNvPr>
          <p:cNvSpPr txBox="1"/>
          <p:nvPr/>
        </p:nvSpPr>
        <p:spPr>
          <a:xfrm>
            <a:off x="539724" y="463123"/>
            <a:ext cx="2040916" cy="923330"/>
          </a:xfrm>
          <a:prstGeom prst="rect">
            <a:avLst/>
          </a:prstGeom>
          <a:noFill/>
        </p:spPr>
        <p:txBody>
          <a:bodyPr wrap="square" rtlCol="0">
            <a:spAutoFit/>
          </a:bodyPr>
          <a:lstStyle/>
          <a:p>
            <a:r>
              <a:rPr lang="en-IN" b="1" dirty="0">
                <a:solidFill>
                  <a:schemeClr val="accent1">
                    <a:lumMod val="75000"/>
                  </a:schemeClr>
                </a:solidFill>
                <a:latin typeface="Verdana" panose="020B0604030504040204" pitchFamily="34" charset="0"/>
                <a:ea typeface="Verdana" panose="020B0604030504040204" pitchFamily="34" charset="0"/>
              </a:rPr>
              <a:t>TEST CASE 2:</a:t>
            </a:r>
          </a:p>
          <a:p>
            <a:endParaRPr lang="en-IN" b="1" dirty="0">
              <a:solidFill>
                <a:schemeClr val="accent1">
                  <a:lumMod val="75000"/>
                </a:schemeClr>
              </a:solidFill>
              <a:latin typeface="Verdana" panose="020B0604030504040204" pitchFamily="34" charset="0"/>
              <a:ea typeface="Verdana" panose="020B0604030504040204" pitchFamily="34" charset="0"/>
            </a:endParaRPr>
          </a:p>
          <a:p>
            <a:r>
              <a:rPr lang="en-IN" b="1" dirty="0">
                <a:solidFill>
                  <a:schemeClr val="accent1">
                    <a:lumMod val="75000"/>
                  </a:schemeClr>
                </a:solidFill>
                <a:latin typeface="Verdana" panose="020B0604030504040204" pitchFamily="34" charset="0"/>
                <a:ea typeface="Verdana" panose="020B0604030504040204" pitchFamily="34" charset="0"/>
              </a:rPr>
              <a:t>INPUT:</a:t>
            </a:r>
          </a:p>
        </p:txBody>
      </p:sp>
      <p:pic>
        <p:nvPicPr>
          <p:cNvPr id="2" name="Picture 1">
            <a:extLst>
              <a:ext uri="{FF2B5EF4-FFF2-40B4-BE49-F238E27FC236}">
                <a16:creationId xmlns:a16="http://schemas.microsoft.com/office/drawing/2014/main" id="{24D84468-458C-5806-B12B-96C43F3147C4}"/>
              </a:ext>
            </a:extLst>
          </p:cNvPr>
          <p:cNvPicPr>
            <a:picLocks noChangeAspect="1"/>
          </p:cNvPicPr>
          <p:nvPr/>
        </p:nvPicPr>
        <p:blipFill>
          <a:blip r:embed="rId5">
            <a:extLst>
              <a:ext uri="{28A0092B-C50C-407E-A947-70E740481C1C}">
                <a14:useLocalDpi xmlns:a14="http://schemas.microsoft.com/office/drawing/2010/main" val="0"/>
              </a:ext>
            </a:extLst>
          </a:blip>
          <a:srcRect b="7020"/>
          <a:stretch>
            <a:fillRect/>
          </a:stretch>
        </p:blipFill>
        <p:spPr>
          <a:xfrm>
            <a:off x="659363" y="1913228"/>
            <a:ext cx="5194041" cy="2927419"/>
          </a:xfrm>
          <a:prstGeom prst="rect">
            <a:avLst/>
          </a:prstGeom>
        </p:spPr>
      </p:pic>
      <p:pic>
        <p:nvPicPr>
          <p:cNvPr id="8" name="Picture 7">
            <a:extLst>
              <a:ext uri="{FF2B5EF4-FFF2-40B4-BE49-F238E27FC236}">
                <a16:creationId xmlns:a16="http://schemas.microsoft.com/office/drawing/2014/main" id="{3AEE29E6-06AC-D4D4-C728-CCAC1885B9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12767" y="1910897"/>
            <a:ext cx="4996593" cy="2925089"/>
          </a:xfrm>
          <a:prstGeom prst="rect">
            <a:avLst/>
          </a:prstGeom>
        </p:spPr>
      </p:pic>
    </p:spTree>
    <p:extLst>
      <p:ext uri="{BB962C8B-B14F-4D97-AF65-F5344CB8AC3E}">
        <p14:creationId xmlns:p14="http://schemas.microsoft.com/office/powerpoint/2010/main" val="974011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0" y="0"/>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pic>
        <p:nvPicPr>
          <p:cNvPr id="2" name="Picture 1">
            <a:extLst>
              <a:ext uri="{FF2B5EF4-FFF2-40B4-BE49-F238E27FC236}">
                <a16:creationId xmlns:a16="http://schemas.microsoft.com/office/drawing/2014/main" id="{2FA7AEA2-BBFF-45B9-A3EF-92289A150922}"/>
              </a:ext>
            </a:extLst>
          </p:cNvPr>
          <p:cNvPicPr>
            <a:picLocks noChangeAspect="1"/>
          </p:cNvPicPr>
          <p:nvPr/>
        </p:nvPicPr>
        <p:blipFill rotWithShape="1">
          <a:blip r:embed="rId5">
            <a:extLst>
              <a:ext uri="{28A0092B-C50C-407E-A947-70E740481C1C}">
                <a14:useLocalDpi xmlns:a14="http://schemas.microsoft.com/office/drawing/2010/main" val="0"/>
              </a:ext>
            </a:extLst>
          </a:blip>
          <a:srcRect l="1550" b="16977"/>
          <a:stretch/>
        </p:blipFill>
        <p:spPr>
          <a:xfrm>
            <a:off x="590035" y="477959"/>
            <a:ext cx="5238509" cy="2969702"/>
          </a:xfrm>
          <a:prstGeom prst="rect">
            <a:avLst/>
          </a:prstGeom>
        </p:spPr>
      </p:pic>
      <p:pic>
        <p:nvPicPr>
          <p:cNvPr id="8" name="Picture 7">
            <a:extLst>
              <a:ext uri="{FF2B5EF4-FFF2-40B4-BE49-F238E27FC236}">
                <a16:creationId xmlns:a16="http://schemas.microsoft.com/office/drawing/2014/main" id="{71082264-CF61-AF7D-C5B9-DB0C5C2BEFE2}"/>
              </a:ext>
            </a:extLst>
          </p:cNvPr>
          <p:cNvPicPr>
            <a:picLocks noChangeAspect="1"/>
          </p:cNvPicPr>
          <p:nvPr/>
        </p:nvPicPr>
        <p:blipFill>
          <a:blip r:embed="rId6">
            <a:extLst>
              <a:ext uri="{28A0092B-C50C-407E-A947-70E740481C1C}">
                <a14:useLocalDpi xmlns:a14="http://schemas.microsoft.com/office/drawing/2010/main" val="0"/>
              </a:ext>
            </a:extLst>
          </a:blip>
          <a:srcRect b="6371"/>
          <a:stretch>
            <a:fillRect/>
          </a:stretch>
        </p:blipFill>
        <p:spPr>
          <a:xfrm>
            <a:off x="6363456" y="477959"/>
            <a:ext cx="5238509" cy="2969702"/>
          </a:xfrm>
          <a:prstGeom prst="rect">
            <a:avLst/>
          </a:prstGeom>
        </p:spPr>
      </p:pic>
      <p:pic>
        <p:nvPicPr>
          <p:cNvPr id="9" name="Picture 8">
            <a:extLst>
              <a:ext uri="{FF2B5EF4-FFF2-40B4-BE49-F238E27FC236}">
                <a16:creationId xmlns:a16="http://schemas.microsoft.com/office/drawing/2014/main" id="{295D7B4A-9C6C-E33C-3E52-EF19F973F20A}"/>
              </a:ext>
            </a:extLst>
          </p:cNvPr>
          <p:cNvPicPr>
            <a:picLocks noChangeAspect="1"/>
          </p:cNvPicPr>
          <p:nvPr/>
        </p:nvPicPr>
        <p:blipFill>
          <a:blip r:embed="rId7">
            <a:extLst>
              <a:ext uri="{28A0092B-C50C-407E-A947-70E740481C1C}">
                <a14:useLocalDpi xmlns:a14="http://schemas.microsoft.com/office/drawing/2010/main" val="0"/>
              </a:ext>
            </a:extLst>
          </a:blip>
          <a:srcRect b="9593"/>
          <a:stretch>
            <a:fillRect/>
          </a:stretch>
        </p:blipFill>
        <p:spPr>
          <a:xfrm>
            <a:off x="3486017" y="3735983"/>
            <a:ext cx="5219966" cy="2644058"/>
          </a:xfrm>
          <a:prstGeom prst="rect">
            <a:avLst/>
          </a:prstGeom>
        </p:spPr>
      </p:pic>
    </p:spTree>
    <p:extLst>
      <p:ext uri="{BB962C8B-B14F-4D97-AF65-F5344CB8AC3E}">
        <p14:creationId xmlns:p14="http://schemas.microsoft.com/office/powerpoint/2010/main" val="3043163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20" y="10"/>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3" name="TextBox 2">
            <a:extLst>
              <a:ext uri="{FF2B5EF4-FFF2-40B4-BE49-F238E27FC236}">
                <a16:creationId xmlns:a16="http://schemas.microsoft.com/office/drawing/2014/main" id="{FF41C0AB-EE06-3744-177E-EA91CD50B286}"/>
              </a:ext>
            </a:extLst>
          </p:cNvPr>
          <p:cNvSpPr txBox="1"/>
          <p:nvPr/>
        </p:nvSpPr>
        <p:spPr>
          <a:xfrm>
            <a:off x="585755" y="547098"/>
            <a:ext cx="2040916" cy="369332"/>
          </a:xfrm>
          <a:prstGeom prst="rect">
            <a:avLst/>
          </a:prstGeom>
          <a:noFill/>
        </p:spPr>
        <p:txBody>
          <a:bodyPr wrap="square" rtlCol="0">
            <a:spAutoFit/>
          </a:bodyPr>
          <a:lstStyle/>
          <a:p>
            <a:r>
              <a:rPr lang="en-IN" b="1" dirty="0">
                <a:solidFill>
                  <a:schemeClr val="accent1">
                    <a:lumMod val="75000"/>
                  </a:schemeClr>
                </a:solidFill>
                <a:latin typeface="Verdana" panose="020B0604030504040204" pitchFamily="34" charset="0"/>
                <a:ea typeface="Verdana" panose="020B0604030504040204" pitchFamily="34" charset="0"/>
              </a:rPr>
              <a:t>OUTPUT:</a:t>
            </a:r>
          </a:p>
        </p:txBody>
      </p:sp>
      <p:pic>
        <p:nvPicPr>
          <p:cNvPr id="2" name="Picture 1">
            <a:extLst>
              <a:ext uri="{FF2B5EF4-FFF2-40B4-BE49-F238E27FC236}">
                <a16:creationId xmlns:a16="http://schemas.microsoft.com/office/drawing/2014/main" id="{ECC364A6-D863-9607-0EC8-AF508E93D4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44393" y="1282114"/>
            <a:ext cx="5303214" cy="4087894"/>
          </a:xfrm>
          <a:prstGeom prst="rect">
            <a:avLst/>
          </a:prstGeom>
        </p:spPr>
      </p:pic>
    </p:spTree>
    <p:extLst>
      <p:ext uri="{BB962C8B-B14F-4D97-AF65-F5344CB8AC3E}">
        <p14:creationId xmlns:p14="http://schemas.microsoft.com/office/powerpoint/2010/main" val="3847643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0" y="0"/>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3" name="TextBox 2">
            <a:extLst>
              <a:ext uri="{FF2B5EF4-FFF2-40B4-BE49-F238E27FC236}">
                <a16:creationId xmlns:a16="http://schemas.microsoft.com/office/drawing/2014/main" id="{FF41C0AB-EE06-3744-177E-EA91CD50B286}"/>
              </a:ext>
            </a:extLst>
          </p:cNvPr>
          <p:cNvSpPr txBox="1"/>
          <p:nvPr/>
        </p:nvSpPr>
        <p:spPr>
          <a:xfrm>
            <a:off x="4109201" y="369998"/>
            <a:ext cx="3973597" cy="369332"/>
          </a:xfrm>
          <a:prstGeom prst="rect">
            <a:avLst/>
          </a:prstGeom>
          <a:noFill/>
        </p:spPr>
        <p:txBody>
          <a:bodyPr wrap="square" rtlCol="0">
            <a:spAutoFit/>
          </a:bodyPr>
          <a:lstStyle/>
          <a:p>
            <a:r>
              <a:rPr lang="en-IN" b="1" dirty="0">
                <a:solidFill>
                  <a:schemeClr val="accent1">
                    <a:lumMod val="75000"/>
                  </a:schemeClr>
                </a:solidFill>
                <a:latin typeface="Verdana" panose="020B0604030504040204" pitchFamily="34" charset="0"/>
                <a:ea typeface="Verdana" panose="020B0604030504040204" pitchFamily="34" charset="0"/>
              </a:rPr>
              <a:t>USER FRIENDLY TEST CASES</a:t>
            </a:r>
          </a:p>
        </p:txBody>
      </p:sp>
      <p:sp>
        <p:nvSpPr>
          <p:cNvPr id="2" name="TextBox 1">
            <a:extLst>
              <a:ext uri="{FF2B5EF4-FFF2-40B4-BE49-F238E27FC236}">
                <a16:creationId xmlns:a16="http://schemas.microsoft.com/office/drawing/2014/main" id="{905E5539-EA90-ACD6-74E4-B686EBA2B1E1}"/>
              </a:ext>
            </a:extLst>
          </p:cNvPr>
          <p:cNvSpPr txBox="1"/>
          <p:nvPr/>
        </p:nvSpPr>
        <p:spPr>
          <a:xfrm>
            <a:off x="645056" y="1176524"/>
            <a:ext cx="2203476" cy="369332"/>
          </a:xfrm>
          <a:prstGeom prst="rect">
            <a:avLst/>
          </a:prstGeom>
          <a:noFill/>
        </p:spPr>
        <p:txBody>
          <a:bodyPr wrap="square" rtlCol="0">
            <a:spAutoFit/>
          </a:bodyPr>
          <a:lstStyle/>
          <a:p>
            <a:r>
              <a:rPr lang="en-IN" b="1" dirty="0">
                <a:solidFill>
                  <a:schemeClr val="accent1">
                    <a:lumMod val="75000"/>
                  </a:schemeClr>
                </a:solidFill>
                <a:latin typeface="Verdana" panose="020B0604030504040204" pitchFamily="34" charset="0"/>
                <a:ea typeface="Verdana" panose="020B0604030504040204" pitchFamily="34" charset="0"/>
              </a:rPr>
              <a:t>TEST CASE 1:</a:t>
            </a:r>
          </a:p>
        </p:txBody>
      </p:sp>
      <p:pic>
        <p:nvPicPr>
          <p:cNvPr id="9" name="Picture 8" descr="A screen shot of a black screen&#10;&#10;Description automatically generated">
            <a:extLst>
              <a:ext uri="{FF2B5EF4-FFF2-40B4-BE49-F238E27FC236}">
                <a16:creationId xmlns:a16="http://schemas.microsoft.com/office/drawing/2014/main" id="{2832C6C5-9F5F-F2CF-8873-61A9D2A9E0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8843" y="2079261"/>
            <a:ext cx="8474313" cy="3211197"/>
          </a:xfrm>
          <a:prstGeom prst="rect">
            <a:avLst/>
          </a:prstGeom>
        </p:spPr>
      </p:pic>
    </p:spTree>
    <p:extLst>
      <p:ext uri="{BB962C8B-B14F-4D97-AF65-F5344CB8AC3E}">
        <p14:creationId xmlns:p14="http://schemas.microsoft.com/office/powerpoint/2010/main" val="8512278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0" y="0"/>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3" name="TextBox 2">
            <a:extLst>
              <a:ext uri="{FF2B5EF4-FFF2-40B4-BE49-F238E27FC236}">
                <a16:creationId xmlns:a16="http://schemas.microsoft.com/office/drawing/2014/main" id="{FF41C0AB-EE06-3744-177E-EA91CD50B286}"/>
              </a:ext>
            </a:extLst>
          </p:cNvPr>
          <p:cNvSpPr txBox="1"/>
          <p:nvPr/>
        </p:nvSpPr>
        <p:spPr>
          <a:xfrm>
            <a:off x="458444" y="538481"/>
            <a:ext cx="2203476" cy="369332"/>
          </a:xfrm>
          <a:prstGeom prst="rect">
            <a:avLst/>
          </a:prstGeom>
          <a:noFill/>
        </p:spPr>
        <p:txBody>
          <a:bodyPr wrap="square" rtlCol="0">
            <a:spAutoFit/>
          </a:bodyPr>
          <a:lstStyle/>
          <a:p>
            <a:r>
              <a:rPr lang="en-IN" b="1" dirty="0">
                <a:solidFill>
                  <a:schemeClr val="accent1">
                    <a:lumMod val="75000"/>
                  </a:schemeClr>
                </a:solidFill>
                <a:latin typeface="Verdana" panose="020B0604030504040204" pitchFamily="34" charset="0"/>
                <a:ea typeface="Verdana" panose="020B0604030504040204" pitchFamily="34" charset="0"/>
              </a:rPr>
              <a:t>TEST CASE 2:</a:t>
            </a:r>
          </a:p>
        </p:txBody>
      </p:sp>
      <p:pic>
        <p:nvPicPr>
          <p:cNvPr id="8" name="Picture 7" descr="A computer screen with white text&#10;&#10;Description automatically generated">
            <a:extLst>
              <a:ext uri="{FF2B5EF4-FFF2-40B4-BE49-F238E27FC236}">
                <a16:creationId xmlns:a16="http://schemas.microsoft.com/office/drawing/2014/main" id="{41A37BA5-89AD-F4B7-5474-BBC2A92060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046" y="1321449"/>
            <a:ext cx="8089908" cy="4062314"/>
          </a:xfrm>
          <a:prstGeom prst="rect">
            <a:avLst/>
          </a:prstGeom>
        </p:spPr>
      </p:pic>
    </p:spTree>
    <p:extLst>
      <p:ext uri="{BB962C8B-B14F-4D97-AF65-F5344CB8AC3E}">
        <p14:creationId xmlns:p14="http://schemas.microsoft.com/office/powerpoint/2010/main" val="1876365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0" y="0"/>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3" name="TextBox 2">
            <a:extLst>
              <a:ext uri="{FF2B5EF4-FFF2-40B4-BE49-F238E27FC236}">
                <a16:creationId xmlns:a16="http://schemas.microsoft.com/office/drawing/2014/main" id="{FF41C0AB-EE06-3744-177E-EA91CD50B286}"/>
              </a:ext>
            </a:extLst>
          </p:cNvPr>
          <p:cNvSpPr txBox="1"/>
          <p:nvPr/>
        </p:nvSpPr>
        <p:spPr>
          <a:xfrm>
            <a:off x="458444" y="538481"/>
            <a:ext cx="2203476" cy="369332"/>
          </a:xfrm>
          <a:prstGeom prst="rect">
            <a:avLst/>
          </a:prstGeom>
          <a:noFill/>
        </p:spPr>
        <p:txBody>
          <a:bodyPr wrap="square" rtlCol="0">
            <a:spAutoFit/>
          </a:bodyPr>
          <a:lstStyle/>
          <a:p>
            <a:r>
              <a:rPr lang="en-IN" b="1" dirty="0">
                <a:solidFill>
                  <a:schemeClr val="accent1">
                    <a:lumMod val="75000"/>
                  </a:schemeClr>
                </a:solidFill>
                <a:latin typeface="Verdana" panose="020B0604030504040204" pitchFamily="34" charset="0"/>
                <a:ea typeface="Verdana" panose="020B0604030504040204" pitchFamily="34" charset="0"/>
              </a:rPr>
              <a:t>TEST CASE 3:</a:t>
            </a:r>
          </a:p>
        </p:txBody>
      </p:sp>
      <p:pic>
        <p:nvPicPr>
          <p:cNvPr id="8" name="Picture 7" descr="A black screen with white text&#10;&#10;Description automatically generated">
            <a:extLst>
              <a:ext uri="{FF2B5EF4-FFF2-40B4-BE49-F238E27FC236}">
                <a16:creationId xmlns:a16="http://schemas.microsoft.com/office/drawing/2014/main" id="{DB8BF389-285E-1034-3089-71D865A9AE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8238" y="1592332"/>
            <a:ext cx="8375524" cy="3011552"/>
          </a:xfrm>
          <a:prstGeom prst="rect">
            <a:avLst/>
          </a:prstGeom>
        </p:spPr>
      </p:pic>
    </p:spTree>
    <p:extLst>
      <p:ext uri="{BB962C8B-B14F-4D97-AF65-F5344CB8AC3E}">
        <p14:creationId xmlns:p14="http://schemas.microsoft.com/office/powerpoint/2010/main" val="41884442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0" y="0"/>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3" name="TextBox 2">
            <a:extLst>
              <a:ext uri="{FF2B5EF4-FFF2-40B4-BE49-F238E27FC236}">
                <a16:creationId xmlns:a16="http://schemas.microsoft.com/office/drawing/2014/main" id="{FF41C0AB-EE06-3744-177E-EA91CD50B286}"/>
              </a:ext>
            </a:extLst>
          </p:cNvPr>
          <p:cNvSpPr txBox="1"/>
          <p:nvPr/>
        </p:nvSpPr>
        <p:spPr>
          <a:xfrm>
            <a:off x="458444" y="538481"/>
            <a:ext cx="2203476" cy="369332"/>
          </a:xfrm>
          <a:prstGeom prst="rect">
            <a:avLst/>
          </a:prstGeom>
          <a:noFill/>
        </p:spPr>
        <p:txBody>
          <a:bodyPr wrap="square" rtlCol="0">
            <a:spAutoFit/>
          </a:bodyPr>
          <a:lstStyle/>
          <a:p>
            <a:r>
              <a:rPr lang="en-IN" b="1" dirty="0">
                <a:solidFill>
                  <a:schemeClr val="accent1">
                    <a:lumMod val="75000"/>
                  </a:schemeClr>
                </a:solidFill>
                <a:latin typeface="Verdana" panose="020B0604030504040204" pitchFamily="34" charset="0"/>
                <a:ea typeface="Verdana" panose="020B0604030504040204" pitchFamily="34" charset="0"/>
              </a:rPr>
              <a:t>TEST CASE 4:</a:t>
            </a:r>
          </a:p>
        </p:txBody>
      </p:sp>
      <p:pic>
        <p:nvPicPr>
          <p:cNvPr id="8" name="Picture 7" descr="A computer screen shot of a black and white screen&#10;&#10;Description automatically generated">
            <a:extLst>
              <a:ext uri="{FF2B5EF4-FFF2-40B4-BE49-F238E27FC236}">
                <a16:creationId xmlns:a16="http://schemas.microsoft.com/office/drawing/2014/main" id="{D28036D0-2B81-061E-9D14-94770FAFDF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7827" y="1446294"/>
            <a:ext cx="7916345" cy="3613767"/>
          </a:xfrm>
          <a:prstGeom prst="rect">
            <a:avLst/>
          </a:prstGeom>
        </p:spPr>
      </p:pic>
    </p:spTree>
    <p:extLst>
      <p:ext uri="{BB962C8B-B14F-4D97-AF65-F5344CB8AC3E}">
        <p14:creationId xmlns:p14="http://schemas.microsoft.com/office/powerpoint/2010/main" val="1314147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0" y="0"/>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3" name="TextBox 2">
            <a:extLst>
              <a:ext uri="{FF2B5EF4-FFF2-40B4-BE49-F238E27FC236}">
                <a16:creationId xmlns:a16="http://schemas.microsoft.com/office/drawing/2014/main" id="{FF41C0AB-EE06-3744-177E-EA91CD50B286}"/>
              </a:ext>
            </a:extLst>
          </p:cNvPr>
          <p:cNvSpPr txBox="1"/>
          <p:nvPr/>
        </p:nvSpPr>
        <p:spPr>
          <a:xfrm>
            <a:off x="458444" y="538481"/>
            <a:ext cx="2203476" cy="369332"/>
          </a:xfrm>
          <a:prstGeom prst="rect">
            <a:avLst/>
          </a:prstGeom>
          <a:noFill/>
        </p:spPr>
        <p:txBody>
          <a:bodyPr wrap="square" rtlCol="0">
            <a:spAutoFit/>
          </a:bodyPr>
          <a:lstStyle/>
          <a:p>
            <a:r>
              <a:rPr lang="en-IN" b="1" dirty="0">
                <a:solidFill>
                  <a:schemeClr val="accent1">
                    <a:lumMod val="75000"/>
                  </a:schemeClr>
                </a:solidFill>
                <a:latin typeface="Verdana" panose="020B0604030504040204" pitchFamily="34" charset="0"/>
                <a:ea typeface="Verdana" panose="020B0604030504040204" pitchFamily="34" charset="0"/>
              </a:rPr>
              <a:t>TEST CASE 5:</a:t>
            </a:r>
          </a:p>
        </p:txBody>
      </p:sp>
      <p:pic>
        <p:nvPicPr>
          <p:cNvPr id="8" name="Picture 7" descr="A computer screen shot of a black screen&#10;&#10;Description automatically generated">
            <a:extLst>
              <a:ext uri="{FF2B5EF4-FFF2-40B4-BE49-F238E27FC236}">
                <a16:creationId xmlns:a16="http://schemas.microsoft.com/office/drawing/2014/main" id="{E4D25309-1F6D-512A-0395-5527E099F8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71655" y="1039770"/>
            <a:ext cx="6848670" cy="4778450"/>
          </a:xfrm>
          <a:prstGeom prst="rect">
            <a:avLst/>
          </a:prstGeom>
        </p:spPr>
      </p:pic>
    </p:spTree>
    <p:extLst>
      <p:ext uri="{BB962C8B-B14F-4D97-AF65-F5344CB8AC3E}">
        <p14:creationId xmlns:p14="http://schemas.microsoft.com/office/powerpoint/2010/main" val="1320443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20" y="0"/>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9" name="TextBox 8">
            <a:extLst>
              <a:ext uri="{FF2B5EF4-FFF2-40B4-BE49-F238E27FC236}">
                <a16:creationId xmlns:a16="http://schemas.microsoft.com/office/drawing/2014/main" id="{32AD792A-9136-B2EA-6CC4-4E506E3E7386}"/>
              </a:ext>
            </a:extLst>
          </p:cNvPr>
          <p:cNvSpPr txBox="1"/>
          <p:nvPr/>
        </p:nvSpPr>
        <p:spPr>
          <a:xfrm>
            <a:off x="1371599" y="972142"/>
            <a:ext cx="9448800" cy="492443"/>
          </a:xfrm>
          <a:prstGeom prst="rect">
            <a:avLst/>
          </a:prstGeom>
          <a:noFill/>
        </p:spPr>
        <p:txBody>
          <a:bodyPr wrap="square" rtlCol="0">
            <a:spAutoFit/>
          </a:bodyPr>
          <a:lstStyle/>
          <a:p>
            <a:pPr algn="ctr"/>
            <a:r>
              <a:rPr lang="en-IN" sz="2600" b="1" dirty="0">
                <a:solidFill>
                  <a:schemeClr val="accent1">
                    <a:lumMod val="75000"/>
                  </a:schemeClr>
                </a:solidFill>
                <a:latin typeface="Verdana" panose="020B0604030504040204" pitchFamily="34" charset="0"/>
                <a:ea typeface="Verdana" panose="020B0604030504040204" pitchFamily="34" charset="0"/>
              </a:rPr>
              <a:t>PROBLEM STATEMENT</a:t>
            </a:r>
          </a:p>
        </p:txBody>
      </p:sp>
      <p:sp>
        <p:nvSpPr>
          <p:cNvPr id="2" name="TextBox 1">
            <a:extLst>
              <a:ext uri="{FF2B5EF4-FFF2-40B4-BE49-F238E27FC236}">
                <a16:creationId xmlns:a16="http://schemas.microsoft.com/office/drawing/2014/main" id="{43C8D122-FE8E-8AFC-4DB7-79418D0D94AE}"/>
              </a:ext>
            </a:extLst>
          </p:cNvPr>
          <p:cNvSpPr txBox="1"/>
          <p:nvPr/>
        </p:nvSpPr>
        <p:spPr>
          <a:xfrm>
            <a:off x="1085466" y="1800809"/>
            <a:ext cx="10021067" cy="3754874"/>
          </a:xfrm>
          <a:prstGeom prst="rect">
            <a:avLst/>
          </a:prstGeom>
          <a:noFill/>
        </p:spPr>
        <p:txBody>
          <a:bodyPr wrap="square" rtlCol="0">
            <a:spAutoFit/>
          </a:bodyPr>
          <a:lstStyle/>
          <a:p>
            <a:pPr marL="285750" indent="-285750" algn="just">
              <a:buFont typeface="Wingdings" panose="05000000000000000000" pitchFamily="2" charset="2"/>
              <a:buChar char="§"/>
            </a:pPr>
            <a:r>
              <a:rPr lang="en-IN" sz="2200" dirty="0">
                <a:solidFill>
                  <a:srgbClr val="000000"/>
                </a:solidFill>
                <a:effectLst/>
                <a:latin typeface="Book Antiqua" panose="02040602050305030304" pitchFamily="18" charset="0"/>
                <a:ea typeface="Times New Roman" panose="02020603050405020304" pitchFamily="18" charset="0"/>
              </a:rPr>
              <a:t>Develop a software system for the engineering counselling and admission process for </a:t>
            </a:r>
            <a:r>
              <a:rPr lang="en-IN" sz="2200" dirty="0">
                <a:effectLst/>
                <a:latin typeface="Book Antiqua" panose="02040602050305030304" pitchFamily="18" charset="0"/>
                <a:ea typeface="Times New Roman" panose="02020603050405020304" pitchFamily="18" charset="0"/>
              </a:rPr>
              <a:t>two</a:t>
            </a:r>
            <a:r>
              <a:rPr lang="en-IN" sz="2200" dirty="0">
                <a:solidFill>
                  <a:srgbClr val="000000"/>
                </a:solidFill>
                <a:effectLst/>
                <a:latin typeface="Book Antiqua" panose="02040602050305030304" pitchFamily="18" charset="0"/>
                <a:ea typeface="Times New Roman" panose="02020603050405020304" pitchFamily="18" charset="0"/>
              </a:rPr>
              <a:t> sets of </a:t>
            </a:r>
            <a:r>
              <a:rPr lang="en-IN" sz="2200" dirty="0">
                <a:effectLst/>
                <a:latin typeface="Book Antiqua" panose="02040602050305030304" pitchFamily="18" charset="0"/>
                <a:ea typeface="Times New Roman" panose="02020603050405020304" pitchFamily="18" charset="0"/>
              </a:rPr>
              <a:t>institutes </a:t>
            </a:r>
            <a:r>
              <a:rPr lang="en-IN" sz="2200" dirty="0">
                <a:solidFill>
                  <a:srgbClr val="000000"/>
                </a:solidFill>
                <a:effectLst/>
                <a:latin typeface="Book Antiqua" panose="02040602050305030304" pitchFamily="18" charset="0"/>
                <a:ea typeface="Times New Roman" panose="02020603050405020304" pitchFamily="18" charset="0"/>
              </a:rPr>
              <a:t>(</a:t>
            </a:r>
            <a:r>
              <a:rPr lang="en-IN" sz="2200" dirty="0">
                <a:effectLst/>
                <a:latin typeface="Book Antiqua" panose="02040602050305030304" pitchFamily="18" charset="0"/>
                <a:ea typeface="Times New Roman" panose="02020603050405020304" pitchFamily="18" charset="0"/>
              </a:rPr>
              <a:t>f</a:t>
            </a:r>
            <a:r>
              <a:rPr lang="en-IN" sz="2200" dirty="0">
                <a:solidFill>
                  <a:srgbClr val="000000"/>
                </a:solidFill>
                <a:effectLst/>
                <a:latin typeface="Book Antiqua" panose="02040602050305030304" pitchFamily="18" charset="0"/>
                <a:ea typeface="Times New Roman" panose="02020603050405020304" pitchFamily="18" charset="0"/>
              </a:rPr>
              <a:t>or example, say IITs and NI</a:t>
            </a:r>
            <a:r>
              <a:rPr lang="en-IN" sz="2200" dirty="0">
                <a:effectLst/>
                <a:latin typeface="Book Antiqua" panose="02040602050305030304" pitchFamily="18" charset="0"/>
                <a:ea typeface="Times New Roman" panose="02020603050405020304" pitchFamily="18" charset="0"/>
              </a:rPr>
              <a:t>Ts)</a:t>
            </a:r>
            <a:r>
              <a:rPr lang="en-IN" sz="2200" dirty="0">
                <a:solidFill>
                  <a:srgbClr val="000000"/>
                </a:solidFill>
                <a:effectLst/>
                <a:latin typeface="Book Antiqua" panose="02040602050305030304" pitchFamily="18" charset="0"/>
                <a:ea typeface="Times New Roman" panose="02020603050405020304" pitchFamily="18" charset="0"/>
              </a:rPr>
              <a:t> each having a set of different branches, each branch with a certain number of seats available. </a:t>
            </a:r>
          </a:p>
          <a:p>
            <a:pPr marL="285750" indent="-285750" algn="just">
              <a:buFont typeface="Wingdings" panose="05000000000000000000" pitchFamily="2" charset="2"/>
              <a:buChar char="§"/>
            </a:pPr>
            <a:r>
              <a:rPr lang="en-IN" sz="2200" dirty="0">
                <a:solidFill>
                  <a:srgbClr val="000000"/>
                </a:solidFill>
                <a:effectLst/>
                <a:latin typeface="Book Antiqua" panose="02040602050305030304" pitchFamily="18" charset="0"/>
                <a:ea typeface="Times New Roman" panose="02020603050405020304" pitchFamily="18" charset="0"/>
              </a:rPr>
              <a:t>Number of candidates can be assumed as 5 times the total number of seats available. Each candidate can provide </a:t>
            </a:r>
            <a:r>
              <a:rPr lang="en-IN" sz="2200" dirty="0">
                <a:effectLst/>
                <a:latin typeface="Book Antiqua" panose="02040602050305030304" pitchFamily="18" charset="0"/>
                <a:ea typeface="Times New Roman" panose="02020603050405020304" pitchFamily="18" charset="0"/>
              </a:rPr>
              <a:t>a list of </a:t>
            </a:r>
            <a:r>
              <a:rPr lang="en-IN" sz="2200" dirty="0">
                <a:solidFill>
                  <a:srgbClr val="000000"/>
                </a:solidFill>
                <a:effectLst/>
                <a:latin typeface="Book Antiqua" panose="02040602050305030304" pitchFamily="18" charset="0"/>
                <a:ea typeface="Times New Roman" panose="02020603050405020304" pitchFamily="18" charset="0"/>
              </a:rPr>
              <a:t>preferences where each </a:t>
            </a:r>
            <a:r>
              <a:rPr lang="en-IN" sz="2200" dirty="0">
                <a:effectLst/>
                <a:latin typeface="Book Antiqua" panose="02040602050305030304" pitchFamily="18" charset="0"/>
                <a:ea typeface="Times New Roman" panose="02020603050405020304" pitchFamily="18" charset="0"/>
              </a:rPr>
              <a:t>preference</a:t>
            </a:r>
            <a:r>
              <a:rPr lang="en-IN" sz="2200" dirty="0">
                <a:solidFill>
                  <a:srgbClr val="000000"/>
                </a:solidFill>
                <a:effectLst/>
                <a:latin typeface="Book Antiqua" panose="02040602050305030304" pitchFamily="18" charset="0"/>
                <a:ea typeface="Times New Roman" panose="02020603050405020304" pitchFamily="18" charset="0"/>
              </a:rPr>
              <a:t> </a:t>
            </a:r>
            <a:r>
              <a:rPr lang="en-IN" sz="2200" dirty="0">
                <a:effectLst/>
                <a:latin typeface="Book Antiqua" panose="02040602050305030304" pitchFamily="18" charset="0"/>
                <a:ea typeface="Times New Roman" panose="02020603050405020304" pitchFamily="18" charset="0"/>
              </a:rPr>
              <a:t>is </a:t>
            </a:r>
            <a:r>
              <a:rPr lang="en-IN" sz="2200" dirty="0">
                <a:solidFill>
                  <a:srgbClr val="000000"/>
                </a:solidFill>
                <a:effectLst/>
                <a:latin typeface="Book Antiqua" panose="02040602050305030304" pitchFamily="18" charset="0"/>
                <a:ea typeface="Times New Roman" panose="02020603050405020304" pitchFamily="18" charset="0"/>
              </a:rPr>
              <a:t>a 2-tuple, (</a:t>
            </a:r>
            <a:r>
              <a:rPr lang="en-IN" sz="2200" dirty="0">
                <a:effectLst/>
                <a:latin typeface="Book Antiqua" panose="02040602050305030304" pitchFamily="18" charset="0"/>
                <a:ea typeface="Times New Roman" panose="02020603050405020304" pitchFamily="18" charset="0"/>
              </a:rPr>
              <a:t>institute,</a:t>
            </a:r>
            <a:r>
              <a:rPr lang="en-IN" sz="2200" dirty="0">
                <a:solidFill>
                  <a:srgbClr val="000000"/>
                </a:solidFill>
                <a:effectLst/>
                <a:latin typeface="Book Antiqua" panose="02040602050305030304" pitchFamily="18" charset="0"/>
                <a:ea typeface="Times New Roman" panose="02020603050405020304" pitchFamily="18" charset="0"/>
              </a:rPr>
              <a:t> branch). </a:t>
            </a:r>
          </a:p>
          <a:p>
            <a:pPr marL="285750" indent="-285750" algn="just">
              <a:buFont typeface="Wingdings" panose="05000000000000000000" pitchFamily="2" charset="2"/>
              <a:buChar char="§"/>
            </a:pPr>
            <a:r>
              <a:rPr lang="en-IN" sz="2200" dirty="0">
                <a:solidFill>
                  <a:srgbClr val="000000"/>
                </a:solidFill>
                <a:effectLst/>
                <a:latin typeface="Book Antiqua" panose="02040602050305030304" pitchFamily="18" charset="0"/>
                <a:ea typeface="Times New Roman" panose="02020603050405020304" pitchFamily="18" charset="0"/>
              </a:rPr>
              <a:t>Admission to each set of institutes is based on its own qualifying exam </a:t>
            </a:r>
            <a:r>
              <a:rPr lang="en-IN" sz="2200" dirty="0">
                <a:effectLst/>
                <a:latin typeface="Book Antiqua" panose="02040602050305030304" pitchFamily="18" charset="0"/>
                <a:ea typeface="Times New Roman" panose="02020603050405020304" pitchFamily="18" charset="0"/>
              </a:rPr>
              <a:t>(for example, JEE-Advanced and JEE-Main)</a:t>
            </a:r>
            <a:r>
              <a:rPr lang="en-IN" sz="2200" dirty="0">
                <a:solidFill>
                  <a:srgbClr val="000000"/>
                </a:solidFill>
                <a:effectLst/>
                <a:latin typeface="Book Antiqua" panose="02040602050305030304" pitchFamily="18" charset="0"/>
                <a:ea typeface="Times New Roman" panose="02020603050405020304" pitchFamily="18" charset="0"/>
              </a:rPr>
              <a:t>. </a:t>
            </a:r>
          </a:p>
          <a:p>
            <a:pPr marL="285750" indent="-285750" algn="just">
              <a:buFont typeface="Wingdings" panose="05000000000000000000" pitchFamily="2" charset="2"/>
              <a:buChar char="§"/>
            </a:pPr>
            <a:r>
              <a:rPr lang="en-IN" sz="2200" dirty="0">
                <a:solidFill>
                  <a:srgbClr val="000000"/>
                </a:solidFill>
                <a:effectLst/>
                <a:latin typeface="Book Antiqua" panose="02040602050305030304" pitchFamily="18" charset="0"/>
                <a:ea typeface="Times New Roman" panose="02020603050405020304" pitchFamily="18" charset="0"/>
              </a:rPr>
              <a:t>Each candidate will have a </a:t>
            </a:r>
            <a:r>
              <a:rPr lang="en-IN" sz="2200" dirty="0">
                <a:effectLst/>
                <a:latin typeface="Book Antiqua" panose="02040602050305030304" pitchFamily="18" charset="0"/>
                <a:ea typeface="Arial" panose="020B0604020202020204" pitchFamily="34" charset="0"/>
              </a:rPr>
              <a:t>specific rank</a:t>
            </a:r>
            <a:r>
              <a:rPr lang="en-IN" sz="2200" dirty="0">
                <a:solidFill>
                  <a:srgbClr val="000000"/>
                </a:solidFill>
                <a:effectLst/>
                <a:latin typeface="Book Antiqua" panose="02040602050305030304" pitchFamily="18" charset="0"/>
                <a:ea typeface="Times New Roman" panose="02020603050405020304" pitchFamily="18" charset="0"/>
              </a:rPr>
              <a:t> in one or both merit lists</a:t>
            </a:r>
            <a:r>
              <a:rPr lang="en-IN" sz="2200" dirty="0">
                <a:effectLst/>
                <a:latin typeface="Book Antiqua" panose="02040602050305030304" pitchFamily="18" charset="0"/>
                <a:ea typeface="Times New Roman" panose="02020603050405020304" pitchFamily="18" charset="0"/>
              </a:rPr>
              <a:t>.</a:t>
            </a:r>
            <a:endParaRPr lang="en-IN" sz="2200" dirty="0">
              <a:effectLst/>
              <a:latin typeface="Book Antiqua" panose="02040602050305030304" pitchFamily="18" charset="0"/>
              <a:ea typeface="Arial" panose="020B0604020202020204" pitchFamily="34" charset="0"/>
            </a:endParaRPr>
          </a:p>
          <a:p>
            <a:endParaRPr lang="en-IN" dirty="0"/>
          </a:p>
        </p:txBody>
      </p:sp>
    </p:spTree>
    <p:extLst>
      <p:ext uri="{BB962C8B-B14F-4D97-AF65-F5344CB8AC3E}">
        <p14:creationId xmlns:p14="http://schemas.microsoft.com/office/powerpoint/2010/main" val="5801333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0" y="0"/>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3" name="TextBox 2">
            <a:extLst>
              <a:ext uri="{FF2B5EF4-FFF2-40B4-BE49-F238E27FC236}">
                <a16:creationId xmlns:a16="http://schemas.microsoft.com/office/drawing/2014/main" id="{FF41C0AB-EE06-3744-177E-EA91CD50B286}"/>
              </a:ext>
            </a:extLst>
          </p:cNvPr>
          <p:cNvSpPr txBox="1"/>
          <p:nvPr/>
        </p:nvSpPr>
        <p:spPr>
          <a:xfrm>
            <a:off x="458444" y="538481"/>
            <a:ext cx="2203476" cy="369332"/>
          </a:xfrm>
          <a:prstGeom prst="rect">
            <a:avLst/>
          </a:prstGeom>
          <a:noFill/>
        </p:spPr>
        <p:txBody>
          <a:bodyPr wrap="square" rtlCol="0">
            <a:spAutoFit/>
          </a:bodyPr>
          <a:lstStyle/>
          <a:p>
            <a:r>
              <a:rPr lang="en-IN" b="1" dirty="0">
                <a:solidFill>
                  <a:schemeClr val="accent1">
                    <a:lumMod val="75000"/>
                  </a:schemeClr>
                </a:solidFill>
                <a:latin typeface="Verdana" panose="020B0604030504040204" pitchFamily="34" charset="0"/>
                <a:ea typeface="Verdana" panose="020B0604030504040204" pitchFamily="34" charset="0"/>
              </a:rPr>
              <a:t>TEST CASE 6:</a:t>
            </a:r>
          </a:p>
        </p:txBody>
      </p:sp>
      <p:pic>
        <p:nvPicPr>
          <p:cNvPr id="8" name="Picture 7" descr="A computer screen shot of a black screen&#10;&#10;Description automatically generated">
            <a:extLst>
              <a:ext uri="{FF2B5EF4-FFF2-40B4-BE49-F238E27FC236}">
                <a16:creationId xmlns:a16="http://schemas.microsoft.com/office/drawing/2014/main" id="{D0313AAB-AA45-FD1A-D1C4-556D2F81F3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9277" y="1223551"/>
            <a:ext cx="8353425" cy="4210050"/>
          </a:xfrm>
          <a:prstGeom prst="rect">
            <a:avLst/>
          </a:prstGeom>
        </p:spPr>
      </p:pic>
    </p:spTree>
    <p:extLst>
      <p:ext uri="{BB962C8B-B14F-4D97-AF65-F5344CB8AC3E}">
        <p14:creationId xmlns:p14="http://schemas.microsoft.com/office/powerpoint/2010/main" val="3161130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0" y="0"/>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3" name="TextBox 2">
            <a:extLst>
              <a:ext uri="{FF2B5EF4-FFF2-40B4-BE49-F238E27FC236}">
                <a16:creationId xmlns:a16="http://schemas.microsoft.com/office/drawing/2014/main" id="{FF41C0AB-EE06-3744-177E-EA91CD50B286}"/>
              </a:ext>
            </a:extLst>
          </p:cNvPr>
          <p:cNvSpPr txBox="1"/>
          <p:nvPr/>
        </p:nvSpPr>
        <p:spPr>
          <a:xfrm>
            <a:off x="458444" y="538481"/>
            <a:ext cx="2203476" cy="369332"/>
          </a:xfrm>
          <a:prstGeom prst="rect">
            <a:avLst/>
          </a:prstGeom>
          <a:noFill/>
        </p:spPr>
        <p:txBody>
          <a:bodyPr wrap="square" rtlCol="0">
            <a:spAutoFit/>
          </a:bodyPr>
          <a:lstStyle/>
          <a:p>
            <a:r>
              <a:rPr lang="en-IN" b="1" dirty="0">
                <a:solidFill>
                  <a:schemeClr val="accent1">
                    <a:lumMod val="75000"/>
                  </a:schemeClr>
                </a:solidFill>
                <a:latin typeface="Verdana" panose="020B0604030504040204" pitchFamily="34" charset="0"/>
                <a:ea typeface="Verdana" panose="020B0604030504040204" pitchFamily="34" charset="0"/>
              </a:rPr>
              <a:t>TEST CASE 7:</a:t>
            </a:r>
          </a:p>
        </p:txBody>
      </p:sp>
      <p:pic>
        <p:nvPicPr>
          <p:cNvPr id="8" name="Picture 7" descr="A computer screen shot of a black screen&#10;&#10;Description automatically generated">
            <a:extLst>
              <a:ext uri="{FF2B5EF4-FFF2-40B4-BE49-F238E27FC236}">
                <a16:creationId xmlns:a16="http://schemas.microsoft.com/office/drawing/2014/main" id="{289BFB4E-3BFA-A249-17A6-1BBE5CE458AD}"/>
              </a:ext>
            </a:extLst>
          </p:cNvPr>
          <p:cNvPicPr>
            <a:picLocks noChangeAspect="1"/>
          </p:cNvPicPr>
          <p:nvPr/>
        </p:nvPicPr>
        <p:blipFill rotWithShape="1">
          <a:blip r:embed="rId5">
            <a:extLst>
              <a:ext uri="{28A0092B-C50C-407E-A947-70E740481C1C}">
                <a14:useLocalDpi xmlns:a14="http://schemas.microsoft.com/office/drawing/2010/main" val="0"/>
              </a:ext>
            </a:extLst>
          </a:blip>
          <a:srcRect l="707" r="1"/>
          <a:stretch/>
        </p:blipFill>
        <p:spPr>
          <a:xfrm>
            <a:off x="2139811" y="1166083"/>
            <a:ext cx="7912358" cy="4312282"/>
          </a:xfrm>
          <a:prstGeom prst="rect">
            <a:avLst/>
          </a:prstGeom>
        </p:spPr>
      </p:pic>
    </p:spTree>
    <p:extLst>
      <p:ext uri="{BB962C8B-B14F-4D97-AF65-F5344CB8AC3E}">
        <p14:creationId xmlns:p14="http://schemas.microsoft.com/office/powerpoint/2010/main" val="808414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0" y="0"/>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3" name="TextBox 2">
            <a:extLst>
              <a:ext uri="{FF2B5EF4-FFF2-40B4-BE49-F238E27FC236}">
                <a16:creationId xmlns:a16="http://schemas.microsoft.com/office/drawing/2014/main" id="{FF41C0AB-EE06-3744-177E-EA91CD50B286}"/>
              </a:ext>
            </a:extLst>
          </p:cNvPr>
          <p:cNvSpPr txBox="1"/>
          <p:nvPr/>
        </p:nvSpPr>
        <p:spPr>
          <a:xfrm>
            <a:off x="458444" y="538481"/>
            <a:ext cx="2203476" cy="369332"/>
          </a:xfrm>
          <a:prstGeom prst="rect">
            <a:avLst/>
          </a:prstGeom>
          <a:noFill/>
        </p:spPr>
        <p:txBody>
          <a:bodyPr wrap="square" rtlCol="0">
            <a:spAutoFit/>
          </a:bodyPr>
          <a:lstStyle/>
          <a:p>
            <a:r>
              <a:rPr lang="en-IN" b="1" dirty="0">
                <a:solidFill>
                  <a:schemeClr val="accent1">
                    <a:lumMod val="75000"/>
                  </a:schemeClr>
                </a:solidFill>
                <a:latin typeface="Verdana" panose="020B0604030504040204" pitchFamily="34" charset="0"/>
                <a:ea typeface="Verdana" panose="020B0604030504040204" pitchFamily="34" charset="0"/>
              </a:rPr>
              <a:t>TEST CASE 8:</a:t>
            </a:r>
          </a:p>
        </p:txBody>
      </p:sp>
      <p:pic>
        <p:nvPicPr>
          <p:cNvPr id="8" name="Picture 7" descr="A computer screen with white text&#10;&#10;Description automatically generated">
            <a:extLst>
              <a:ext uri="{FF2B5EF4-FFF2-40B4-BE49-F238E27FC236}">
                <a16:creationId xmlns:a16="http://schemas.microsoft.com/office/drawing/2014/main" id="{870D0679-E78B-7044-79B4-04B0AAEFEC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4591" y="1374516"/>
            <a:ext cx="8182817" cy="4108968"/>
          </a:xfrm>
          <a:prstGeom prst="rect">
            <a:avLst/>
          </a:prstGeom>
        </p:spPr>
      </p:pic>
    </p:spTree>
    <p:extLst>
      <p:ext uri="{BB962C8B-B14F-4D97-AF65-F5344CB8AC3E}">
        <p14:creationId xmlns:p14="http://schemas.microsoft.com/office/powerpoint/2010/main" val="40275248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0" y="0"/>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3" name="TextBox 2">
            <a:extLst>
              <a:ext uri="{FF2B5EF4-FFF2-40B4-BE49-F238E27FC236}">
                <a16:creationId xmlns:a16="http://schemas.microsoft.com/office/drawing/2014/main" id="{FF41C0AB-EE06-3744-177E-EA91CD50B286}"/>
              </a:ext>
            </a:extLst>
          </p:cNvPr>
          <p:cNvSpPr txBox="1"/>
          <p:nvPr/>
        </p:nvSpPr>
        <p:spPr>
          <a:xfrm>
            <a:off x="458444" y="538481"/>
            <a:ext cx="2203476" cy="369332"/>
          </a:xfrm>
          <a:prstGeom prst="rect">
            <a:avLst/>
          </a:prstGeom>
          <a:noFill/>
        </p:spPr>
        <p:txBody>
          <a:bodyPr wrap="square" rtlCol="0">
            <a:spAutoFit/>
          </a:bodyPr>
          <a:lstStyle/>
          <a:p>
            <a:r>
              <a:rPr lang="en-IN" b="1" dirty="0">
                <a:solidFill>
                  <a:schemeClr val="accent1">
                    <a:lumMod val="75000"/>
                  </a:schemeClr>
                </a:solidFill>
                <a:latin typeface="Verdana" panose="020B0604030504040204" pitchFamily="34" charset="0"/>
                <a:ea typeface="Verdana" panose="020B0604030504040204" pitchFamily="34" charset="0"/>
              </a:rPr>
              <a:t>TEST CASE 9:</a:t>
            </a:r>
          </a:p>
        </p:txBody>
      </p:sp>
      <p:pic>
        <p:nvPicPr>
          <p:cNvPr id="8" name="Picture 7" descr="A computer screen shot of a black screen&#10;&#10;Description automatically generated">
            <a:extLst>
              <a:ext uri="{FF2B5EF4-FFF2-40B4-BE49-F238E27FC236}">
                <a16:creationId xmlns:a16="http://schemas.microsoft.com/office/drawing/2014/main" id="{EAAE5981-B382-5D9B-9534-7A0613BA8C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4970" y="1382657"/>
            <a:ext cx="7722039" cy="3891837"/>
          </a:xfrm>
          <a:prstGeom prst="rect">
            <a:avLst/>
          </a:prstGeom>
        </p:spPr>
      </p:pic>
    </p:spTree>
    <p:extLst>
      <p:ext uri="{BB962C8B-B14F-4D97-AF65-F5344CB8AC3E}">
        <p14:creationId xmlns:p14="http://schemas.microsoft.com/office/powerpoint/2010/main" val="2867713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0" y="0"/>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3" name="TextBox 2">
            <a:extLst>
              <a:ext uri="{FF2B5EF4-FFF2-40B4-BE49-F238E27FC236}">
                <a16:creationId xmlns:a16="http://schemas.microsoft.com/office/drawing/2014/main" id="{FF41C0AB-EE06-3744-177E-EA91CD50B286}"/>
              </a:ext>
            </a:extLst>
          </p:cNvPr>
          <p:cNvSpPr txBox="1"/>
          <p:nvPr/>
        </p:nvSpPr>
        <p:spPr>
          <a:xfrm>
            <a:off x="448284" y="487681"/>
            <a:ext cx="2203476" cy="369332"/>
          </a:xfrm>
          <a:prstGeom prst="rect">
            <a:avLst/>
          </a:prstGeom>
          <a:noFill/>
        </p:spPr>
        <p:txBody>
          <a:bodyPr wrap="square" rtlCol="0">
            <a:spAutoFit/>
          </a:bodyPr>
          <a:lstStyle/>
          <a:p>
            <a:r>
              <a:rPr lang="en-IN" b="1" dirty="0">
                <a:solidFill>
                  <a:schemeClr val="accent1">
                    <a:lumMod val="75000"/>
                  </a:schemeClr>
                </a:solidFill>
                <a:latin typeface="Verdana" panose="020B0604030504040204" pitchFamily="34" charset="0"/>
                <a:ea typeface="Verdana" panose="020B0604030504040204" pitchFamily="34" charset="0"/>
              </a:rPr>
              <a:t>TEST CASE 10:</a:t>
            </a:r>
          </a:p>
        </p:txBody>
      </p:sp>
      <p:pic>
        <p:nvPicPr>
          <p:cNvPr id="8" name="Picture 7" descr="A screen shot of a computer screen&#10;&#10;Description automatically generated">
            <a:extLst>
              <a:ext uri="{FF2B5EF4-FFF2-40B4-BE49-F238E27FC236}">
                <a16:creationId xmlns:a16="http://schemas.microsoft.com/office/drawing/2014/main" id="{837F1056-F431-9440-976C-3F9E48CEA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1705" y="1555291"/>
            <a:ext cx="7768570" cy="3535136"/>
          </a:xfrm>
          <a:prstGeom prst="rect">
            <a:avLst/>
          </a:prstGeom>
        </p:spPr>
      </p:pic>
    </p:spTree>
    <p:extLst>
      <p:ext uri="{BB962C8B-B14F-4D97-AF65-F5344CB8AC3E}">
        <p14:creationId xmlns:p14="http://schemas.microsoft.com/office/powerpoint/2010/main" val="1264197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0" y="0"/>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3" name="TextBox 2">
            <a:extLst>
              <a:ext uri="{FF2B5EF4-FFF2-40B4-BE49-F238E27FC236}">
                <a16:creationId xmlns:a16="http://schemas.microsoft.com/office/drawing/2014/main" id="{FF41C0AB-EE06-3744-177E-EA91CD50B286}"/>
              </a:ext>
            </a:extLst>
          </p:cNvPr>
          <p:cNvSpPr txBox="1"/>
          <p:nvPr/>
        </p:nvSpPr>
        <p:spPr>
          <a:xfrm>
            <a:off x="407644" y="416561"/>
            <a:ext cx="2203476" cy="369332"/>
          </a:xfrm>
          <a:prstGeom prst="rect">
            <a:avLst/>
          </a:prstGeom>
          <a:noFill/>
        </p:spPr>
        <p:txBody>
          <a:bodyPr wrap="square" rtlCol="0">
            <a:spAutoFit/>
          </a:bodyPr>
          <a:lstStyle/>
          <a:p>
            <a:r>
              <a:rPr lang="en-IN" b="1" dirty="0">
                <a:solidFill>
                  <a:schemeClr val="accent1">
                    <a:lumMod val="75000"/>
                  </a:schemeClr>
                </a:solidFill>
                <a:latin typeface="Verdana" panose="020B0604030504040204" pitchFamily="34" charset="0"/>
                <a:ea typeface="Verdana" panose="020B0604030504040204" pitchFamily="34" charset="0"/>
              </a:rPr>
              <a:t>TEST CASE 11:</a:t>
            </a:r>
          </a:p>
        </p:txBody>
      </p:sp>
      <p:pic>
        <p:nvPicPr>
          <p:cNvPr id="8" name="Picture 7" descr="A computer screen with white text&#10;&#10;Description automatically generated">
            <a:extLst>
              <a:ext uri="{FF2B5EF4-FFF2-40B4-BE49-F238E27FC236}">
                <a16:creationId xmlns:a16="http://schemas.microsoft.com/office/drawing/2014/main" id="{7D94E4A1-CB61-9F8E-AB8E-A885198DA2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5032" y="1356488"/>
            <a:ext cx="7701935" cy="3807372"/>
          </a:xfrm>
          <a:prstGeom prst="rect">
            <a:avLst/>
          </a:prstGeom>
        </p:spPr>
      </p:pic>
    </p:spTree>
    <p:extLst>
      <p:ext uri="{BB962C8B-B14F-4D97-AF65-F5344CB8AC3E}">
        <p14:creationId xmlns:p14="http://schemas.microsoft.com/office/powerpoint/2010/main" val="26318055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20" y="10"/>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3" name="TextBox 2">
            <a:extLst>
              <a:ext uri="{FF2B5EF4-FFF2-40B4-BE49-F238E27FC236}">
                <a16:creationId xmlns:a16="http://schemas.microsoft.com/office/drawing/2014/main" id="{FF41C0AB-EE06-3744-177E-EA91CD50B286}"/>
              </a:ext>
            </a:extLst>
          </p:cNvPr>
          <p:cNvSpPr txBox="1"/>
          <p:nvPr/>
        </p:nvSpPr>
        <p:spPr>
          <a:xfrm>
            <a:off x="448284" y="447041"/>
            <a:ext cx="2203476" cy="369332"/>
          </a:xfrm>
          <a:prstGeom prst="rect">
            <a:avLst/>
          </a:prstGeom>
          <a:noFill/>
        </p:spPr>
        <p:txBody>
          <a:bodyPr wrap="square" rtlCol="0">
            <a:spAutoFit/>
          </a:bodyPr>
          <a:lstStyle/>
          <a:p>
            <a:r>
              <a:rPr lang="en-IN" b="1" dirty="0">
                <a:solidFill>
                  <a:schemeClr val="accent1">
                    <a:lumMod val="75000"/>
                  </a:schemeClr>
                </a:solidFill>
                <a:latin typeface="Verdana" panose="020B0604030504040204" pitchFamily="34" charset="0"/>
                <a:ea typeface="Verdana" panose="020B0604030504040204" pitchFamily="34" charset="0"/>
              </a:rPr>
              <a:t>TEST CASE 12:</a:t>
            </a:r>
          </a:p>
        </p:txBody>
      </p:sp>
      <p:pic>
        <p:nvPicPr>
          <p:cNvPr id="8" name="Picture 7" descr="A computer screen with white text&#10;&#10;Description automatically generated">
            <a:extLst>
              <a:ext uri="{FF2B5EF4-FFF2-40B4-BE49-F238E27FC236}">
                <a16:creationId xmlns:a16="http://schemas.microsoft.com/office/drawing/2014/main" id="{947DE2EC-349E-D09A-00C4-54D89ED282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20955" y="977553"/>
            <a:ext cx="6550090" cy="4702056"/>
          </a:xfrm>
          <a:prstGeom prst="rect">
            <a:avLst/>
          </a:prstGeom>
        </p:spPr>
      </p:pic>
    </p:spTree>
    <p:extLst>
      <p:ext uri="{BB962C8B-B14F-4D97-AF65-F5344CB8AC3E}">
        <p14:creationId xmlns:p14="http://schemas.microsoft.com/office/powerpoint/2010/main" val="23189317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lose-up of folded paper&#10;&#10;Description automatically generated">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111760" y="-96953"/>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descr="A blue and black logo&#10;&#10;Description automatically generated">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3" name="TextBox 2">
            <a:extLst>
              <a:ext uri="{FF2B5EF4-FFF2-40B4-BE49-F238E27FC236}">
                <a16:creationId xmlns:a16="http://schemas.microsoft.com/office/drawing/2014/main" id="{FF41C0AB-EE06-3744-177E-EA91CD50B286}"/>
              </a:ext>
            </a:extLst>
          </p:cNvPr>
          <p:cNvSpPr txBox="1"/>
          <p:nvPr/>
        </p:nvSpPr>
        <p:spPr>
          <a:xfrm>
            <a:off x="3739502" y="369998"/>
            <a:ext cx="4712996" cy="369332"/>
          </a:xfrm>
          <a:prstGeom prst="rect">
            <a:avLst/>
          </a:prstGeom>
          <a:noFill/>
        </p:spPr>
        <p:txBody>
          <a:bodyPr wrap="square" rtlCol="0">
            <a:spAutoFit/>
          </a:bodyPr>
          <a:lstStyle/>
          <a:p>
            <a:r>
              <a:rPr lang="en-IN" b="1" dirty="0">
                <a:solidFill>
                  <a:schemeClr val="accent1">
                    <a:lumMod val="75000"/>
                  </a:schemeClr>
                </a:solidFill>
                <a:latin typeface="Verdana" panose="020B0604030504040204" pitchFamily="34" charset="0"/>
                <a:ea typeface="Verdana" panose="020B0604030504040204" pitchFamily="34" charset="0"/>
              </a:rPr>
              <a:t>LIMITATIONS OF THE SOLUTIONS</a:t>
            </a:r>
          </a:p>
        </p:txBody>
      </p:sp>
      <p:graphicFrame>
        <p:nvGraphicFramePr>
          <p:cNvPr id="9" name="TextBox 1">
            <a:extLst>
              <a:ext uri="{FF2B5EF4-FFF2-40B4-BE49-F238E27FC236}">
                <a16:creationId xmlns:a16="http://schemas.microsoft.com/office/drawing/2014/main" id="{6C91FE67-58C3-5D8F-617A-361E460D4CF2}"/>
              </a:ext>
            </a:extLst>
          </p:cNvPr>
          <p:cNvGraphicFramePr/>
          <p:nvPr>
            <p:extLst>
              <p:ext uri="{D42A27DB-BD31-4B8C-83A1-F6EECF244321}">
                <p14:modId xmlns:p14="http://schemas.microsoft.com/office/powerpoint/2010/main" val="2385725169"/>
              </p:ext>
            </p:extLst>
          </p:nvPr>
        </p:nvGraphicFramePr>
        <p:xfrm>
          <a:off x="2132752" y="1848918"/>
          <a:ext cx="8167515" cy="273862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0" name="TextBox 9">
            <a:extLst>
              <a:ext uri="{FF2B5EF4-FFF2-40B4-BE49-F238E27FC236}">
                <a16:creationId xmlns:a16="http://schemas.microsoft.com/office/drawing/2014/main" id="{4B7B1F3C-5114-0389-2FF3-CCB2BAE3894E}"/>
              </a:ext>
            </a:extLst>
          </p:cNvPr>
          <p:cNvSpPr txBox="1"/>
          <p:nvPr/>
        </p:nvSpPr>
        <p:spPr>
          <a:xfrm>
            <a:off x="1323325" y="1012635"/>
            <a:ext cx="9321810" cy="646331"/>
          </a:xfrm>
          <a:prstGeom prst="rect">
            <a:avLst/>
          </a:prstGeom>
          <a:noFill/>
        </p:spPr>
        <p:txBody>
          <a:bodyPr wrap="square">
            <a:spAutoFit/>
          </a:bodyPr>
          <a:lstStyle/>
          <a:p>
            <a:pPr marL="285750" lvl="0" indent="-285750" algn="just">
              <a:buFont typeface="Arial" panose="020B0604020202020204" pitchFamily="34" charset="0"/>
              <a:buChar char="•"/>
            </a:pPr>
            <a:r>
              <a:rPr lang="en-US" b="1" dirty="0">
                <a:solidFill>
                  <a:schemeClr val="tx1">
                    <a:lumMod val="85000"/>
                    <a:lumOff val="15000"/>
                  </a:schemeClr>
                </a:solidFill>
                <a:latin typeface="Verdana" panose="020B0604030504040204" pitchFamily="34" charset="0"/>
                <a:ea typeface="Verdana" panose="020B0604030504040204" pitchFamily="34" charset="0"/>
              </a:rPr>
              <a:t>While the deferred acceptance algorithm is a powerful tool for joint seat allocation, it is not without its challenges and limitations.</a:t>
            </a:r>
          </a:p>
        </p:txBody>
      </p:sp>
      <p:sp>
        <p:nvSpPr>
          <p:cNvPr id="13" name="TextBox 12">
            <a:extLst>
              <a:ext uri="{FF2B5EF4-FFF2-40B4-BE49-F238E27FC236}">
                <a16:creationId xmlns:a16="http://schemas.microsoft.com/office/drawing/2014/main" id="{10934E34-55A1-CB71-9929-70703B6A3EB7}"/>
              </a:ext>
            </a:extLst>
          </p:cNvPr>
          <p:cNvSpPr txBox="1"/>
          <p:nvPr/>
        </p:nvSpPr>
        <p:spPr>
          <a:xfrm>
            <a:off x="1435095" y="4866762"/>
            <a:ext cx="9321810" cy="670440"/>
          </a:xfrm>
          <a:prstGeom prst="rect">
            <a:avLst/>
          </a:prstGeom>
          <a:noFill/>
        </p:spPr>
        <p:txBody>
          <a:bodyPr wrap="square">
            <a:spAutoFit/>
          </a:bodyPr>
          <a:lstStyle/>
          <a:p>
            <a:pPr marL="285750" lvl="0" indent="-285750" algn="just">
              <a:lnSpc>
                <a:spcPct val="107000"/>
              </a:lnSpc>
              <a:spcAft>
                <a:spcPts val="800"/>
              </a:spcAft>
              <a:buFont typeface="Arial" panose="020B0604020202020204" pitchFamily="34" charset="0"/>
              <a:buChar char="•"/>
            </a:pPr>
            <a:r>
              <a:rPr lang="en-US" sz="1800" b="1" kern="100" dirty="0">
                <a:solidFill>
                  <a:schemeClr val="tx1">
                    <a:lumMod val="85000"/>
                    <a:lumOff val="15000"/>
                  </a:schemeClr>
                </a:solidFill>
                <a:effectLst/>
                <a:latin typeface="Verdana" panose="020B0604030504040204" pitchFamily="34" charset="0"/>
                <a:ea typeface="Verdana" panose="020B0604030504040204" pitchFamily="34" charset="0"/>
                <a:cs typeface="Times New Roman" panose="02020603050405020304" pitchFamily="18" charset="0"/>
              </a:rPr>
              <a:t>These challenges and limitations must be carefully considered when designing and implementing a joint seat allocation system.</a:t>
            </a:r>
            <a:endParaRPr lang="en-IN" sz="1400" b="1" kern="100" dirty="0">
              <a:solidFill>
                <a:schemeClr val="tx1">
                  <a:lumMod val="85000"/>
                  <a:lumOff val="15000"/>
                </a:schemeClr>
              </a:solidFill>
              <a:effectLst/>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0943563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lose-up of folded paper&#10;&#10;Description automatically generated">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101620" y="-97757"/>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descr="A blue and black logo&#10;&#10;Description automatically generated">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3" name="TextBox 2">
            <a:extLst>
              <a:ext uri="{FF2B5EF4-FFF2-40B4-BE49-F238E27FC236}">
                <a16:creationId xmlns:a16="http://schemas.microsoft.com/office/drawing/2014/main" id="{FF41C0AB-EE06-3744-177E-EA91CD50B286}"/>
              </a:ext>
            </a:extLst>
          </p:cNvPr>
          <p:cNvSpPr txBox="1"/>
          <p:nvPr/>
        </p:nvSpPr>
        <p:spPr>
          <a:xfrm>
            <a:off x="2031990" y="568959"/>
            <a:ext cx="8128000" cy="923330"/>
          </a:xfrm>
          <a:prstGeom prst="rect">
            <a:avLst/>
          </a:prstGeom>
          <a:noFill/>
        </p:spPr>
        <p:txBody>
          <a:bodyPr wrap="square" rtlCol="0">
            <a:spAutoFit/>
          </a:bodyPr>
          <a:lstStyle/>
          <a:p>
            <a:pPr algn="ctr"/>
            <a:r>
              <a:rPr lang="en-US" sz="1800" b="1" kern="100" dirty="0">
                <a:solidFill>
                  <a:schemeClr val="accent1">
                    <a:lumMod val="75000"/>
                  </a:schemeClr>
                </a:solidFill>
                <a:effectLst/>
                <a:latin typeface="Verdana" panose="020B0604030504040204" pitchFamily="34" charset="0"/>
                <a:ea typeface="Verdana" panose="020B0604030504040204" pitchFamily="34" charset="0"/>
                <a:cs typeface="Times New Roman" panose="02020603050405020304" pitchFamily="18" charset="0"/>
              </a:rPr>
              <a:t>OBSERVATIONS FROM THE SOCIETAL, LEGAL, ENVIRONMENTAL AND ETHICAL PERSPECTIVES</a:t>
            </a:r>
            <a:endParaRPr lang="en-IN" sz="1800" kern="100" dirty="0">
              <a:solidFill>
                <a:schemeClr val="accent1">
                  <a:lumMod val="75000"/>
                </a:schemeClr>
              </a:solidFill>
              <a:effectLst/>
              <a:latin typeface="Verdana" panose="020B0604030504040204" pitchFamily="34" charset="0"/>
              <a:ea typeface="Verdana" panose="020B0604030504040204" pitchFamily="34" charset="0"/>
              <a:cs typeface="Times New Roman" panose="02020603050405020304" pitchFamily="18" charset="0"/>
            </a:endParaRPr>
          </a:p>
          <a:p>
            <a:pPr algn="ctr"/>
            <a:endParaRPr lang="en-IN" b="1" dirty="0">
              <a:solidFill>
                <a:schemeClr val="accent1">
                  <a:lumMod val="75000"/>
                </a:schemeClr>
              </a:solidFill>
              <a:latin typeface="Verdana" panose="020B0604030504040204" pitchFamily="34" charset="0"/>
              <a:ea typeface="Verdana" panose="020B0604030504040204" pitchFamily="34" charset="0"/>
            </a:endParaRPr>
          </a:p>
        </p:txBody>
      </p:sp>
      <p:graphicFrame>
        <p:nvGraphicFramePr>
          <p:cNvPr id="12" name="TextBox 7">
            <a:extLst>
              <a:ext uri="{FF2B5EF4-FFF2-40B4-BE49-F238E27FC236}">
                <a16:creationId xmlns:a16="http://schemas.microsoft.com/office/drawing/2014/main" id="{046FF2B9-6948-FA49-5633-F8E75D85D508}"/>
              </a:ext>
            </a:extLst>
          </p:cNvPr>
          <p:cNvGraphicFramePr/>
          <p:nvPr>
            <p:extLst>
              <p:ext uri="{D42A27DB-BD31-4B8C-83A1-F6EECF244321}">
                <p14:modId xmlns:p14="http://schemas.microsoft.com/office/powerpoint/2010/main" val="1837970019"/>
              </p:ext>
            </p:extLst>
          </p:nvPr>
        </p:nvGraphicFramePr>
        <p:xfrm>
          <a:off x="2103110" y="2061238"/>
          <a:ext cx="7985760" cy="28448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828180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0" y="0"/>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2" name="TextBox 1">
            <a:extLst>
              <a:ext uri="{FF2B5EF4-FFF2-40B4-BE49-F238E27FC236}">
                <a16:creationId xmlns:a16="http://schemas.microsoft.com/office/drawing/2014/main" id="{A4173F1B-54BB-1A11-7A39-F259BC121E0E}"/>
              </a:ext>
            </a:extLst>
          </p:cNvPr>
          <p:cNvSpPr txBox="1"/>
          <p:nvPr/>
        </p:nvSpPr>
        <p:spPr>
          <a:xfrm>
            <a:off x="4106397" y="2721114"/>
            <a:ext cx="3979205" cy="707886"/>
          </a:xfrm>
          <a:prstGeom prst="rect">
            <a:avLst/>
          </a:prstGeom>
          <a:noFill/>
          <a:effectLst>
            <a:reflection blurRad="6350" stA="50000" endA="300" endPos="55000" dir="5400000" sy="-100000" algn="bl" rotWithShape="0"/>
          </a:effectLst>
        </p:spPr>
        <p:txBody>
          <a:bodyPr wrap="square" rtlCol="0">
            <a:spAutoFit/>
          </a:bodyPr>
          <a:lstStyle/>
          <a:p>
            <a:r>
              <a:rPr lang="en-IN" sz="4000" b="1" dirty="0">
                <a:solidFill>
                  <a:schemeClr val="accent1">
                    <a:lumMod val="75000"/>
                  </a:schemeClr>
                </a:solidFill>
                <a:latin typeface="Verdana" panose="020B0604030504040204" pitchFamily="34" charset="0"/>
                <a:ea typeface="Verdana" panose="020B0604030504040204" pitchFamily="34" charset="0"/>
              </a:rPr>
              <a:t>THANK YOU!</a:t>
            </a:r>
          </a:p>
        </p:txBody>
      </p:sp>
    </p:spTree>
    <p:extLst>
      <p:ext uri="{BB962C8B-B14F-4D97-AF65-F5344CB8AC3E}">
        <p14:creationId xmlns:p14="http://schemas.microsoft.com/office/powerpoint/2010/main" val="2443217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lose-up of folded paper&#10;&#10;Description automatically generated">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20" y="-100415"/>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116531" y="6117201"/>
            <a:ext cx="12070497" cy="765110"/>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descr="A blue and black logo&#10;&#10;Description automatically generated">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9" name="TextBox 8">
            <a:extLst>
              <a:ext uri="{FF2B5EF4-FFF2-40B4-BE49-F238E27FC236}">
                <a16:creationId xmlns:a16="http://schemas.microsoft.com/office/drawing/2014/main" id="{32AD792A-9136-B2EA-6CC4-4E506E3E7386}"/>
              </a:ext>
            </a:extLst>
          </p:cNvPr>
          <p:cNvSpPr txBox="1"/>
          <p:nvPr/>
        </p:nvSpPr>
        <p:spPr>
          <a:xfrm>
            <a:off x="1371600" y="214660"/>
            <a:ext cx="9448800" cy="461665"/>
          </a:xfrm>
          <a:prstGeom prst="rect">
            <a:avLst/>
          </a:prstGeom>
          <a:noFill/>
        </p:spPr>
        <p:txBody>
          <a:bodyPr wrap="square" rtlCol="0">
            <a:spAutoFit/>
          </a:bodyPr>
          <a:lstStyle/>
          <a:p>
            <a:pPr algn="ctr"/>
            <a:r>
              <a:rPr lang="en-IN" sz="2400" b="1" dirty="0">
                <a:solidFill>
                  <a:schemeClr val="accent1">
                    <a:lumMod val="75000"/>
                  </a:schemeClr>
                </a:solidFill>
                <a:latin typeface="Verdana" panose="020B0604030504040204" pitchFamily="34" charset="0"/>
                <a:ea typeface="Verdana" panose="020B0604030504040204" pitchFamily="34" charset="0"/>
              </a:rPr>
              <a:t>EXTENDED EXPLORATION OF PROBLEM STATEMENT</a:t>
            </a:r>
          </a:p>
        </p:txBody>
      </p:sp>
      <p:graphicFrame>
        <p:nvGraphicFramePr>
          <p:cNvPr id="11" name="TextBox 2">
            <a:extLst>
              <a:ext uri="{FF2B5EF4-FFF2-40B4-BE49-F238E27FC236}">
                <a16:creationId xmlns:a16="http://schemas.microsoft.com/office/drawing/2014/main" id="{EC8270AC-799D-D637-9180-5FFE5EF55C77}"/>
              </a:ext>
            </a:extLst>
          </p:cNvPr>
          <p:cNvGraphicFramePr/>
          <p:nvPr>
            <p:extLst>
              <p:ext uri="{D42A27DB-BD31-4B8C-83A1-F6EECF244321}">
                <p14:modId xmlns:p14="http://schemas.microsoft.com/office/powerpoint/2010/main" val="2070771553"/>
              </p:ext>
            </p:extLst>
          </p:nvPr>
        </p:nvGraphicFramePr>
        <p:xfrm>
          <a:off x="712237" y="532082"/>
          <a:ext cx="10767526" cy="52533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55862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20" y="10"/>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9" name="TextBox 8">
            <a:extLst>
              <a:ext uri="{FF2B5EF4-FFF2-40B4-BE49-F238E27FC236}">
                <a16:creationId xmlns:a16="http://schemas.microsoft.com/office/drawing/2014/main" id="{32AD792A-9136-B2EA-6CC4-4E506E3E7386}"/>
              </a:ext>
            </a:extLst>
          </p:cNvPr>
          <p:cNvSpPr txBox="1"/>
          <p:nvPr/>
        </p:nvSpPr>
        <p:spPr>
          <a:xfrm>
            <a:off x="1387975" y="310765"/>
            <a:ext cx="9448800" cy="461665"/>
          </a:xfrm>
          <a:prstGeom prst="rect">
            <a:avLst/>
          </a:prstGeom>
          <a:noFill/>
        </p:spPr>
        <p:txBody>
          <a:bodyPr wrap="square" rtlCol="0">
            <a:spAutoFit/>
          </a:bodyPr>
          <a:lstStyle/>
          <a:p>
            <a:pPr algn="ctr"/>
            <a:r>
              <a:rPr lang="en-IN" sz="2400" b="1" dirty="0">
                <a:solidFill>
                  <a:schemeClr val="accent1">
                    <a:lumMod val="75000"/>
                  </a:schemeClr>
                </a:solidFill>
                <a:latin typeface="Verdana" panose="020B0604030504040204" pitchFamily="34" charset="0"/>
                <a:ea typeface="Verdana" panose="020B0604030504040204" pitchFamily="34" charset="0"/>
              </a:rPr>
              <a:t>INDIVIDUAL CONTRIBUTION</a:t>
            </a:r>
          </a:p>
        </p:txBody>
      </p:sp>
      <p:sp>
        <p:nvSpPr>
          <p:cNvPr id="2" name="TextBox 1">
            <a:extLst>
              <a:ext uri="{FF2B5EF4-FFF2-40B4-BE49-F238E27FC236}">
                <a16:creationId xmlns:a16="http://schemas.microsoft.com/office/drawing/2014/main" id="{FC08BAF5-836F-FB95-D2B5-D65B575E335D}"/>
              </a:ext>
            </a:extLst>
          </p:cNvPr>
          <p:cNvSpPr txBox="1"/>
          <p:nvPr/>
        </p:nvSpPr>
        <p:spPr>
          <a:xfrm>
            <a:off x="989043" y="1083184"/>
            <a:ext cx="10366311" cy="6186309"/>
          </a:xfrm>
          <a:prstGeom prst="rect">
            <a:avLst/>
          </a:prstGeom>
          <a:noFill/>
        </p:spPr>
        <p:txBody>
          <a:bodyPr wrap="square" rtlCol="0">
            <a:spAutoFit/>
          </a:bodyPr>
          <a:lstStyle/>
          <a:p>
            <a:r>
              <a:rPr lang="en-IN" b="1" dirty="0">
                <a:latin typeface="Verdana" panose="020B0604030504040204" pitchFamily="34" charset="0"/>
                <a:ea typeface="Verdana" panose="020B0604030504040204" pitchFamily="34" charset="0"/>
              </a:rPr>
              <a:t>TEAM MEMBER NAME: </a:t>
            </a:r>
            <a:r>
              <a:rPr lang="en-IN" b="1" dirty="0">
                <a:solidFill>
                  <a:schemeClr val="accent1">
                    <a:lumMod val="75000"/>
                  </a:schemeClr>
                </a:solidFill>
                <a:latin typeface="Verdana" panose="020B0604030504040204" pitchFamily="34" charset="0"/>
                <a:ea typeface="Verdana" panose="020B0604030504040204" pitchFamily="34" charset="0"/>
              </a:rPr>
              <a:t>SWEETY Y</a:t>
            </a:r>
          </a:p>
          <a:p>
            <a:r>
              <a:rPr lang="en-IN" b="1" dirty="0">
                <a:latin typeface="Verdana" panose="020B0604030504040204" pitchFamily="34" charset="0"/>
                <a:ea typeface="Verdana" panose="020B0604030504040204" pitchFamily="34" charset="0"/>
              </a:rPr>
              <a:t>MODULES WORKED:</a:t>
            </a:r>
          </a:p>
          <a:p>
            <a:r>
              <a:rPr lang="en-IN" b="1" dirty="0">
                <a:latin typeface="Verdana" panose="020B0604030504040204" pitchFamily="34" charset="0"/>
                <a:ea typeface="Verdana" panose="020B0604030504040204" pitchFamily="34" charset="0"/>
              </a:rPr>
              <a:t>           </a:t>
            </a:r>
            <a:r>
              <a:rPr lang="en-IN" b="1" dirty="0">
                <a:solidFill>
                  <a:schemeClr val="accent1">
                    <a:lumMod val="75000"/>
                  </a:schemeClr>
                </a:solidFill>
                <a:latin typeface="Verdana" panose="020B0604030504040204" pitchFamily="34" charset="0"/>
                <a:ea typeface="Verdana" panose="020B0604030504040204" pitchFamily="34" charset="0"/>
              </a:rPr>
              <a:t>DATA BASE MODULE</a:t>
            </a:r>
          </a:p>
          <a:p>
            <a:endParaRPr lang="en-IN"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TEAM MEMBER NAME: </a:t>
            </a:r>
            <a:r>
              <a:rPr lang="en-IN" b="1" dirty="0">
                <a:solidFill>
                  <a:schemeClr val="accent1">
                    <a:lumMod val="75000"/>
                  </a:schemeClr>
                </a:solidFill>
                <a:latin typeface="Verdana" panose="020B0604030504040204" pitchFamily="34" charset="0"/>
                <a:ea typeface="Verdana" panose="020B0604030504040204" pitchFamily="34" charset="0"/>
              </a:rPr>
              <a:t>VARSHA G</a:t>
            </a:r>
          </a:p>
          <a:p>
            <a:r>
              <a:rPr lang="en-IN" b="1" dirty="0">
                <a:latin typeface="Verdana" panose="020B0604030504040204" pitchFamily="34" charset="0"/>
                <a:ea typeface="Verdana" panose="020B0604030504040204" pitchFamily="34" charset="0"/>
              </a:rPr>
              <a:t>MODULES WORKED:</a:t>
            </a:r>
          </a:p>
          <a:p>
            <a:r>
              <a:rPr lang="en-IN" b="1" dirty="0">
                <a:latin typeface="Verdana" panose="020B0604030504040204" pitchFamily="34" charset="0"/>
                <a:ea typeface="Verdana" panose="020B0604030504040204" pitchFamily="34" charset="0"/>
              </a:rPr>
              <a:t>           </a:t>
            </a:r>
            <a:r>
              <a:rPr lang="en-IN" b="1" dirty="0">
                <a:solidFill>
                  <a:schemeClr val="accent1">
                    <a:lumMod val="75000"/>
                  </a:schemeClr>
                </a:solidFill>
                <a:latin typeface="Verdana" panose="020B0604030504040204" pitchFamily="34" charset="0"/>
                <a:ea typeface="Verdana" panose="020B0604030504040204" pitchFamily="34" charset="0"/>
              </a:rPr>
              <a:t>COLLEGE LOGIN MODULE,INTEGRATION OF MODULES</a:t>
            </a:r>
          </a:p>
          <a:p>
            <a:endParaRPr lang="en-IN"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TEAM MEMBER NAME: </a:t>
            </a:r>
            <a:r>
              <a:rPr lang="en-IN" b="1" dirty="0">
                <a:solidFill>
                  <a:schemeClr val="accent1">
                    <a:lumMod val="75000"/>
                  </a:schemeClr>
                </a:solidFill>
                <a:latin typeface="Verdana" panose="020B0604030504040204" pitchFamily="34" charset="0"/>
                <a:ea typeface="Verdana" panose="020B0604030504040204" pitchFamily="34" charset="0"/>
              </a:rPr>
              <a:t>VISHNU PRABA A</a:t>
            </a:r>
          </a:p>
          <a:p>
            <a:r>
              <a:rPr lang="en-IN" b="1" dirty="0">
                <a:latin typeface="Verdana" panose="020B0604030504040204" pitchFamily="34" charset="0"/>
                <a:ea typeface="Verdana" panose="020B0604030504040204" pitchFamily="34" charset="0"/>
              </a:rPr>
              <a:t>MODULES WORKED:</a:t>
            </a:r>
          </a:p>
          <a:p>
            <a:r>
              <a:rPr lang="en-IN" b="1" dirty="0">
                <a:latin typeface="Verdana" panose="020B0604030504040204" pitchFamily="34" charset="0"/>
                <a:ea typeface="Verdana" panose="020B0604030504040204" pitchFamily="34" charset="0"/>
              </a:rPr>
              <a:t>           </a:t>
            </a:r>
            <a:r>
              <a:rPr lang="en-IN" b="1" dirty="0">
                <a:solidFill>
                  <a:schemeClr val="accent1">
                    <a:lumMod val="75000"/>
                  </a:schemeClr>
                </a:solidFill>
                <a:latin typeface="Verdana" panose="020B0604030504040204" pitchFamily="34" charset="0"/>
                <a:ea typeface="Verdana" panose="020B0604030504040204" pitchFamily="34" charset="0"/>
              </a:rPr>
              <a:t>MAIN MODULE,INTEGRATION OF MODULES</a:t>
            </a:r>
          </a:p>
          <a:p>
            <a:endParaRPr lang="en-IN"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TEAM MEMBER NAME: </a:t>
            </a:r>
            <a:r>
              <a:rPr lang="en-IN" b="1" dirty="0">
                <a:solidFill>
                  <a:schemeClr val="accent1">
                    <a:lumMod val="75000"/>
                  </a:schemeClr>
                </a:solidFill>
                <a:latin typeface="Verdana" panose="020B0604030504040204" pitchFamily="34" charset="0"/>
                <a:ea typeface="Verdana" panose="020B0604030504040204" pitchFamily="34" charset="0"/>
              </a:rPr>
              <a:t>YUVAPRIYA N</a:t>
            </a:r>
          </a:p>
          <a:p>
            <a:r>
              <a:rPr lang="en-IN" b="1" dirty="0">
                <a:latin typeface="Verdana" panose="020B0604030504040204" pitchFamily="34" charset="0"/>
                <a:ea typeface="Verdana" panose="020B0604030504040204" pitchFamily="34" charset="0"/>
              </a:rPr>
              <a:t>MODULES WORKED:</a:t>
            </a:r>
          </a:p>
          <a:p>
            <a:r>
              <a:rPr lang="en-IN" b="1" dirty="0">
                <a:latin typeface="Verdana" panose="020B0604030504040204" pitchFamily="34" charset="0"/>
                <a:ea typeface="Verdana" panose="020B0604030504040204" pitchFamily="34" charset="0"/>
              </a:rPr>
              <a:t>           </a:t>
            </a:r>
            <a:r>
              <a:rPr lang="en-IN" b="1" dirty="0">
                <a:solidFill>
                  <a:schemeClr val="accent1">
                    <a:lumMod val="75000"/>
                  </a:schemeClr>
                </a:solidFill>
                <a:latin typeface="Verdana" panose="020B0604030504040204" pitchFamily="34" charset="0"/>
                <a:ea typeface="Verdana" panose="020B0604030504040204" pitchFamily="34" charset="0"/>
              </a:rPr>
              <a:t>STUDENT LOGIN MODULE</a:t>
            </a:r>
          </a:p>
          <a:p>
            <a:endParaRPr lang="en-IN"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endParaRPr lang="en-IN"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1301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20" y="-34154"/>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9" name="TextBox 8">
            <a:extLst>
              <a:ext uri="{FF2B5EF4-FFF2-40B4-BE49-F238E27FC236}">
                <a16:creationId xmlns:a16="http://schemas.microsoft.com/office/drawing/2014/main" id="{32AD792A-9136-B2EA-6CC4-4E506E3E7386}"/>
              </a:ext>
            </a:extLst>
          </p:cNvPr>
          <p:cNvSpPr txBox="1"/>
          <p:nvPr/>
        </p:nvSpPr>
        <p:spPr>
          <a:xfrm>
            <a:off x="1387975" y="348915"/>
            <a:ext cx="9448800" cy="461665"/>
          </a:xfrm>
          <a:prstGeom prst="rect">
            <a:avLst/>
          </a:prstGeom>
          <a:noFill/>
        </p:spPr>
        <p:txBody>
          <a:bodyPr wrap="square" rtlCol="0">
            <a:spAutoFit/>
          </a:bodyPr>
          <a:lstStyle/>
          <a:p>
            <a:pPr algn="ctr"/>
            <a:r>
              <a:rPr lang="en-IN" sz="2400" b="1" dirty="0">
                <a:solidFill>
                  <a:schemeClr val="accent1">
                    <a:lumMod val="75000"/>
                  </a:schemeClr>
                </a:solidFill>
                <a:latin typeface="Verdana" panose="020B0604030504040204" pitchFamily="34" charset="0"/>
                <a:ea typeface="Verdana" panose="020B0604030504040204" pitchFamily="34" charset="0"/>
              </a:rPr>
              <a:t>ANALYSIS USING DATA FLOW DIAGRAMS</a:t>
            </a:r>
          </a:p>
        </p:txBody>
      </p:sp>
      <p:sp>
        <p:nvSpPr>
          <p:cNvPr id="2" name="TextBox 1">
            <a:extLst>
              <a:ext uri="{FF2B5EF4-FFF2-40B4-BE49-F238E27FC236}">
                <a16:creationId xmlns:a16="http://schemas.microsoft.com/office/drawing/2014/main" id="{904317D6-9974-925C-551E-FBA659102C1C}"/>
              </a:ext>
            </a:extLst>
          </p:cNvPr>
          <p:cNvSpPr txBox="1"/>
          <p:nvPr/>
        </p:nvSpPr>
        <p:spPr>
          <a:xfrm>
            <a:off x="5256245" y="984620"/>
            <a:ext cx="1679510" cy="461665"/>
          </a:xfrm>
          <a:prstGeom prst="rect">
            <a:avLst/>
          </a:prstGeom>
          <a:noFill/>
        </p:spPr>
        <p:txBody>
          <a:bodyPr wrap="square" rtlCol="0">
            <a:spAutoFit/>
          </a:bodyPr>
          <a:lstStyle/>
          <a:p>
            <a:r>
              <a:rPr lang="en-IN" sz="2400" b="1" dirty="0">
                <a:solidFill>
                  <a:schemeClr val="accent1">
                    <a:lumMod val="75000"/>
                  </a:schemeClr>
                </a:solidFill>
                <a:latin typeface="Verdana" panose="020B0604030504040204" pitchFamily="34" charset="0"/>
                <a:ea typeface="Verdana" panose="020B0604030504040204" pitchFamily="34" charset="0"/>
              </a:rPr>
              <a:t>LEVEL 0</a:t>
            </a:r>
          </a:p>
        </p:txBody>
      </p:sp>
      <p:pic>
        <p:nvPicPr>
          <p:cNvPr id="3" name="Picture 2">
            <a:extLst>
              <a:ext uri="{FF2B5EF4-FFF2-40B4-BE49-F238E27FC236}">
                <a16:creationId xmlns:a16="http://schemas.microsoft.com/office/drawing/2014/main" id="{2384810F-384E-B8F4-8FF8-560D188575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2915" y="1655314"/>
            <a:ext cx="5946170" cy="4447381"/>
          </a:xfrm>
          <a:prstGeom prst="rect">
            <a:avLst/>
          </a:prstGeom>
        </p:spPr>
      </p:pic>
    </p:spTree>
    <p:extLst>
      <p:ext uri="{BB962C8B-B14F-4D97-AF65-F5344CB8AC3E}">
        <p14:creationId xmlns:p14="http://schemas.microsoft.com/office/powerpoint/2010/main" val="1945125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20" y="-90136"/>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2" name="TextBox 1">
            <a:extLst>
              <a:ext uri="{FF2B5EF4-FFF2-40B4-BE49-F238E27FC236}">
                <a16:creationId xmlns:a16="http://schemas.microsoft.com/office/drawing/2014/main" id="{904317D6-9974-925C-551E-FBA659102C1C}"/>
              </a:ext>
            </a:extLst>
          </p:cNvPr>
          <p:cNvSpPr txBox="1"/>
          <p:nvPr/>
        </p:nvSpPr>
        <p:spPr>
          <a:xfrm>
            <a:off x="5256245" y="556067"/>
            <a:ext cx="1679510" cy="461665"/>
          </a:xfrm>
          <a:prstGeom prst="rect">
            <a:avLst/>
          </a:prstGeom>
          <a:noFill/>
        </p:spPr>
        <p:txBody>
          <a:bodyPr wrap="square" rtlCol="0">
            <a:spAutoFit/>
          </a:bodyPr>
          <a:lstStyle/>
          <a:p>
            <a:r>
              <a:rPr lang="en-IN" sz="2400" b="1" dirty="0">
                <a:solidFill>
                  <a:schemeClr val="accent1">
                    <a:lumMod val="75000"/>
                  </a:schemeClr>
                </a:solidFill>
                <a:latin typeface="Verdana" panose="020B0604030504040204" pitchFamily="34" charset="0"/>
                <a:ea typeface="Verdana" panose="020B0604030504040204" pitchFamily="34" charset="0"/>
              </a:rPr>
              <a:t>LEVEL 1</a:t>
            </a:r>
          </a:p>
        </p:txBody>
      </p:sp>
      <p:pic>
        <p:nvPicPr>
          <p:cNvPr id="8" name="Picture 7" descr="Diagram of a joint seat allocation system&#10;&#10;Description automatically generated">
            <a:extLst>
              <a:ext uri="{FF2B5EF4-FFF2-40B4-BE49-F238E27FC236}">
                <a16:creationId xmlns:a16="http://schemas.microsoft.com/office/drawing/2014/main" id="{C07843B9-8590-8FB7-C878-D7515CAE41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0082" y="1663935"/>
            <a:ext cx="6511836" cy="3703453"/>
          </a:xfrm>
          <a:prstGeom prst="rect">
            <a:avLst/>
          </a:prstGeom>
        </p:spPr>
      </p:pic>
    </p:spTree>
    <p:extLst>
      <p:ext uri="{BB962C8B-B14F-4D97-AF65-F5344CB8AC3E}">
        <p14:creationId xmlns:p14="http://schemas.microsoft.com/office/powerpoint/2010/main" val="3729511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6D411A-3DD0-E66B-E80D-16A042A5B74B}"/>
              </a:ext>
            </a:extLst>
          </p:cNvPr>
          <p:cNvPicPr>
            <a:picLocks noChangeAspect="1"/>
          </p:cNvPicPr>
          <p:nvPr/>
        </p:nvPicPr>
        <p:blipFill rotWithShape="1">
          <a:blip r:embed="rId2">
            <a:lum bright="70000" contrast="-70000"/>
            <a:alphaModFix amt="50000"/>
          </a:blip>
          <a:srcRect b="15730"/>
          <a:stretch/>
        </p:blipFill>
        <p:spPr>
          <a:xfrm>
            <a:off x="-9311" y="-80805"/>
            <a:ext cx="12191980" cy="6857990"/>
          </a:xfrm>
          <a:prstGeom prst="rect">
            <a:avLst/>
          </a:prstGeom>
          <a:effectLst>
            <a:softEdge rad="101600"/>
          </a:effectLst>
        </p:spPr>
      </p:pic>
      <p:grpSp>
        <p:nvGrpSpPr>
          <p:cNvPr id="5" name="Group 4">
            <a:extLst>
              <a:ext uri="{FF2B5EF4-FFF2-40B4-BE49-F238E27FC236}">
                <a16:creationId xmlns:a16="http://schemas.microsoft.com/office/drawing/2014/main" id="{7E164507-634E-2764-2810-3FD777E8F95C}"/>
              </a:ext>
            </a:extLst>
          </p:cNvPr>
          <p:cNvGrpSpPr>
            <a:grpSpLocks/>
          </p:cNvGrpSpPr>
          <p:nvPr/>
        </p:nvGrpSpPr>
        <p:grpSpPr>
          <a:xfrm>
            <a:off x="-265821" y="5840963"/>
            <a:ext cx="12070497" cy="1017037"/>
            <a:chOff x="-222471" y="6166472"/>
            <a:chExt cx="12224535" cy="706926"/>
          </a:xfrm>
        </p:grpSpPr>
        <p:sp>
          <p:nvSpPr>
            <p:cNvPr id="6" name="Trapezoid 5">
              <a:extLst>
                <a:ext uri="{FF2B5EF4-FFF2-40B4-BE49-F238E27FC236}">
                  <a16:creationId xmlns:a16="http://schemas.microsoft.com/office/drawing/2014/main" id="{ED4829F2-27E1-2504-3CA8-52F3589D9075}"/>
                </a:ext>
              </a:extLst>
            </p:cNvPr>
            <p:cNvSpPr>
              <a:spLocks/>
            </p:cNvSpPr>
            <p:nvPr/>
          </p:nvSpPr>
          <p:spPr>
            <a:xfrm>
              <a:off x="-222471" y="6733791"/>
              <a:ext cx="7700684" cy="139607"/>
            </a:xfrm>
            <a:prstGeom prst="trapezoid">
              <a:avLst>
                <a:gd name="adj" fmla="val 129214"/>
              </a:avLst>
            </a:prstGeom>
            <a:solidFill>
              <a:srgbClr val="3352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6FEFF19-DF92-FE4A-3A8F-13D1703E50B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colorTemperature colorTemp="7200"/>
                      </a14:imgEffect>
                    </a14:imgLayer>
                  </a14:imgProps>
                </a:ext>
              </a:extLst>
            </a:blip>
            <a:stretch>
              <a:fillRect/>
            </a:stretch>
          </p:blipFill>
          <p:spPr>
            <a:xfrm>
              <a:off x="10041559" y="6166472"/>
              <a:ext cx="1960505" cy="596676"/>
            </a:xfrm>
            <a:prstGeom prst="rect">
              <a:avLst/>
            </a:prstGeom>
          </p:spPr>
        </p:pic>
      </p:grpSp>
      <p:sp>
        <p:nvSpPr>
          <p:cNvPr id="2" name="TextBox 1">
            <a:extLst>
              <a:ext uri="{FF2B5EF4-FFF2-40B4-BE49-F238E27FC236}">
                <a16:creationId xmlns:a16="http://schemas.microsoft.com/office/drawing/2014/main" id="{904317D6-9974-925C-551E-FBA659102C1C}"/>
              </a:ext>
            </a:extLst>
          </p:cNvPr>
          <p:cNvSpPr txBox="1"/>
          <p:nvPr/>
        </p:nvSpPr>
        <p:spPr>
          <a:xfrm>
            <a:off x="5055208" y="478482"/>
            <a:ext cx="2081584" cy="461665"/>
          </a:xfrm>
          <a:prstGeom prst="rect">
            <a:avLst/>
          </a:prstGeom>
          <a:noFill/>
        </p:spPr>
        <p:txBody>
          <a:bodyPr wrap="square" rtlCol="0">
            <a:spAutoFit/>
          </a:bodyPr>
          <a:lstStyle/>
          <a:p>
            <a:r>
              <a:rPr lang="en-IN" sz="2400" b="1" dirty="0">
                <a:solidFill>
                  <a:schemeClr val="accent1">
                    <a:lumMod val="75000"/>
                  </a:schemeClr>
                </a:solidFill>
                <a:latin typeface="Verdana" panose="020B0604030504040204" pitchFamily="34" charset="0"/>
                <a:ea typeface="Verdana" panose="020B0604030504040204" pitchFamily="34" charset="0"/>
              </a:rPr>
              <a:t>LEVEL 2.1</a:t>
            </a:r>
          </a:p>
        </p:txBody>
      </p:sp>
      <p:pic>
        <p:nvPicPr>
          <p:cNvPr id="8" name="Picture 7" descr="A diagram of a diagram&#10;&#10;Description automatically generated">
            <a:extLst>
              <a:ext uri="{FF2B5EF4-FFF2-40B4-BE49-F238E27FC236}">
                <a16:creationId xmlns:a16="http://schemas.microsoft.com/office/drawing/2014/main" id="{9D686DF4-39C7-C139-1D5C-8683092C4A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6934" y="1479655"/>
            <a:ext cx="6738131" cy="4176323"/>
          </a:xfrm>
          <a:prstGeom prst="rect">
            <a:avLst/>
          </a:prstGeom>
        </p:spPr>
      </p:pic>
    </p:spTree>
    <p:extLst>
      <p:ext uri="{BB962C8B-B14F-4D97-AF65-F5344CB8AC3E}">
        <p14:creationId xmlns:p14="http://schemas.microsoft.com/office/powerpoint/2010/main" val="3405364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TotalTime>
  <Words>2079</Words>
  <Application>Microsoft Office PowerPoint</Application>
  <PresentationFormat>Widescreen</PresentationFormat>
  <Paragraphs>200</Paragraphs>
  <Slides>49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Book Antiqua</vt:lpstr>
      <vt:lpstr>Calibri</vt:lpstr>
      <vt:lpstr>Calibri Light</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sweetydorah@gmail.com</dc:creator>
  <cp:lastModifiedBy>sweetydorah@gmail.com</cp:lastModifiedBy>
  <cp:revision>7</cp:revision>
  <dcterms:created xsi:type="dcterms:W3CDTF">2023-07-19T11:39:19Z</dcterms:created>
  <dcterms:modified xsi:type="dcterms:W3CDTF">2023-07-20T05:46:11Z</dcterms:modified>
</cp:coreProperties>
</file>