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1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7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0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2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3FBAFB-B8E5-4F5F-A015-5B097314C037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DCA95F-2A46-4682-9BA2-EF6A2C6AB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DAF-B952-4B7C-B0EB-66FD14513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Candara" panose="020E0502030303020204" pitchFamily="34" charset="0"/>
              </a:rPr>
              <a:t>Deep learning based detection and analysis of COVID-19 </a:t>
            </a:r>
            <a:br>
              <a:rPr lang="en-US" sz="4000" i="0" dirty="0">
                <a:effectLst/>
                <a:latin typeface="Candara" panose="020E0502030303020204" pitchFamily="34" charset="0"/>
              </a:rPr>
            </a:br>
            <a:r>
              <a:rPr lang="en-US" sz="4000" i="0" dirty="0">
                <a:effectLst/>
                <a:latin typeface="Candara" panose="020E0502030303020204" pitchFamily="34" charset="0"/>
              </a:rPr>
              <a:t>on chest X-ray images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26452-CA85-473F-AC65-03A04AC0E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846" y="4805012"/>
            <a:ext cx="4955177" cy="1539240"/>
          </a:xfrm>
        </p:spPr>
        <p:txBody>
          <a:bodyPr/>
          <a:lstStyle/>
          <a:p>
            <a:r>
              <a:rPr lang="en-US" dirty="0"/>
              <a:t>Vishnu P V</a:t>
            </a:r>
          </a:p>
          <a:p>
            <a:r>
              <a:rPr lang="en-US" dirty="0"/>
              <a:t>MCA S6</a:t>
            </a:r>
          </a:p>
          <a:p>
            <a:r>
              <a:rPr lang="en-US" dirty="0"/>
              <a:t>TVE18MCA058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1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D7B9-6BB9-4D46-BB79-012775EE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DCC5-725D-421C-8F16-C883CAF9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41122"/>
            <a:ext cx="10018713" cy="5516878"/>
          </a:xfrm>
        </p:spPr>
        <p:txBody>
          <a:bodyPr/>
          <a:lstStyle/>
          <a:p>
            <a:r>
              <a:rPr lang="en-US" dirty="0"/>
              <a:t>Covid-19 has rapidly become a pandemic.</a:t>
            </a:r>
          </a:p>
          <a:p>
            <a:r>
              <a:rPr lang="en-US" dirty="0"/>
              <a:t>It have caused severe respiratory disease and death in humans.</a:t>
            </a:r>
          </a:p>
          <a:p>
            <a:r>
              <a:rPr lang="en-US" dirty="0"/>
              <a:t>It is critical to detect the positive cases as early as possible so as to prevent the further spread of this epidemic and to quickly treat affected patients.</a:t>
            </a:r>
          </a:p>
          <a:p>
            <a:r>
              <a:rPr lang="en-US" dirty="0"/>
              <a:t>The need for auxiliary diagnostic tools has increased as there are no accurate automated toolkits available.</a:t>
            </a:r>
          </a:p>
          <a:p>
            <a:r>
              <a:rPr lang="en-US" dirty="0"/>
              <a:t>Recent findings obtained using radiology imaging techniques suggest that such images contain salient information about the COVID-19 virus.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4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D048-AFB1-4342-87C3-671DC715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7779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E0C5-703C-4B16-9E05-9C03A681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3579"/>
            <a:ext cx="10018713" cy="4427621"/>
          </a:xfrm>
        </p:spPr>
        <p:txBody>
          <a:bodyPr/>
          <a:lstStyle/>
          <a:p>
            <a:r>
              <a:rPr lang="en-US" dirty="0"/>
              <a:t>The most common test technique currently used for COVID-19 diagnosis is a real-time reverse transcription-polymerase chain reaction (RT-PCR) and rapid antigen test(RAT).</a:t>
            </a:r>
          </a:p>
          <a:p>
            <a:r>
              <a:rPr lang="en-US" dirty="0"/>
              <a:t>The test is uncomfortable and invasive, and there are already nationwide shortages of swabs, viral transport media, and reagents needed for testing.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118F-A648-48C3-B1F3-414484F0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1736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92A5-0C59-4EAE-A48D-C4682612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1"/>
            <a:ext cx="10018713" cy="4267200"/>
          </a:xfrm>
        </p:spPr>
        <p:txBody>
          <a:bodyPr/>
          <a:lstStyle/>
          <a:p>
            <a:r>
              <a:rPr lang="en-US" dirty="0"/>
              <a:t>The proposed system is to provide accurate automatic diagnostics of COVID-19 based on Chest X-rays.</a:t>
            </a:r>
          </a:p>
          <a:p>
            <a:r>
              <a:rPr lang="en-US" dirty="0"/>
              <a:t>Chest X-rays (CXR) can be used to give relatively immediate diagnostic information.</a:t>
            </a:r>
          </a:p>
          <a:p>
            <a:r>
              <a:rPr lang="en-US" dirty="0"/>
              <a:t>Relatively Low Cost </a:t>
            </a:r>
          </a:p>
          <a:p>
            <a:r>
              <a:rPr lang="en-US" dirty="0"/>
              <a:t>Low Risk compared to other test methods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53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</TotalTime>
  <Words>201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Corbel</vt:lpstr>
      <vt:lpstr>Parallax</vt:lpstr>
      <vt:lpstr>Deep learning based detection and analysis of COVID-19  on chest X-ray images</vt:lpstr>
      <vt:lpstr>INTRODUCTION</vt:lpstr>
      <vt:lpstr>EXISTING SYSTEM</vt:lpstr>
      <vt:lpstr>PROPOSED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detection and analysis of COVID-19  on chest X-ray images</dc:title>
  <dc:creator>Vishnu P V</dc:creator>
  <cp:lastModifiedBy>Vishnu P V</cp:lastModifiedBy>
  <cp:revision>8</cp:revision>
  <dcterms:created xsi:type="dcterms:W3CDTF">2021-03-15T02:03:57Z</dcterms:created>
  <dcterms:modified xsi:type="dcterms:W3CDTF">2021-03-18T05:33:56Z</dcterms:modified>
</cp:coreProperties>
</file>