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500">
          <p15:clr>
            <a:srgbClr val="A4A3A4"/>
          </p15:clr>
        </p15:guide>
        <p15:guide id="3" pos="4951">
          <p15:clr>
            <a:srgbClr val="A4A3A4"/>
          </p15:clr>
        </p15:guide>
      </p15:sldGuideLst>
    </p:ext>
    <p:ext uri="http://customooxmlschemas.google.com/">
      <go:slidesCustomData xmlns:go="http://customooxmlschemas.google.com/" r:id="rId18" roundtripDataSignature="AMtx7mh6m5+uR+w+nFItj8O4syija0T4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E4B23F-C50E-49E4-AA3E-8B6D6660D787}">
  <a:tblStyle styleId="{80E4B23F-C50E-49E4-AA3E-8B6D6660D787}" styleName="Table_0">
    <a:wholeTbl>
      <a:tcTxStyle b="off" i="off">
        <a:font>
          <a:latin typeface="Trebuchet MS"/>
          <a:ea typeface="Trebuchet MS"/>
          <a:cs typeface="Trebuchet MS"/>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40000"/>
            </a:schemeClr>
          </a:solidFill>
        </a:fill>
      </a:tcStyle>
    </a:band1H>
    <a:band2H>
      <a:tcTxStyle/>
    </a:band2H>
    <a:band1V>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Trebuchet MS"/>
          <a:ea typeface="Trebuchet MS"/>
          <a:cs typeface="Trebuchet MS"/>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500" orient="horz"/>
        <p:guide pos="495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18"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bg2"/>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F662-4770-80E0-FDF96101C9A3}"/>
            </c:ext>
          </c:extLst>
        </c:ser>
        <c:dLbls>
          <c:showLegendKey val="0"/>
          <c:showVal val="0"/>
          <c:showCatName val="0"/>
          <c:showSerName val="0"/>
          <c:showPercent val="0"/>
          <c:showBubbleSize val="0"/>
        </c:dLbls>
        <c:gapWidth val="27"/>
        <c:overlap val="5"/>
        <c:axId val="361581080"/>
        <c:axId val="361579112"/>
      </c:barChart>
      <c:catAx>
        <c:axId val="361581080"/>
        <c:scaling>
          <c:orientation val="minMax"/>
        </c:scaling>
        <c:delete val="0"/>
        <c:axPos val="b"/>
        <c:numFmt formatCode="General" sourceLinked="1"/>
        <c:majorTickMark val="none"/>
        <c:minorTickMark val="none"/>
        <c:tickLblPos val="nextTo"/>
        <c:spPr>
          <a:noFill/>
          <a:ln w="12700" cap="flat" cmpd="sng" algn="ctr">
            <a:solidFill>
              <a:schemeClr val="bg2"/>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361579112"/>
        <c:crosses val="autoZero"/>
        <c:auto val="1"/>
        <c:lblAlgn val="ctr"/>
        <c:lblOffset val="100"/>
        <c:noMultiLvlLbl val="0"/>
      </c:catAx>
      <c:valAx>
        <c:axId val="361579112"/>
        <c:scaling>
          <c:orientation val="minMax"/>
          <c:max val="50000"/>
        </c:scaling>
        <c:delete val="0"/>
        <c:axPos val="l"/>
        <c:majorGridlines>
          <c:spPr>
            <a:ln w="9525" cap="flat" cmpd="sng" algn="ctr">
              <a:solidFill>
                <a:schemeClr val="accent1">
                  <a:alpha val="20000"/>
                </a:schemeClr>
              </a:solidFill>
              <a:round/>
            </a:ln>
            <a:effectLst/>
          </c:spPr>
        </c:majorGridlines>
        <c:numFmt formatCode="[$$-409]#,##0" sourceLinked="1"/>
        <c:majorTickMark val="none"/>
        <c:minorTickMark val="none"/>
        <c:tickLblPos val="nextTo"/>
        <c:spPr>
          <a:noFill/>
          <a:ln w="12700">
            <a:solidFill>
              <a:schemeClr val="bg2"/>
            </a:solid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361581080"/>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ate">
  <p:cSld name="Title Slide with Date">
    <p:spTree>
      <p:nvGrpSpPr>
        <p:cNvPr id="26" name="Shape 26"/>
        <p:cNvGrpSpPr/>
        <p:nvPr/>
      </p:nvGrpSpPr>
      <p:grpSpPr>
        <a:xfrm>
          <a:off x="0" y="0"/>
          <a:ext cx="0" cy="0"/>
          <a:chOff x="0" y="0"/>
          <a:chExt cx="0" cy="0"/>
        </a:xfrm>
      </p:grpSpPr>
      <p:sp>
        <p:nvSpPr>
          <p:cNvPr descr="View of a mountain range" id="27" name="Google Shape;27;p9"/>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8" name="Google Shape;28;p9"/>
          <p:cNvSpPr/>
          <p:nvPr/>
        </p:nvSpPr>
        <p:spPr>
          <a:xfrm>
            <a:off x="129540" y="128016"/>
            <a:ext cx="11932920" cy="6601968"/>
          </a:xfrm>
          <a:prstGeom prst="rect">
            <a:avLst/>
          </a:prstGeom>
          <a:gradFill>
            <a:gsLst>
              <a:gs pos="0">
                <a:srgbClr val="54A021">
                  <a:alpha val="69803"/>
                </a:srgbClr>
              </a:gs>
              <a:gs pos="100000">
                <a:srgbClr val="E6B91E">
                  <a:alpha val="69803"/>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9" name="Google Shape;29;p9"/>
          <p:cNvSpPr txBox="1"/>
          <p:nvPr>
            <p:ph idx="1" type="body"/>
          </p:nvPr>
        </p:nvSpPr>
        <p:spPr>
          <a:xfrm>
            <a:off x="3912235" y="1680191"/>
            <a:ext cx="4367531" cy="324417"/>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1600"/>
              <a:buNone/>
              <a:defRPr b="1" i="0" sz="2000">
                <a:solidFill>
                  <a:schemeClr val="lt1"/>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9"/>
          <p:cNvSpPr txBox="1"/>
          <p:nvPr>
            <p:ph type="title"/>
          </p:nvPr>
        </p:nvSpPr>
        <p:spPr>
          <a:xfrm>
            <a:off x="1037021" y="2107415"/>
            <a:ext cx="10117959" cy="228135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Clr>
                <a:schemeClr val="lt1"/>
              </a:buClr>
              <a:buSzPts val="8000"/>
              <a:buFont typeface="Trebuchet MS"/>
              <a:buNone/>
              <a:defRPr b="0" sz="8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2" type="body"/>
          </p:nvPr>
        </p:nvSpPr>
        <p:spPr>
          <a:xfrm>
            <a:off x="3912235" y="1333943"/>
            <a:ext cx="4367531" cy="324417"/>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1840"/>
              <a:buNone/>
              <a:defRPr b="0" i="0" sz="2300">
                <a:solidFill>
                  <a:schemeClr val="lt2"/>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2" name="Google Shape;32;p9"/>
          <p:cNvSpPr txBox="1"/>
          <p:nvPr>
            <p:ph idx="3" type="body"/>
          </p:nvPr>
        </p:nvSpPr>
        <p:spPr>
          <a:xfrm>
            <a:off x="1050857" y="4720037"/>
            <a:ext cx="10090287" cy="1101897"/>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2800"/>
              <a:buNone/>
              <a:defRPr b="0" i="0" sz="3500">
                <a:solidFill>
                  <a:schemeClr val="lt2"/>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3" name="Google Shape;33;p9"/>
          <p:cNvSpPr/>
          <p:nvPr/>
        </p:nvSpPr>
        <p:spPr>
          <a:xfrm>
            <a:off x="4879848" y="4453465"/>
            <a:ext cx="2432304" cy="6400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1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1" name="Google Shape;131;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18"/>
          <p:cNvSpPr/>
          <p:nvPr/>
        </p:nvSpPr>
        <p:spPr>
          <a:xfrm>
            <a:off x="11682374" y="6430061"/>
            <a:ext cx="241402" cy="1975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descr="View of a lake and mountain range" id="135" name="Google Shape;135;p18"/>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36" name="Google Shape;136;p18"/>
          <p:cNvSpPr/>
          <p:nvPr/>
        </p:nvSpPr>
        <p:spPr>
          <a:xfrm>
            <a:off x="129540" y="3410712"/>
            <a:ext cx="11932920" cy="3319272"/>
          </a:xfrm>
          <a:prstGeom prst="rect">
            <a:avLst/>
          </a:prstGeom>
          <a:gradFill>
            <a:gsLst>
              <a:gs pos="0">
                <a:srgbClr val="54A021">
                  <a:alpha val="80000"/>
                </a:srgbClr>
              </a:gs>
              <a:gs pos="99000">
                <a:srgbClr val="E6B91E">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37" name="Google Shape;137;p18"/>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38" name="Google Shape;138;p18"/>
          <p:cNvSpPr/>
          <p:nvPr/>
        </p:nvSpPr>
        <p:spPr>
          <a:xfrm>
            <a:off x="4070604" y="4804366"/>
            <a:ext cx="4050792"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9" name="Shape 139"/>
        <p:cNvGrpSpPr/>
        <p:nvPr/>
      </p:nvGrpSpPr>
      <p:grpSpPr>
        <a:xfrm>
          <a:off x="0" y="0"/>
          <a:ext cx="0" cy="0"/>
          <a:chOff x="0" y="0"/>
          <a:chExt cx="0" cy="0"/>
        </a:xfrm>
      </p:grpSpPr>
      <p:sp>
        <p:nvSpPr>
          <p:cNvPr id="140" name="Google Shape;14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2" name="Google Shape;142;p1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3" name="Google Shape;14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lake and mountain range" id="146" name="Google Shape;146;p19"/>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47" name="Google Shape;147;p19"/>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48" name="Google Shape;148;p19"/>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49" name="Google Shape;149;p19"/>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53" name="Google Shape;153;p2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4" name="Google Shape;154;p2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55" name="Google Shape;155;p2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6" name="Google Shape;156;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lake and mountain range" id="159" name="Google Shape;159;p20"/>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60" name="Google Shape;160;p20"/>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61" name="Google Shape;161;p20"/>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62" name="Google Shape;162;p20"/>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Unpaved road lined with trees, mountain side drive" id="168" name="Google Shape;168;p21"/>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69" name="Google Shape;169;p21"/>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70" name="Google Shape;170;p21"/>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71" name="Google Shape;171;p21"/>
          <p:cNvSpPr/>
          <p:nvPr/>
        </p:nvSpPr>
        <p:spPr>
          <a:xfrm>
            <a:off x="4312920" y="1667974"/>
            <a:ext cx="356616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Unpaved road lined with trees, mountain side drive" id="176" name="Google Shape;176;p22"/>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77" name="Google Shape;177;p22"/>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78" name="Google Shape;178;p22"/>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2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2" name="Google Shape;182;p2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83" name="Google Shape;183;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lake and mountain range" id="186" name="Google Shape;186;p23"/>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87" name="Google Shape;187;p23"/>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88" name="Google Shape;188;p23"/>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89" name="Google Shape;189;p23"/>
          <p:cNvSpPr/>
          <p:nvPr/>
        </p:nvSpPr>
        <p:spPr>
          <a:xfrm>
            <a:off x="915026" y="2105709"/>
            <a:ext cx="374904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0" name="Shape 190"/>
        <p:cNvGrpSpPr/>
        <p:nvPr/>
      </p:nvGrpSpPr>
      <p:grpSpPr>
        <a:xfrm>
          <a:off x="0" y="0"/>
          <a:ext cx="0" cy="0"/>
          <a:chOff x="0" y="0"/>
          <a:chExt cx="0" cy="0"/>
        </a:xfrm>
      </p:grpSpPr>
      <p:sp>
        <p:nvSpPr>
          <p:cNvPr id="191" name="Google Shape;191;p2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4"/>
          <p:cNvSpPr/>
          <p:nvPr>
            <p:ph idx="2" type="pic"/>
          </p:nvPr>
        </p:nvSpPr>
        <p:spPr>
          <a:xfrm>
            <a:off x="677334" y="609600"/>
            <a:ext cx="8596668" cy="3845718"/>
          </a:xfrm>
          <a:prstGeom prst="rect">
            <a:avLst/>
          </a:prstGeom>
          <a:noFill/>
          <a:ln>
            <a:noFill/>
          </a:ln>
        </p:spPr>
      </p:sp>
      <p:sp>
        <p:nvSpPr>
          <p:cNvPr id="193" name="Google Shape;193;p2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4" name="Google Shape;19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lake and mountain range" id="197" name="Google Shape;197;p24"/>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98" name="Google Shape;198;p24"/>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99" name="Google Shape;199;p24"/>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00" name="Google Shape;200;p24"/>
          <p:cNvSpPr/>
          <p:nvPr/>
        </p:nvSpPr>
        <p:spPr>
          <a:xfrm>
            <a:off x="915026" y="2105709"/>
            <a:ext cx="374904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01" name="Shape 201"/>
        <p:cNvGrpSpPr/>
        <p:nvPr/>
      </p:nvGrpSpPr>
      <p:grpSpPr>
        <a:xfrm>
          <a:off x="0" y="0"/>
          <a:ext cx="0" cy="0"/>
          <a:chOff x="0" y="0"/>
          <a:chExt cx="0" cy="0"/>
        </a:xfrm>
      </p:grpSpPr>
      <p:sp>
        <p:nvSpPr>
          <p:cNvPr id="202" name="Google Shape;202;p2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04" name="Google Shape;20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07" name="Shape 207"/>
        <p:cNvGrpSpPr/>
        <p:nvPr/>
      </p:nvGrpSpPr>
      <p:grpSpPr>
        <a:xfrm>
          <a:off x="0" y="0"/>
          <a:ext cx="0" cy="0"/>
          <a:chOff x="0" y="0"/>
          <a:chExt cx="0" cy="0"/>
        </a:xfrm>
      </p:grpSpPr>
      <p:sp>
        <p:nvSpPr>
          <p:cNvPr id="208" name="Google Shape;208;p2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0" name="Google Shape;210;p2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11" name="Google Shape;211;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2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215" name="Google Shape;215;p2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16" name="Shape 216"/>
        <p:cNvGrpSpPr/>
        <p:nvPr/>
      </p:nvGrpSpPr>
      <p:grpSpPr>
        <a:xfrm>
          <a:off x="0" y="0"/>
          <a:ext cx="0" cy="0"/>
          <a:chOff x="0" y="0"/>
          <a:chExt cx="0" cy="0"/>
        </a:xfrm>
      </p:grpSpPr>
      <p:sp>
        <p:nvSpPr>
          <p:cNvPr id="217" name="Google Shape;217;p2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2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19" name="Google Shape;21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34" name="Shape 34"/>
        <p:cNvGrpSpPr/>
        <p:nvPr/>
      </p:nvGrpSpPr>
      <p:grpSpPr>
        <a:xfrm>
          <a:off x="0" y="0"/>
          <a:ext cx="0" cy="0"/>
          <a:chOff x="0" y="0"/>
          <a:chExt cx="0" cy="0"/>
        </a:xfrm>
      </p:grpSpPr>
      <p:sp>
        <p:nvSpPr>
          <p:cNvPr descr="View of a lake with pine trees and mountain range" id="35" name="Google Shape;35;p10"/>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6" name="Google Shape;36;p10"/>
          <p:cNvSpPr/>
          <p:nvPr/>
        </p:nvSpPr>
        <p:spPr>
          <a:xfrm>
            <a:off x="129540" y="128016"/>
            <a:ext cx="6858000"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7" name="Google Shape;37;p10"/>
          <p:cNvSpPr txBox="1"/>
          <p:nvPr>
            <p:ph type="title"/>
          </p:nvPr>
        </p:nvSpPr>
        <p:spPr>
          <a:xfrm>
            <a:off x="841248" y="1169256"/>
            <a:ext cx="5285914" cy="78263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2" name="Google Shape;42;p10"/>
          <p:cNvSpPr txBox="1"/>
          <p:nvPr>
            <p:ph idx="1" type="body"/>
          </p:nvPr>
        </p:nvSpPr>
        <p:spPr>
          <a:xfrm>
            <a:off x="841248" y="2136036"/>
            <a:ext cx="5285914" cy="85709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40"/>
              <a:buNone/>
              <a:defRPr sz="2300">
                <a:solidFill>
                  <a:schemeClr val="lt2"/>
                </a:solidFill>
              </a:defRPr>
            </a:lvl1pPr>
            <a:lvl2pPr indent="-320040" lvl="1" marL="914400" algn="l">
              <a:spcBef>
                <a:spcPts val="1000"/>
              </a:spcBef>
              <a:spcAft>
                <a:spcPts val="0"/>
              </a:spcAft>
              <a:buSzPts val="1440"/>
              <a:buChar char="►"/>
              <a:defRPr sz="1800"/>
            </a:lvl2pPr>
            <a:lvl3pPr indent="-320039" lvl="2" marL="1371600" algn="l">
              <a:spcBef>
                <a:spcPts val="1000"/>
              </a:spcBef>
              <a:spcAft>
                <a:spcPts val="0"/>
              </a:spcAft>
              <a:buSzPts val="1440"/>
              <a:buChar char="►"/>
              <a:defRPr sz="1800"/>
            </a:lvl3pPr>
            <a:lvl4pPr indent="-320039" lvl="3" marL="1828800" algn="l">
              <a:spcBef>
                <a:spcPts val="1000"/>
              </a:spcBef>
              <a:spcAft>
                <a:spcPts val="0"/>
              </a:spcAft>
              <a:buSzPts val="1440"/>
              <a:buChar char="►"/>
              <a:defRPr sz="1800"/>
            </a:lvl4pPr>
            <a:lvl5pPr indent="-320039" lvl="4" marL="2286000" algn="l">
              <a:spcBef>
                <a:spcPts val="1000"/>
              </a:spcBef>
              <a:spcAft>
                <a:spcPts val="0"/>
              </a:spcAft>
              <a:buSzPts val="1440"/>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3" name="Google Shape;43;p10"/>
          <p:cNvSpPr/>
          <p:nvPr/>
        </p:nvSpPr>
        <p:spPr>
          <a:xfrm>
            <a:off x="915026" y="1992586"/>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4" name="Google Shape;44;p10"/>
          <p:cNvSpPr txBox="1"/>
          <p:nvPr>
            <p:ph idx="2" type="body"/>
          </p:nvPr>
        </p:nvSpPr>
        <p:spPr>
          <a:xfrm>
            <a:off x="838199" y="3100269"/>
            <a:ext cx="5288963" cy="2588637"/>
          </a:xfrm>
          <a:prstGeom prst="rect">
            <a:avLst/>
          </a:prstGeom>
          <a:noFill/>
          <a:ln>
            <a:noFill/>
          </a:ln>
        </p:spPr>
        <p:txBody>
          <a:bodyPr anchorCtr="0" anchor="t" bIns="45700" lIns="0" spcFirstLastPara="1" rIns="91425" wrap="square" tIns="45700">
            <a:normAutofit/>
          </a:bodyPr>
          <a:lstStyle>
            <a:lvl1pPr indent="-309880" lvl="0" marL="457200" algn="l">
              <a:spcBef>
                <a:spcPts val="600"/>
              </a:spcBef>
              <a:spcAft>
                <a:spcPts val="0"/>
              </a:spcAft>
              <a:buClr>
                <a:schemeClr val="lt2"/>
              </a:buClr>
              <a:buSzPts val="1280"/>
              <a:buFont typeface="Arial"/>
              <a:buChar char="•"/>
              <a:defRPr b="0" i="0" sz="1600">
                <a:solidFill>
                  <a:schemeClr val="lt1"/>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22" name="Shape 222"/>
        <p:cNvGrpSpPr/>
        <p:nvPr/>
      </p:nvGrpSpPr>
      <p:grpSpPr>
        <a:xfrm>
          <a:off x="0" y="0"/>
          <a:ext cx="0" cy="0"/>
          <a:chOff x="0" y="0"/>
          <a:chExt cx="0" cy="0"/>
        </a:xfrm>
      </p:grpSpPr>
      <p:sp>
        <p:nvSpPr>
          <p:cNvPr id="223" name="Google Shape;223;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2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5" name="Google Shape;225;p2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26" name="Google Shape;226;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9" name="Google Shape;229;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230" name="Google Shape;230;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31" name="Shape 231"/>
        <p:cNvGrpSpPr/>
        <p:nvPr/>
      </p:nvGrpSpPr>
      <p:grpSpPr>
        <a:xfrm>
          <a:off x="0" y="0"/>
          <a:ext cx="0" cy="0"/>
          <a:chOff x="0" y="0"/>
          <a:chExt cx="0" cy="0"/>
        </a:xfrm>
      </p:grpSpPr>
      <p:sp>
        <p:nvSpPr>
          <p:cNvPr id="232" name="Google Shape;232;p2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4" name="Google Shape;234;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235" name="Google Shape;235;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8" name="Shape 238"/>
        <p:cNvGrpSpPr/>
        <p:nvPr/>
      </p:nvGrpSpPr>
      <p:grpSpPr>
        <a:xfrm>
          <a:off x="0" y="0"/>
          <a:ext cx="0" cy="0"/>
          <a:chOff x="0" y="0"/>
          <a:chExt cx="0" cy="0"/>
        </a:xfrm>
      </p:grpSpPr>
      <p:sp>
        <p:nvSpPr>
          <p:cNvPr id="239" name="Google Shape;239;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4" name="Shape 244"/>
        <p:cNvGrpSpPr/>
        <p:nvPr/>
      </p:nvGrpSpPr>
      <p:grpSpPr>
        <a:xfrm>
          <a:off x="0" y="0"/>
          <a:ext cx="0" cy="0"/>
          <a:chOff x="0" y="0"/>
          <a:chExt cx="0" cy="0"/>
        </a:xfrm>
      </p:grpSpPr>
      <p:sp>
        <p:nvSpPr>
          <p:cNvPr id="245" name="Google Shape;245;p3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7" name="Google Shape;247;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50" name="Shape 250"/>
        <p:cNvGrpSpPr/>
        <p:nvPr/>
      </p:nvGrpSpPr>
      <p:grpSpPr>
        <a:xfrm>
          <a:off x="0" y="0"/>
          <a:ext cx="0" cy="0"/>
          <a:chOff x="0" y="0"/>
          <a:chExt cx="0" cy="0"/>
        </a:xfrm>
      </p:grpSpPr>
      <p:sp>
        <p:nvSpPr>
          <p:cNvPr id="251" name="Google Shape;251;p32"/>
          <p:cNvSpPr/>
          <p:nvPr/>
        </p:nvSpPr>
        <p:spPr>
          <a:xfrm>
            <a:off x="11682374" y="6430061"/>
            <a:ext cx="241402" cy="1975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descr="View of a lake and mountain range" id="252" name="Google Shape;252;p32"/>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53" name="Google Shape;253;p32"/>
          <p:cNvSpPr/>
          <p:nvPr/>
        </p:nvSpPr>
        <p:spPr>
          <a:xfrm>
            <a:off x="129540" y="3410712"/>
            <a:ext cx="11932920" cy="3319272"/>
          </a:xfrm>
          <a:prstGeom prst="rect">
            <a:avLst/>
          </a:prstGeom>
          <a:gradFill>
            <a:gsLst>
              <a:gs pos="0">
                <a:srgbClr val="54A021">
                  <a:alpha val="80000"/>
                </a:srgbClr>
              </a:gs>
              <a:gs pos="99000">
                <a:srgbClr val="E6B91E">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54" name="Google Shape;254;p32"/>
          <p:cNvSpPr txBox="1"/>
          <p:nvPr>
            <p:ph type="title"/>
          </p:nvPr>
        </p:nvSpPr>
        <p:spPr>
          <a:xfrm>
            <a:off x="838200" y="3981036"/>
            <a:ext cx="10515600" cy="782638"/>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900" u="none" cap="none" strike="noStrike">
                <a:solidFill>
                  <a:schemeClr val="accent1"/>
                </a:solidFill>
                <a:latin typeface="Trebuchet MS"/>
                <a:ea typeface="Trebuchet MS"/>
                <a:cs typeface="Trebuchet MS"/>
                <a:sym typeface="Trebuchet MS"/>
              </a:defRPr>
            </a:lvl1pPr>
            <a:lvl2pPr indent="0" lvl="1" marL="0" algn="r">
              <a:spcBef>
                <a:spcPts val="0"/>
              </a:spcBef>
              <a:buNone/>
              <a:defRPr b="1" i="0" sz="900" u="none" cap="none" strike="noStrike">
                <a:solidFill>
                  <a:schemeClr val="accent1"/>
                </a:solidFill>
                <a:latin typeface="Trebuchet MS"/>
                <a:ea typeface="Trebuchet MS"/>
                <a:cs typeface="Trebuchet MS"/>
                <a:sym typeface="Trebuchet MS"/>
              </a:defRPr>
            </a:lvl2pPr>
            <a:lvl3pPr indent="0" lvl="2" marL="0" algn="r">
              <a:spcBef>
                <a:spcPts val="0"/>
              </a:spcBef>
              <a:buNone/>
              <a:defRPr b="1" i="0" sz="900" u="none" cap="none" strike="noStrike">
                <a:solidFill>
                  <a:schemeClr val="accent1"/>
                </a:solidFill>
                <a:latin typeface="Trebuchet MS"/>
                <a:ea typeface="Trebuchet MS"/>
                <a:cs typeface="Trebuchet MS"/>
                <a:sym typeface="Trebuchet MS"/>
              </a:defRPr>
            </a:lvl3pPr>
            <a:lvl4pPr indent="0" lvl="3" marL="0" algn="r">
              <a:spcBef>
                <a:spcPts val="0"/>
              </a:spcBef>
              <a:buNone/>
              <a:defRPr b="1" i="0" sz="900" u="none" cap="none" strike="noStrike">
                <a:solidFill>
                  <a:schemeClr val="accent1"/>
                </a:solidFill>
                <a:latin typeface="Trebuchet MS"/>
                <a:ea typeface="Trebuchet MS"/>
                <a:cs typeface="Trebuchet MS"/>
                <a:sym typeface="Trebuchet MS"/>
              </a:defRPr>
            </a:lvl4pPr>
            <a:lvl5pPr indent="0" lvl="4" marL="0" algn="r">
              <a:spcBef>
                <a:spcPts val="0"/>
              </a:spcBef>
              <a:buNone/>
              <a:defRPr b="1" i="0" sz="900" u="none" cap="none" strike="noStrike">
                <a:solidFill>
                  <a:schemeClr val="accent1"/>
                </a:solidFill>
                <a:latin typeface="Trebuchet MS"/>
                <a:ea typeface="Trebuchet MS"/>
                <a:cs typeface="Trebuchet MS"/>
                <a:sym typeface="Trebuchet MS"/>
              </a:defRPr>
            </a:lvl5pPr>
            <a:lvl6pPr indent="0" lvl="5" marL="0" algn="r">
              <a:spcBef>
                <a:spcPts val="0"/>
              </a:spcBef>
              <a:buNone/>
              <a:defRPr b="1" i="0" sz="900" u="none" cap="none" strike="noStrike">
                <a:solidFill>
                  <a:schemeClr val="accent1"/>
                </a:solidFill>
                <a:latin typeface="Trebuchet MS"/>
                <a:ea typeface="Trebuchet MS"/>
                <a:cs typeface="Trebuchet MS"/>
                <a:sym typeface="Trebuchet MS"/>
              </a:defRPr>
            </a:lvl6pPr>
            <a:lvl7pPr indent="0" lvl="6" marL="0" algn="r">
              <a:spcBef>
                <a:spcPts val="0"/>
              </a:spcBef>
              <a:buNone/>
              <a:defRPr b="1" i="0" sz="900" u="none" cap="none" strike="noStrike">
                <a:solidFill>
                  <a:schemeClr val="accent1"/>
                </a:solidFill>
                <a:latin typeface="Trebuchet MS"/>
                <a:ea typeface="Trebuchet MS"/>
                <a:cs typeface="Trebuchet MS"/>
                <a:sym typeface="Trebuchet MS"/>
              </a:defRPr>
            </a:lvl7pPr>
            <a:lvl8pPr indent="0" lvl="7" marL="0" algn="r">
              <a:spcBef>
                <a:spcPts val="0"/>
              </a:spcBef>
              <a:buNone/>
              <a:defRPr b="1" i="0" sz="900" u="none" cap="none" strike="noStrike">
                <a:solidFill>
                  <a:schemeClr val="accent1"/>
                </a:solidFill>
                <a:latin typeface="Trebuchet MS"/>
                <a:ea typeface="Trebuchet MS"/>
                <a:cs typeface="Trebuchet MS"/>
                <a:sym typeface="Trebuchet MS"/>
              </a:defRPr>
            </a:lvl8pPr>
            <a:lvl9pPr indent="0" lvl="8" marL="0" algn="r">
              <a:spcBef>
                <a:spcPts val="0"/>
              </a:spcBef>
              <a:buNone/>
              <a:defRPr b="1"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56" name="Google Shape;25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2"/>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59" name="Google Shape;259;p32"/>
          <p:cNvSpPr/>
          <p:nvPr/>
        </p:nvSpPr>
        <p:spPr>
          <a:xfrm>
            <a:off x="4070604" y="4804366"/>
            <a:ext cx="4050792"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60" name="Google Shape;260;p32"/>
          <p:cNvSpPr txBox="1"/>
          <p:nvPr>
            <p:ph idx="1" type="body"/>
          </p:nvPr>
        </p:nvSpPr>
        <p:spPr>
          <a:xfrm>
            <a:off x="831850" y="4942478"/>
            <a:ext cx="10515600" cy="45908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840"/>
              <a:buFont typeface="Arial"/>
              <a:buNone/>
              <a:defRPr sz="2300">
                <a:solidFill>
                  <a:schemeClr val="lt2"/>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ection Layout">
  <p:cSld name="Two Section Layout">
    <p:spTree>
      <p:nvGrpSpPr>
        <p:cNvPr id="261" name="Shape 261"/>
        <p:cNvGrpSpPr/>
        <p:nvPr/>
      </p:nvGrpSpPr>
      <p:grpSpPr>
        <a:xfrm>
          <a:off x="0" y="0"/>
          <a:ext cx="0" cy="0"/>
          <a:chOff x="0" y="0"/>
          <a:chExt cx="0" cy="0"/>
        </a:xfrm>
      </p:grpSpPr>
      <p:sp>
        <p:nvSpPr>
          <p:cNvPr descr="Unpaved road lined with trees, mountain side drive" id="262" name="Google Shape;262;p33"/>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63" name="Google Shape;263;p33"/>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64" name="Google Shape;26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33"/>
          <p:cNvSpPr txBox="1"/>
          <p:nvPr>
            <p:ph idx="1" type="body"/>
          </p:nvPr>
        </p:nvSpPr>
        <p:spPr>
          <a:xfrm>
            <a:off x="1159649"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400"/>
              <a:buNone/>
              <a:defRPr b="0" sz="3000">
                <a:solidFill>
                  <a:schemeClr val="lt1"/>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268" name="Google Shape;268;p33"/>
          <p:cNvSpPr txBox="1"/>
          <p:nvPr>
            <p:ph idx="2" type="body"/>
          </p:nvPr>
        </p:nvSpPr>
        <p:spPr>
          <a:xfrm>
            <a:off x="838201" y="1835244"/>
            <a:ext cx="10515599" cy="629105"/>
          </a:xfrm>
          <a:prstGeom prst="rect">
            <a:avLst/>
          </a:prstGeom>
          <a:noFill/>
          <a:ln>
            <a:noFill/>
          </a:ln>
        </p:spPr>
        <p:txBody>
          <a:bodyPr anchorCtr="0" anchor="t" bIns="45700" lIns="0" spcFirstLastPara="1" rIns="0" wrap="square" tIns="45700">
            <a:noAutofit/>
          </a:bodyPr>
          <a:lstStyle>
            <a:lvl1pPr indent="-228600" lvl="0" marL="457200" algn="ctr">
              <a:spcBef>
                <a:spcPts val="1000"/>
              </a:spcBef>
              <a:spcAft>
                <a:spcPts val="0"/>
              </a:spcAft>
              <a:buSzPts val="1840"/>
              <a:buNone/>
              <a:defRPr b="0" i="0" sz="2300">
                <a:solidFill>
                  <a:schemeClr val="lt2"/>
                </a:solidFill>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69" name="Google Shape;269;p33"/>
          <p:cNvSpPr txBox="1"/>
          <p:nvPr>
            <p:ph idx="3" type="body"/>
          </p:nvPr>
        </p:nvSpPr>
        <p:spPr>
          <a:xfrm>
            <a:off x="6627121" y="2738211"/>
            <a:ext cx="4183650" cy="454353"/>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400"/>
              <a:buNone/>
              <a:defRPr b="0" sz="3000">
                <a:solidFill>
                  <a:schemeClr val="lt1"/>
                </a:solidFill>
                <a:latin typeface="Trebuchet MS"/>
                <a:ea typeface="Trebuchet MS"/>
                <a:cs typeface="Trebuchet MS"/>
                <a:sym typeface="Trebuchet MS"/>
              </a:defRPr>
            </a:lvl1pPr>
            <a:lvl2pPr indent="-228600" lvl="1" marL="914400" algn="l">
              <a:spcBef>
                <a:spcPts val="1000"/>
              </a:spcBef>
              <a:spcAft>
                <a:spcPts val="0"/>
              </a:spcAft>
              <a:buSzPts val="1600"/>
              <a:buNone/>
              <a:defRPr sz="2000">
                <a:solidFill>
                  <a:srgbClr val="888888"/>
                </a:solidFill>
              </a:defRPr>
            </a:lvl2pPr>
            <a:lvl3pPr indent="-228600" lvl="2" marL="1371600" algn="l">
              <a:spcBef>
                <a:spcPts val="1000"/>
              </a:spcBef>
              <a:spcAft>
                <a:spcPts val="0"/>
              </a:spcAft>
              <a:buSzPts val="1440"/>
              <a:buNone/>
              <a:defRPr sz="1800">
                <a:solidFill>
                  <a:srgbClr val="888888"/>
                </a:solidFill>
              </a:defRPr>
            </a:lvl3pPr>
            <a:lvl4pPr indent="-228600" lvl="3" marL="1828800" algn="l">
              <a:spcBef>
                <a:spcPts val="1000"/>
              </a:spcBef>
              <a:spcAft>
                <a:spcPts val="0"/>
              </a:spcAft>
              <a:buSzPts val="1280"/>
              <a:buNone/>
              <a:defRPr sz="1600">
                <a:solidFill>
                  <a:srgbClr val="888888"/>
                </a:solidFill>
              </a:defRPr>
            </a:lvl4pPr>
            <a:lvl5pPr indent="-228600" lvl="4" marL="2286000" algn="l">
              <a:spcBef>
                <a:spcPts val="1000"/>
              </a:spcBef>
              <a:spcAft>
                <a:spcPts val="0"/>
              </a:spcAft>
              <a:buSzPts val="1280"/>
              <a:buNone/>
              <a:defRPr sz="1600">
                <a:solidFill>
                  <a:srgbClr val="888888"/>
                </a:solidFill>
              </a:defRPr>
            </a:lvl5pPr>
            <a:lvl6pPr indent="-228600" lvl="5" marL="2743200" algn="l">
              <a:spcBef>
                <a:spcPts val="1000"/>
              </a:spcBef>
              <a:spcAft>
                <a:spcPts val="0"/>
              </a:spcAft>
              <a:buSzPts val="1280"/>
              <a:buNone/>
              <a:defRPr sz="1600">
                <a:solidFill>
                  <a:srgbClr val="888888"/>
                </a:solidFill>
              </a:defRPr>
            </a:lvl6pPr>
            <a:lvl7pPr indent="-228600" lvl="6" marL="3200400" algn="l">
              <a:spcBef>
                <a:spcPts val="1000"/>
              </a:spcBef>
              <a:spcAft>
                <a:spcPts val="0"/>
              </a:spcAft>
              <a:buSzPts val="1280"/>
              <a:buNone/>
              <a:defRPr sz="1600">
                <a:solidFill>
                  <a:srgbClr val="888888"/>
                </a:solidFill>
              </a:defRPr>
            </a:lvl7pPr>
            <a:lvl8pPr indent="-228600" lvl="7" marL="3657600" algn="l">
              <a:spcBef>
                <a:spcPts val="1000"/>
              </a:spcBef>
              <a:spcAft>
                <a:spcPts val="0"/>
              </a:spcAft>
              <a:buSzPts val="1280"/>
              <a:buNone/>
              <a:defRPr sz="1600">
                <a:solidFill>
                  <a:srgbClr val="888888"/>
                </a:solidFill>
              </a:defRPr>
            </a:lvl8pPr>
            <a:lvl9pPr indent="-228600" lvl="8" marL="4114800" algn="l">
              <a:spcBef>
                <a:spcPts val="1000"/>
              </a:spcBef>
              <a:spcAft>
                <a:spcPts val="0"/>
              </a:spcAft>
              <a:buSzPts val="1280"/>
              <a:buNone/>
              <a:defRPr sz="1600">
                <a:solidFill>
                  <a:srgbClr val="888888"/>
                </a:solidFill>
              </a:defRPr>
            </a:lvl9pPr>
          </a:lstStyle>
          <a:p/>
        </p:txBody>
      </p:sp>
      <p:sp>
        <p:nvSpPr>
          <p:cNvPr id="270" name="Google Shape;270;p33"/>
          <p:cNvSpPr txBox="1"/>
          <p:nvPr>
            <p:ph idx="4" type="body"/>
          </p:nvPr>
        </p:nvSpPr>
        <p:spPr>
          <a:xfrm>
            <a:off x="1159649" y="3428501"/>
            <a:ext cx="4365625" cy="2333625"/>
          </a:xfrm>
          <a:prstGeom prst="rect">
            <a:avLst/>
          </a:prstGeom>
          <a:noFill/>
          <a:ln>
            <a:noFill/>
          </a:ln>
        </p:spPr>
        <p:txBody>
          <a:bodyPr anchorCtr="0" anchor="t" bIns="45700" lIns="91425" spcFirstLastPara="1" rIns="91425" wrap="square" tIns="45700">
            <a:normAutofit/>
          </a:bodyPr>
          <a:lstStyle>
            <a:lvl1pPr indent="-309880" lvl="0" marL="457200" algn="l">
              <a:spcBef>
                <a:spcPts val="600"/>
              </a:spcBef>
              <a:spcAft>
                <a:spcPts val="0"/>
              </a:spcAft>
              <a:buClr>
                <a:schemeClr val="lt2"/>
              </a:buClr>
              <a:buSzPts val="1280"/>
              <a:buChar char="►"/>
              <a:defRPr sz="1600">
                <a:solidFill>
                  <a:schemeClr val="lt1"/>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1" name="Google Shape;271;p33"/>
          <p:cNvSpPr txBox="1"/>
          <p:nvPr>
            <p:ph idx="5" type="body"/>
          </p:nvPr>
        </p:nvSpPr>
        <p:spPr>
          <a:xfrm>
            <a:off x="6627121" y="3428501"/>
            <a:ext cx="4365625" cy="2333625"/>
          </a:xfrm>
          <a:prstGeom prst="rect">
            <a:avLst/>
          </a:prstGeom>
          <a:noFill/>
          <a:ln>
            <a:noFill/>
          </a:ln>
        </p:spPr>
        <p:txBody>
          <a:bodyPr anchorCtr="0" anchor="t" bIns="45700" lIns="91425" spcFirstLastPara="1" rIns="91425" wrap="square" tIns="45700">
            <a:normAutofit/>
          </a:bodyPr>
          <a:lstStyle>
            <a:lvl1pPr indent="-309880" lvl="0" marL="457200" algn="l">
              <a:spcBef>
                <a:spcPts val="600"/>
              </a:spcBef>
              <a:spcAft>
                <a:spcPts val="0"/>
              </a:spcAft>
              <a:buClr>
                <a:schemeClr val="lt2"/>
              </a:buClr>
              <a:buSzPts val="1280"/>
              <a:buChar char="►"/>
              <a:defRPr sz="1600">
                <a:solidFill>
                  <a:schemeClr val="lt1"/>
                </a:solidFill>
              </a:defRPr>
            </a:lvl1pPr>
            <a:lvl2pPr indent="-309880" lvl="1" marL="914400" algn="l">
              <a:spcBef>
                <a:spcPts val="1000"/>
              </a:spcBef>
              <a:spcAft>
                <a:spcPts val="0"/>
              </a:spcAft>
              <a:buSzPts val="1280"/>
              <a:buChar char="►"/>
              <a:defRPr>
                <a:solidFill>
                  <a:srgbClr val="7F7F7F"/>
                </a:solidFill>
              </a:defRPr>
            </a:lvl2pPr>
            <a:lvl3pPr indent="-299719" lvl="2" marL="1371600" algn="l">
              <a:spcBef>
                <a:spcPts val="1000"/>
              </a:spcBef>
              <a:spcAft>
                <a:spcPts val="0"/>
              </a:spcAft>
              <a:buSzPts val="1120"/>
              <a:buChar char="►"/>
              <a:defRPr>
                <a:solidFill>
                  <a:srgbClr val="7F7F7F"/>
                </a:solidFill>
              </a:defRPr>
            </a:lvl3pPr>
            <a:lvl4pPr indent="-289560" lvl="3" marL="1828800" algn="l">
              <a:spcBef>
                <a:spcPts val="1000"/>
              </a:spcBef>
              <a:spcAft>
                <a:spcPts val="0"/>
              </a:spcAft>
              <a:buSzPts val="960"/>
              <a:buChar char="►"/>
              <a:defRPr>
                <a:solidFill>
                  <a:srgbClr val="7F7F7F"/>
                </a:solidFill>
              </a:defRPr>
            </a:lvl4pPr>
            <a:lvl5pPr indent="-289560" lvl="4" marL="2286000" algn="l">
              <a:spcBef>
                <a:spcPts val="1000"/>
              </a:spcBef>
              <a:spcAft>
                <a:spcPts val="0"/>
              </a:spcAft>
              <a:buSzPts val="960"/>
              <a:buChar char="►"/>
              <a:defRPr>
                <a:solidFill>
                  <a:srgbClr val="7F7F7F"/>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72" name="Google Shape;272;p33"/>
          <p:cNvSpPr txBox="1"/>
          <p:nvPr>
            <p:ph type="title"/>
          </p:nvPr>
        </p:nvSpPr>
        <p:spPr>
          <a:xfrm>
            <a:off x="838200" y="557629"/>
            <a:ext cx="10515600" cy="1325563"/>
          </a:xfrm>
          <a:prstGeom prst="rect">
            <a:avLst/>
          </a:prstGeom>
          <a:noFill/>
          <a:ln>
            <a:noFill/>
          </a:ln>
        </p:spPr>
        <p:txBody>
          <a:bodyPr anchorCtr="0" anchor="t" bIns="45700" lIns="0" spcFirstLastPara="1" rIns="0"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33"/>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74" name="Google Shape;274;p33"/>
          <p:cNvSpPr/>
          <p:nvPr/>
        </p:nvSpPr>
        <p:spPr>
          <a:xfrm>
            <a:off x="4111752" y="1667974"/>
            <a:ext cx="3968496"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Layout">
  <p:cSld name="Media Layout">
    <p:spTree>
      <p:nvGrpSpPr>
        <p:cNvPr id="275" name="Shape 275"/>
        <p:cNvGrpSpPr/>
        <p:nvPr/>
      </p:nvGrpSpPr>
      <p:grpSpPr>
        <a:xfrm>
          <a:off x="0" y="0"/>
          <a:ext cx="0" cy="0"/>
          <a:chOff x="0" y="0"/>
          <a:chExt cx="0" cy="0"/>
        </a:xfrm>
      </p:grpSpPr>
      <p:sp>
        <p:nvSpPr>
          <p:cNvPr descr="Unpaved road lined with trees, mountain side drive" id="276" name="Google Shape;276;p34"/>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77" name="Google Shape;277;p34"/>
          <p:cNvSpPr/>
          <p:nvPr/>
        </p:nvSpPr>
        <p:spPr>
          <a:xfrm>
            <a:off x="129540" y="128016"/>
            <a:ext cx="11932920" cy="6601968"/>
          </a:xfrm>
          <a:prstGeom prst="rect">
            <a:avLst/>
          </a:prstGeom>
          <a:gradFill>
            <a:gsLst>
              <a:gs pos="0">
                <a:srgbClr val="54A021">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78" name="Google Shape;278;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34"/>
          <p:cNvSpPr txBox="1"/>
          <p:nvPr>
            <p:ph type="title"/>
          </p:nvPr>
        </p:nvSpPr>
        <p:spPr>
          <a:xfrm>
            <a:off x="838200" y="268873"/>
            <a:ext cx="10515600" cy="1325563"/>
          </a:xfrm>
          <a:prstGeom prst="rect">
            <a:avLst/>
          </a:prstGeom>
          <a:noFill/>
          <a:ln>
            <a:noFill/>
          </a:ln>
        </p:spPr>
        <p:txBody>
          <a:bodyPr anchorCtr="0" anchor="t" bIns="45700" lIns="0" spcFirstLastPara="1" rIns="0"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34"/>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83" name="Google Shape;283;p34"/>
          <p:cNvSpPr/>
          <p:nvPr>
            <p:ph idx="2" type="media"/>
          </p:nvPr>
        </p:nvSpPr>
        <p:spPr>
          <a:xfrm>
            <a:off x="1395984" y="1497770"/>
            <a:ext cx="9400032" cy="4215384"/>
          </a:xfrm>
          <a:prstGeom prst="rect">
            <a:avLst/>
          </a:prstGeom>
          <a:noFill/>
          <a:ln>
            <a:noFill/>
          </a:ln>
        </p:spPr>
        <p:txBody>
          <a:bodyPr anchorCtr="0" anchor="ctr" bIns="45700" lIns="91425" spcFirstLastPara="1" rIns="91425" wrap="square" tIns="45700">
            <a:normAutofit/>
          </a:bodyPr>
          <a:lstStyle>
            <a:lvl1pPr lvl="0" marR="0" rtl="0" algn="ctr">
              <a:spcBef>
                <a:spcPts val="1000"/>
              </a:spcBef>
              <a:spcAft>
                <a:spcPts val="0"/>
              </a:spcAft>
              <a:buClr>
                <a:schemeClr val="accent1"/>
              </a:buClr>
              <a:buSzPts val="1120"/>
              <a:buFont typeface="Noto Sans Symbols"/>
              <a:buNone/>
              <a:defRPr b="0" i="0" sz="14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84" name="Shape 284"/>
        <p:cNvGrpSpPr/>
        <p:nvPr/>
      </p:nvGrpSpPr>
      <p:grpSpPr>
        <a:xfrm>
          <a:off x="0" y="0"/>
          <a:ext cx="0" cy="0"/>
          <a:chOff x="0" y="0"/>
          <a:chExt cx="0" cy="0"/>
        </a:xfrm>
      </p:grpSpPr>
      <p:sp>
        <p:nvSpPr>
          <p:cNvPr descr="View of a mountain range" id="285" name="Google Shape;285;p35"/>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86" name="Google Shape;286;p35"/>
          <p:cNvSpPr/>
          <p:nvPr/>
        </p:nvSpPr>
        <p:spPr>
          <a:xfrm>
            <a:off x="129540" y="128016"/>
            <a:ext cx="11932920" cy="6601968"/>
          </a:xfrm>
          <a:prstGeom prst="rect">
            <a:avLst/>
          </a:prstGeom>
          <a:gradFill>
            <a:gsLst>
              <a:gs pos="0">
                <a:srgbClr val="54A021">
                  <a:alpha val="69803"/>
                </a:srgbClr>
              </a:gs>
              <a:gs pos="100000">
                <a:srgbClr val="E6B91E">
                  <a:alpha val="69803"/>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87" name="Google Shape;287;p35"/>
          <p:cNvSpPr txBox="1"/>
          <p:nvPr>
            <p:ph type="title"/>
          </p:nvPr>
        </p:nvSpPr>
        <p:spPr>
          <a:xfrm>
            <a:off x="1037021" y="2107415"/>
            <a:ext cx="10117959" cy="228135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Clr>
                <a:schemeClr val="lt1"/>
              </a:buClr>
              <a:buSzPts val="8000"/>
              <a:buFont typeface="Trebuchet MS"/>
              <a:buNone/>
              <a:defRPr b="0" sz="8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35"/>
          <p:cNvSpPr/>
          <p:nvPr/>
        </p:nvSpPr>
        <p:spPr>
          <a:xfrm>
            <a:off x="4879848" y="4453465"/>
            <a:ext cx="2432304" cy="6400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89" name="Google Shape;289;p35"/>
          <p:cNvSpPr txBox="1"/>
          <p:nvPr>
            <p:ph idx="1" type="subTitle"/>
          </p:nvPr>
        </p:nvSpPr>
        <p:spPr>
          <a:xfrm>
            <a:off x="1037021" y="4720036"/>
            <a:ext cx="10117959" cy="1101898"/>
          </a:xfrm>
          <a:prstGeom prst="rect">
            <a:avLst/>
          </a:prstGeom>
          <a:noFill/>
          <a:ln>
            <a:noFill/>
          </a:ln>
        </p:spPr>
        <p:txBody>
          <a:bodyPr anchorCtr="0" anchor="t" bIns="45700" lIns="91425" spcFirstLastPara="1" rIns="91425" wrap="square" tIns="45700">
            <a:noAutofit/>
          </a:bodyPr>
          <a:lstStyle>
            <a:lvl1pPr lvl="0" algn="ctr">
              <a:spcBef>
                <a:spcPts val="1000"/>
              </a:spcBef>
              <a:spcAft>
                <a:spcPts val="0"/>
              </a:spcAft>
              <a:buSzPts val="2800"/>
              <a:buNone/>
              <a:defRPr b="0" i="0" sz="3500">
                <a:solidFill>
                  <a:schemeClr val="lt2"/>
                </a:solidFill>
              </a:defRPr>
            </a:lvl1pPr>
            <a:lvl2pPr lvl="1" algn="l">
              <a:spcBef>
                <a:spcPts val="1000"/>
              </a:spcBef>
              <a:spcAft>
                <a:spcPts val="0"/>
              </a:spcAft>
              <a:buSzPts val="1440"/>
              <a:buChar char="►"/>
              <a:defRPr/>
            </a:lvl2pPr>
            <a:lvl3pPr lvl="2" algn="l">
              <a:spcBef>
                <a:spcPts val="1000"/>
              </a:spcBef>
              <a:spcAft>
                <a:spcPts val="0"/>
              </a:spcAft>
              <a:buSzPts val="1440"/>
              <a:buChar char="►"/>
              <a:defRPr/>
            </a:lvl3pPr>
            <a:lvl4pPr lvl="3" algn="l">
              <a:spcBef>
                <a:spcPts val="1000"/>
              </a:spcBef>
              <a:spcAft>
                <a:spcPts val="0"/>
              </a:spcAft>
              <a:buSzPts val="1440"/>
              <a:buChar char="►"/>
              <a:defRPr/>
            </a:lvl4pPr>
            <a:lvl5pPr lvl="4" algn="l">
              <a:spcBef>
                <a:spcPts val="1000"/>
              </a:spcBef>
              <a:spcAft>
                <a:spcPts val="0"/>
              </a:spcAft>
              <a:buSzPts val="1440"/>
              <a:buChar char="►"/>
              <a:defRPr/>
            </a:lvl5pPr>
            <a:lvl6pPr lvl="5" algn="l">
              <a:spcBef>
                <a:spcPts val="1000"/>
              </a:spcBef>
              <a:spcAft>
                <a:spcPts val="0"/>
              </a:spcAft>
              <a:buSzPts val="1440"/>
              <a:buChar char="►"/>
              <a:defRPr/>
            </a:lvl6pPr>
            <a:lvl7pPr lvl="6" algn="l">
              <a:spcBef>
                <a:spcPts val="1000"/>
              </a:spcBef>
              <a:spcAft>
                <a:spcPts val="0"/>
              </a:spcAft>
              <a:buSzPts val="1440"/>
              <a:buChar char="►"/>
              <a:defRPr/>
            </a:lvl7pPr>
            <a:lvl8pPr lvl="7" algn="l">
              <a:spcBef>
                <a:spcPts val="1000"/>
              </a:spcBef>
              <a:spcAft>
                <a:spcPts val="0"/>
              </a:spcAft>
              <a:buSzPts val="1440"/>
              <a:buChar char="►"/>
              <a:defRPr/>
            </a:lvl8pPr>
            <a:lvl9pPr lvl="8" algn="l">
              <a:spcBef>
                <a:spcPts val="1000"/>
              </a:spcBef>
              <a:spcAft>
                <a:spcPts val="0"/>
              </a:spcAft>
              <a:buSzPts val="144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0" name="Shape 290"/>
        <p:cNvGrpSpPr/>
        <p:nvPr/>
      </p:nvGrpSpPr>
      <p:grpSpPr>
        <a:xfrm>
          <a:off x="0" y="0"/>
          <a:ext cx="0" cy="0"/>
          <a:chOff x="0" y="0"/>
          <a:chExt cx="0" cy="0"/>
        </a:xfrm>
      </p:grpSpPr>
      <p:sp>
        <p:nvSpPr>
          <p:cNvPr descr="View of a lake and mountain range" id="291" name="Google Shape;291;p36"/>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92" name="Google Shape;292;p36"/>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93" name="Google Shape;293;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4" name="Google Shape;29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6"/>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97" name="Google Shape;297;p36"/>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298" name="Google Shape;29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solidFill>
                  <a:schemeClr val="lt1"/>
                </a:solidFill>
              </a:defRPr>
            </a:lvl1pPr>
            <a:lvl2pPr indent="-309880" lvl="1" marL="914400" algn="l">
              <a:spcBef>
                <a:spcPts val="1000"/>
              </a:spcBef>
              <a:spcAft>
                <a:spcPts val="0"/>
              </a:spcAft>
              <a:buSzPts val="1280"/>
              <a:buChar char="►"/>
              <a:defRPr>
                <a:solidFill>
                  <a:schemeClr val="lt1"/>
                </a:solidFill>
              </a:defRPr>
            </a:lvl2pPr>
            <a:lvl3pPr indent="-299719" lvl="2" marL="1371600" algn="l">
              <a:spcBef>
                <a:spcPts val="1000"/>
              </a:spcBef>
              <a:spcAft>
                <a:spcPts val="0"/>
              </a:spcAft>
              <a:buSzPts val="1120"/>
              <a:buChar char="►"/>
              <a:defRPr>
                <a:solidFill>
                  <a:schemeClr val="lt1"/>
                </a:solidFill>
              </a:defRPr>
            </a:lvl3pPr>
            <a:lvl4pPr indent="-289560" lvl="3" marL="1828800" algn="l">
              <a:spcBef>
                <a:spcPts val="1000"/>
              </a:spcBef>
              <a:spcAft>
                <a:spcPts val="0"/>
              </a:spcAft>
              <a:buSzPts val="960"/>
              <a:buChar char="►"/>
              <a:defRPr>
                <a:solidFill>
                  <a:schemeClr val="lt1"/>
                </a:solidFill>
              </a:defRPr>
            </a:lvl4pPr>
            <a:lvl5pPr indent="-289560" lvl="4" marL="2286000" algn="l">
              <a:spcBef>
                <a:spcPts val="1000"/>
              </a:spcBef>
              <a:spcAft>
                <a:spcPts val="0"/>
              </a:spcAft>
              <a:buSzPts val="960"/>
              <a:buChar char="►"/>
              <a:defRPr>
                <a:solidFill>
                  <a:schemeClr val="lt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99" name="Google Shape;299;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00" name="Shape 300"/>
        <p:cNvGrpSpPr/>
        <p:nvPr/>
      </p:nvGrpSpPr>
      <p:grpSpPr>
        <a:xfrm>
          <a:off x="0" y="0"/>
          <a:ext cx="0" cy="0"/>
          <a:chOff x="0" y="0"/>
          <a:chExt cx="0" cy="0"/>
        </a:xfrm>
      </p:grpSpPr>
      <p:sp>
        <p:nvSpPr>
          <p:cNvPr descr="View of a lake and mountain range" id="301" name="Google Shape;301;p37"/>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02" name="Google Shape;302;p37"/>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03" name="Google Shape;303;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4" name="Google Shape;30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7"/>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07" name="Google Shape;307;p37"/>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08" name="Google Shape;30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solidFill>
                  <a:schemeClr val="lt1"/>
                </a:solidFill>
              </a:defRPr>
            </a:lvl1pPr>
            <a:lvl2pPr indent="-309880" lvl="1" marL="914400" algn="l">
              <a:spcBef>
                <a:spcPts val="1000"/>
              </a:spcBef>
              <a:spcAft>
                <a:spcPts val="0"/>
              </a:spcAft>
              <a:buSzPts val="1280"/>
              <a:buChar char="►"/>
              <a:defRPr>
                <a:solidFill>
                  <a:schemeClr val="lt1"/>
                </a:solidFill>
              </a:defRPr>
            </a:lvl2pPr>
            <a:lvl3pPr indent="-299719" lvl="2" marL="1371600" algn="l">
              <a:spcBef>
                <a:spcPts val="1000"/>
              </a:spcBef>
              <a:spcAft>
                <a:spcPts val="0"/>
              </a:spcAft>
              <a:buSzPts val="1120"/>
              <a:buChar char="►"/>
              <a:defRPr>
                <a:solidFill>
                  <a:schemeClr val="lt1"/>
                </a:solidFill>
              </a:defRPr>
            </a:lvl3pPr>
            <a:lvl4pPr indent="-289560" lvl="3" marL="1828800" algn="l">
              <a:spcBef>
                <a:spcPts val="1000"/>
              </a:spcBef>
              <a:spcAft>
                <a:spcPts val="0"/>
              </a:spcAft>
              <a:buSzPts val="960"/>
              <a:buChar char="►"/>
              <a:defRPr>
                <a:solidFill>
                  <a:schemeClr val="lt1"/>
                </a:solidFill>
              </a:defRPr>
            </a:lvl4pPr>
            <a:lvl5pPr indent="-289560" lvl="4" marL="2286000" algn="l">
              <a:spcBef>
                <a:spcPts val="1000"/>
              </a:spcBef>
              <a:spcAft>
                <a:spcPts val="0"/>
              </a:spcAft>
              <a:buSzPts val="960"/>
              <a:buChar char="►"/>
              <a:defRPr>
                <a:solidFill>
                  <a:schemeClr val="lt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0" name="Google Shape;310;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solidFill>
                  <a:schemeClr val="lt1"/>
                </a:solidFill>
              </a:defRPr>
            </a:lvl1pPr>
            <a:lvl2pPr indent="-309880" lvl="1" marL="914400" algn="l">
              <a:spcBef>
                <a:spcPts val="1000"/>
              </a:spcBef>
              <a:spcAft>
                <a:spcPts val="0"/>
              </a:spcAft>
              <a:buSzPts val="1280"/>
              <a:buChar char="►"/>
              <a:defRPr>
                <a:solidFill>
                  <a:schemeClr val="lt1"/>
                </a:solidFill>
              </a:defRPr>
            </a:lvl2pPr>
            <a:lvl3pPr indent="-299719" lvl="2" marL="1371600" algn="l">
              <a:spcBef>
                <a:spcPts val="1000"/>
              </a:spcBef>
              <a:spcAft>
                <a:spcPts val="0"/>
              </a:spcAft>
              <a:buSzPts val="1120"/>
              <a:buChar char="►"/>
              <a:defRPr>
                <a:solidFill>
                  <a:schemeClr val="lt1"/>
                </a:solidFill>
              </a:defRPr>
            </a:lvl3pPr>
            <a:lvl4pPr indent="-289560" lvl="3" marL="1828800" algn="l">
              <a:spcBef>
                <a:spcPts val="1000"/>
              </a:spcBef>
              <a:spcAft>
                <a:spcPts val="0"/>
              </a:spcAft>
              <a:buSzPts val="960"/>
              <a:buChar char="►"/>
              <a:defRPr>
                <a:solidFill>
                  <a:schemeClr val="lt1"/>
                </a:solidFill>
              </a:defRPr>
            </a:lvl4pPr>
            <a:lvl5pPr indent="-289560" lvl="4" marL="2286000" algn="l">
              <a:spcBef>
                <a:spcPts val="1000"/>
              </a:spcBef>
              <a:spcAft>
                <a:spcPts val="0"/>
              </a:spcAft>
              <a:buSzPts val="960"/>
              <a:buChar char="►"/>
              <a:defRPr>
                <a:solidFill>
                  <a:schemeClr val="lt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45" name="Shape 45"/>
        <p:cNvGrpSpPr/>
        <p:nvPr/>
      </p:nvGrpSpPr>
      <p:grpSpPr>
        <a:xfrm>
          <a:off x="0" y="0"/>
          <a:ext cx="0" cy="0"/>
          <a:chOff x="0" y="0"/>
          <a:chExt cx="0" cy="0"/>
        </a:xfrm>
      </p:grpSpPr>
      <p:sp>
        <p:nvSpPr>
          <p:cNvPr descr="Close up view of lake edge with mountain range background" id="46" name="Google Shape;46;p11"/>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7" name="Google Shape;47;p11"/>
          <p:cNvSpPr/>
          <p:nvPr/>
        </p:nvSpPr>
        <p:spPr>
          <a:xfrm>
            <a:off x="129540" y="128016"/>
            <a:ext cx="11932920" cy="3319272"/>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48" name="Google Shape;48;p11"/>
          <p:cNvSpPr txBox="1"/>
          <p:nvPr>
            <p:ph type="title"/>
          </p:nvPr>
        </p:nvSpPr>
        <p:spPr>
          <a:xfrm>
            <a:off x="841248" y="1093460"/>
            <a:ext cx="5320386" cy="782638"/>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3" name="Google Shape;53;p11"/>
          <p:cNvSpPr txBox="1"/>
          <p:nvPr>
            <p:ph idx="1" type="body"/>
          </p:nvPr>
        </p:nvSpPr>
        <p:spPr>
          <a:xfrm>
            <a:off x="841248" y="2060240"/>
            <a:ext cx="5320386" cy="8825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40"/>
              <a:buNone/>
              <a:defRPr sz="2300">
                <a:solidFill>
                  <a:schemeClr val="lt2"/>
                </a:solidFill>
              </a:defRPr>
            </a:lvl1pPr>
            <a:lvl2pPr indent="-320040" lvl="1" marL="914400" algn="l">
              <a:spcBef>
                <a:spcPts val="1000"/>
              </a:spcBef>
              <a:spcAft>
                <a:spcPts val="0"/>
              </a:spcAft>
              <a:buSzPts val="1440"/>
              <a:buChar char="►"/>
              <a:defRPr sz="1800"/>
            </a:lvl2pPr>
            <a:lvl3pPr indent="-320039" lvl="2" marL="1371600" algn="l">
              <a:spcBef>
                <a:spcPts val="1000"/>
              </a:spcBef>
              <a:spcAft>
                <a:spcPts val="0"/>
              </a:spcAft>
              <a:buSzPts val="1440"/>
              <a:buChar char="►"/>
              <a:defRPr sz="1800"/>
            </a:lvl3pPr>
            <a:lvl4pPr indent="-320039" lvl="3" marL="1828800" algn="l">
              <a:spcBef>
                <a:spcPts val="1000"/>
              </a:spcBef>
              <a:spcAft>
                <a:spcPts val="0"/>
              </a:spcAft>
              <a:buSzPts val="1440"/>
              <a:buChar char="►"/>
              <a:defRPr sz="1800"/>
            </a:lvl4pPr>
            <a:lvl5pPr indent="-320039" lvl="4" marL="2286000" algn="l">
              <a:spcBef>
                <a:spcPts val="1000"/>
              </a:spcBef>
              <a:spcAft>
                <a:spcPts val="0"/>
              </a:spcAft>
              <a:buSzPts val="1440"/>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1"/>
          <p:cNvSpPr/>
          <p:nvPr/>
        </p:nvSpPr>
        <p:spPr>
          <a:xfrm>
            <a:off x="914693" y="1916790"/>
            <a:ext cx="4500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5" name="Google Shape;55;p11"/>
          <p:cNvSpPr txBox="1"/>
          <p:nvPr>
            <p:ph idx="2" type="body"/>
          </p:nvPr>
        </p:nvSpPr>
        <p:spPr>
          <a:xfrm>
            <a:off x="6817897" y="1125545"/>
            <a:ext cx="4707842" cy="1849304"/>
          </a:xfrm>
          <a:prstGeom prst="rect">
            <a:avLst/>
          </a:prstGeom>
          <a:noFill/>
          <a:ln>
            <a:noFill/>
          </a:ln>
        </p:spPr>
        <p:txBody>
          <a:bodyPr anchorCtr="0" anchor="t" bIns="45700" lIns="91425" spcFirstLastPara="1" rIns="91425" wrap="square" tIns="45700">
            <a:normAutofit/>
          </a:bodyPr>
          <a:lstStyle>
            <a:lvl1pPr indent="-309880" lvl="0" marL="457200" algn="l">
              <a:spcBef>
                <a:spcPts val="600"/>
              </a:spcBef>
              <a:spcAft>
                <a:spcPts val="0"/>
              </a:spcAft>
              <a:buClr>
                <a:schemeClr val="lt2"/>
              </a:buClr>
              <a:buSzPts val="1280"/>
              <a:buFont typeface="Arial"/>
              <a:buChar char="•"/>
              <a:defRPr b="0" i="0" sz="1600">
                <a:solidFill>
                  <a:schemeClr val="lt1"/>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311" name="Shape 311"/>
        <p:cNvGrpSpPr/>
        <p:nvPr/>
      </p:nvGrpSpPr>
      <p:grpSpPr>
        <a:xfrm>
          <a:off x="0" y="0"/>
          <a:ext cx="0" cy="0"/>
          <a:chOff x="0" y="0"/>
          <a:chExt cx="0" cy="0"/>
        </a:xfrm>
      </p:grpSpPr>
      <p:sp>
        <p:nvSpPr>
          <p:cNvPr descr="View of a lake and mountain range" id="312" name="Google Shape;312;p38"/>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13" name="Google Shape;313;p38"/>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14" name="Google Shape;314;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5" name="Google Shape;31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38"/>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18" name="Google Shape;318;p38"/>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19" name="Google Shape;319;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38"/>
          <p:cNvSpPr txBox="1"/>
          <p:nvPr>
            <p:ph idx="1" type="body"/>
          </p:nvPr>
        </p:nvSpPr>
        <p:spPr>
          <a:xfrm>
            <a:off x="839788" y="1840863"/>
            <a:ext cx="5157787" cy="664211"/>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920"/>
              <a:buNone/>
              <a:defRPr b="1" sz="2400">
                <a:solidFill>
                  <a:schemeClr val="lt2"/>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21" name="Google Shape;321;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SzPts val="1600"/>
              <a:buChar char="►"/>
              <a:defRPr sz="2000">
                <a:solidFill>
                  <a:schemeClr val="lt1"/>
                </a:solidFill>
              </a:defRPr>
            </a:lvl1pPr>
            <a:lvl2pPr indent="-320040" lvl="1" marL="914400" algn="l">
              <a:spcBef>
                <a:spcPts val="1000"/>
              </a:spcBef>
              <a:spcAft>
                <a:spcPts val="0"/>
              </a:spcAft>
              <a:buSzPts val="1440"/>
              <a:buChar char="►"/>
              <a:defRPr sz="1800">
                <a:solidFill>
                  <a:schemeClr val="lt1"/>
                </a:solidFill>
              </a:defRPr>
            </a:lvl2pPr>
            <a:lvl3pPr indent="-309880" lvl="2" marL="1371600" algn="l">
              <a:spcBef>
                <a:spcPts val="1000"/>
              </a:spcBef>
              <a:spcAft>
                <a:spcPts val="0"/>
              </a:spcAft>
              <a:buSzPts val="1280"/>
              <a:buChar char="►"/>
              <a:defRPr sz="1600">
                <a:solidFill>
                  <a:schemeClr val="lt1"/>
                </a:solidFill>
              </a:defRPr>
            </a:lvl3pPr>
            <a:lvl4pPr indent="-299719" lvl="3" marL="1828800" algn="l">
              <a:spcBef>
                <a:spcPts val="1000"/>
              </a:spcBef>
              <a:spcAft>
                <a:spcPts val="0"/>
              </a:spcAft>
              <a:buSzPts val="1120"/>
              <a:buChar char="►"/>
              <a:defRPr sz="1400">
                <a:solidFill>
                  <a:schemeClr val="lt1"/>
                </a:solidFill>
              </a:defRPr>
            </a:lvl4pPr>
            <a:lvl5pPr indent="-299720" lvl="4" marL="2286000" algn="l">
              <a:spcBef>
                <a:spcPts val="1000"/>
              </a:spcBef>
              <a:spcAft>
                <a:spcPts val="0"/>
              </a:spcAft>
              <a:buSzPts val="1120"/>
              <a:buChar char="►"/>
              <a:defRPr sz="1400">
                <a:solidFill>
                  <a:schemeClr val="lt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22" name="Google Shape;322;p38"/>
          <p:cNvSpPr txBox="1"/>
          <p:nvPr>
            <p:ph idx="3" type="body"/>
          </p:nvPr>
        </p:nvSpPr>
        <p:spPr>
          <a:xfrm>
            <a:off x="6172200" y="1840863"/>
            <a:ext cx="5183188" cy="664212"/>
          </a:xfrm>
          <a:prstGeom prst="rect">
            <a:avLst/>
          </a:prstGeom>
          <a:noFill/>
          <a:ln>
            <a:noFill/>
          </a:ln>
        </p:spPr>
        <p:txBody>
          <a:bodyPr anchorCtr="0" anchor="b" bIns="45700" lIns="91425" spcFirstLastPara="1" rIns="91425" wrap="square" tIns="45700">
            <a:normAutofit/>
          </a:bodyPr>
          <a:lstStyle>
            <a:lvl1pPr indent="-228600" lvl="0" marL="457200" algn="l">
              <a:spcBef>
                <a:spcPts val="1000"/>
              </a:spcBef>
              <a:spcAft>
                <a:spcPts val="0"/>
              </a:spcAft>
              <a:buSzPts val="1920"/>
              <a:buNone/>
              <a:defRPr b="1" sz="2400">
                <a:solidFill>
                  <a:schemeClr val="lt2"/>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323" name="Google Shape;323;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SzPts val="1600"/>
              <a:buChar char="►"/>
              <a:defRPr sz="2000">
                <a:solidFill>
                  <a:schemeClr val="lt1"/>
                </a:solidFill>
              </a:defRPr>
            </a:lvl1pPr>
            <a:lvl2pPr indent="-320040" lvl="1" marL="914400" algn="l">
              <a:spcBef>
                <a:spcPts val="1000"/>
              </a:spcBef>
              <a:spcAft>
                <a:spcPts val="0"/>
              </a:spcAft>
              <a:buSzPts val="1440"/>
              <a:buChar char="►"/>
              <a:defRPr sz="1800">
                <a:solidFill>
                  <a:schemeClr val="lt1"/>
                </a:solidFill>
              </a:defRPr>
            </a:lvl2pPr>
            <a:lvl3pPr indent="-309880" lvl="2" marL="1371600" algn="l">
              <a:spcBef>
                <a:spcPts val="1000"/>
              </a:spcBef>
              <a:spcAft>
                <a:spcPts val="0"/>
              </a:spcAft>
              <a:buSzPts val="1280"/>
              <a:buChar char="►"/>
              <a:defRPr sz="1600">
                <a:solidFill>
                  <a:schemeClr val="lt1"/>
                </a:solidFill>
              </a:defRPr>
            </a:lvl3pPr>
            <a:lvl4pPr indent="-299719" lvl="3" marL="1828800" algn="l">
              <a:spcBef>
                <a:spcPts val="1000"/>
              </a:spcBef>
              <a:spcAft>
                <a:spcPts val="0"/>
              </a:spcAft>
              <a:buSzPts val="1120"/>
              <a:buChar char="►"/>
              <a:defRPr sz="1400">
                <a:solidFill>
                  <a:schemeClr val="lt1"/>
                </a:solidFill>
              </a:defRPr>
            </a:lvl4pPr>
            <a:lvl5pPr indent="-299720" lvl="4" marL="2286000" algn="l">
              <a:spcBef>
                <a:spcPts val="1000"/>
              </a:spcBef>
              <a:spcAft>
                <a:spcPts val="0"/>
              </a:spcAft>
              <a:buSzPts val="1120"/>
              <a:buChar char="►"/>
              <a:defRPr sz="1400">
                <a:solidFill>
                  <a:schemeClr val="lt1"/>
                </a:solidFill>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324" name="Shape 324"/>
        <p:cNvGrpSpPr/>
        <p:nvPr/>
      </p:nvGrpSpPr>
      <p:grpSpPr>
        <a:xfrm>
          <a:off x="0" y="0"/>
          <a:ext cx="0" cy="0"/>
          <a:chOff x="0" y="0"/>
          <a:chExt cx="0" cy="0"/>
        </a:xfrm>
      </p:grpSpPr>
      <p:sp>
        <p:nvSpPr>
          <p:cNvPr descr="View of a lake and mountain range" id="325" name="Google Shape;325;p39"/>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26" name="Google Shape;326;p39"/>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27" name="Google Shape;32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8" name="Google Shape;328;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9" name="Google Shape;329;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39"/>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1" name="Google Shape;331;p39"/>
          <p:cNvSpPr/>
          <p:nvPr/>
        </p:nvSpPr>
        <p:spPr>
          <a:xfrm>
            <a:off x="915026" y="2105709"/>
            <a:ext cx="374904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2" name="Google Shape;332;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Trebuchet MS"/>
              <a:buNone/>
              <a:defRPr sz="3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39"/>
          <p:cNvSpPr txBox="1"/>
          <p:nvPr>
            <p:ph idx="1" type="body"/>
          </p:nvPr>
        </p:nvSpPr>
        <p:spPr>
          <a:xfrm>
            <a:off x="839788" y="2177592"/>
            <a:ext cx="3932237" cy="369139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sz="1600">
                <a:solidFill>
                  <a:schemeClr val="lt2"/>
                </a:solidFill>
              </a:defRPr>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334" name="Google Shape;334;p39"/>
          <p:cNvSpPr txBox="1"/>
          <p:nvPr>
            <p:ph idx="2" type="body"/>
          </p:nvPr>
        </p:nvSpPr>
        <p:spPr>
          <a:xfrm>
            <a:off x="5180012" y="457200"/>
            <a:ext cx="6172200" cy="5408613"/>
          </a:xfrm>
          <a:prstGeom prst="rect">
            <a:avLst/>
          </a:prstGeom>
          <a:noFill/>
          <a:ln>
            <a:noFill/>
          </a:ln>
        </p:spPr>
        <p:txBody>
          <a:bodyPr anchorCtr="0" anchor="t" bIns="45700" lIns="91425" spcFirstLastPara="1" rIns="91425" wrap="square" tIns="45700">
            <a:normAutofit/>
          </a:bodyPr>
          <a:lstStyle>
            <a:lvl1pPr indent="-370840" lvl="0" marL="457200" algn="l">
              <a:spcBef>
                <a:spcPts val="1000"/>
              </a:spcBef>
              <a:spcAft>
                <a:spcPts val="0"/>
              </a:spcAft>
              <a:buSzPts val="2240"/>
              <a:buChar char="►"/>
              <a:defRPr sz="2800">
                <a:solidFill>
                  <a:schemeClr val="lt1"/>
                </a:solidFill>
              </a:defRPr>
            </a:lvl1pPr>
            <a:lvl2pPr indent="-350519" lvl="1" marL="914400" algn="l">
              <a:spcBef>
                <a:spcPts val="1000"/>
              </a:spcBef>
              <a:spcAft>
                <a:spcPts val="0"/>
              </a:spcAft>
              <a:buSzPts val="1920"/>
              <a:buChar char="►"/>
              <a:defRPr sz="2400">
                <a:solidFill>
                  <a:schemeClr val="lt1"/>
                </a:solidFill>
              </a:defRPr>
            </a:lvl2pPr>
            <a:lvl3pPr indent="-330200" lvl="2" marL="1371600" algn="l">
              <a:spcBef>
                <a:spcPts val="1000"/>
              </a:spcBef>
              <a:spcAft>
                <a:spcPts val="0"/>
              </a:spcAft>
              <a:buSzPts val="1600"/>
              <a:buChar char="►"/>
              <a:defRPr sz="2000">
                <a:solidFill>
                  <a:schemeClr val="lt1"/>
                </a:solidFill>
              </a:defRPr>
            </a:lvl3pPr>
            <a:lvl4pPr indent="-320039" lvl="3" marL="1828800" algn="l">
              <a:spcBef>
                <a:spcPts val="1000"/>
              </a:spcBef>
              <a:spcAft>
                <a:spcPts val="0"/>
              </a:spcAft>
              <a:buSzPts val="1440"/>
              <a:buChar char="►"/>
              <a:defRPr sz="1800">
                <a:solidFill>
                  <a:schemeClr val="lt1"/>
                </a:solidFill>
              </a:defRPr>
            </a:lvl4pPr>
            <a:lvl5pPr indent="-320039" lvl="4" marL="2286000" algn="l">
              <a:spcBef>
                <a:spcPts val="1000"/>
              </a:spcBef>
              <a:spcAft>
                <a:spcPts val="0"/>
              </a:spcAft>
              <a:buSzPts val="1440"/>
              <a:buChar char="►"/>
              <a:defRPr sz="1800">
                <a:solidFill>
                  <a:schemeClr val="lt1"/>
                </a:solidFill>
              </a:defRPr>
            </a:lvl5pPr>
            <a:lvl6pPr indent="-330200" lvl="5" marL="2743200" algn="l">
              <a:spcBef>
                <a:spcPts val="1000"/>
              </a:spcBef>
              <a:spcAft>
                <a:spcPts val="0"/>
              </a:spcAft>
              <a:buSzPts val="1600"/>
              <a:buChar char="►"/>
              <a:defRPr sz="2000"/>
            </a:lvl6pPr>
            <a:lvl7pPr indent="-330200" lvl="6" marL="3200400" algn="l">
              <a:spcBef>
                <a:spcPts val="1000"/>
              </a:spcBef>
              <a:spcAft>
                <a:spcPts val="0"/>
              </a:spcAft>
              <a:buSzPts val="1600"/>
              <a:buChar char="►"/>
              <a:defRPr sz="2000"/>
            </a:lvl7pPr>
            <a:lvl8pPr indent="-330200" lvl="7" marL="3657600" algn="l">
              <a:spcBef>
                <a:spcPts val="1000"/>
              </a:spcBef>
              <a:spcAft>
                <a:spcPts val="0"/>
              </a:spcAft>
              <a:buSzPts val="1600"/>
              <a:buChar char="►"/>
              <a:defRPr sz="2000"/>
            </a:lvl8pPr>
            <a:lvl9pPr indent="-330200" lvl="8" marL="4114800" algn="l">
              <a:spcBef>
                <a:spcPts val="1000"/>
              </a:spcBef>
              <a:spcAft>
                <a:spcPts val="0"/>
              </a:spcAft>
              <a:buSzPts val="1600"/>
              <a:buChar char="►"/>
              <a:defRPr sz="2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335" name="Shape 335"/>
        <p:cNvGrpSpPr/>
        <p:nvPr/>
      </p:nvGrpSpPr>
      <p:grpSpPr>
        <a:xfrm>
          <a:off x="0" y="0"/>
          <a:ext cx="0" cy="0"/>
          <a:chOff x="0" y="0"/>
          <a:chExt cx="0" cy="0"/>
        </a:xfrm>
      </p:grpSpPr>
      <p:sp>
        <p:nvSpPr>
          <p:cNvPr descr="View of a lake and mountain range" id="336" name="Google Shape;336;p40"/>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7" name="Google Shape;337;p40"/>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38" name="Google Shape;338;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9" name="Google Shape;33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40"/>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42" name="Google Shape;342;p40"/>
          <p:cNvSpPr/>
          <p:nvPr/>
        </p:nvSpPr>
        <p:spPr>
          <a:xfrm>
            <a:off x="915026" y="2105709"/>
            <a:ext cx="374904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43" name="Google Shape;343;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Trebuchet MS"/>
              <a:buNone/>
              <a:defRPr sz="3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40"/>
          <p:cNvSpPr txBox="1"/>
          <p:nvPr>
            <p:ph idx="1" type="body"/>
          </p:nvPr>
        </p:nvSpPr>
        <p:spPr>
          <a:xfrm>
            <a:off x="839788" y="2177592"/>
            <a:ext cx="3932237" cy="369139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sz="1600">
                <a:solidFill>
                  <a:schemeClr val="lt2"/>
                </a:solidFill>
              </a:defRPr>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345" name="Google Shape;345;p40"/>
          <p:cNvSpPr/>
          <p:nvPr>
            <p:ph idx="2" type="pic"/>
          </p:nvPr>
        </p:nvSpPr>
        <p:spPr>
          <a:xfrm>
            <a:off x="5183188" y="457201"/>
            <a:ext cx="6172200" cy="540385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346" name="Shape 346"/>
        <p:cNvGrpSpPr/>
        <p:nvPr/>
      </p:nvGrpSpPr>
      <p:grpSpPr>
        <a:xfrm>
          <a:off x="0" y="0"/>
          <a:ext cx="0" cy="0"/>
          <a:chOff x="0" y="0"/>
          <a:chExt cx="0" cy="0"/>
        </a:xfrm>
      </p:grpSpPr>
      <p:sp>
        <p:nvSpPr>
          <p:cNvPr descr="Unpaved road lined with trees, mountain side drive" id="347" name="Google Shape;347;p41"/>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48" name="Google Shape;348;p41"/>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49" name="Google Shape;349;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0" name="Google Shape;350;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41"/>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53" name="Google Shape;353;p41"/>
          <p:cNvSpPr/>
          <p:nvPr/>
        </p:nvSpPr>
        <p:spPr>
          <a:xfrm>
            <a:off x="4312920" y="1667974"/>
            <a:ext cx="356616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54" name="Google Shape;354;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355" name="Shape 355"/>
        <p:cNvGrpSpPr/>
        <p:nvPr/>
      </p:nvGrpSpPr>
      <p:grpSpPr>
        <a:xfrm>
          <a:off x="0" y="0"/>
          <a:ext cx="0" cy="0"/>
          <a:chOff x="0" y="0"/>
          <a:chExt cx="0" cy="0"/>
        </a:xfrm>
      </p:grpSpPr>
      <p:sp>
        <p:nvSpPr>
          <p:cNvPr descr="Unpaved road lined with trees, mountain side drive" id="356" name="Google Shape;356;p42"/>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57" name="Google Shape;357;p42"/>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58" name="Google Shape;358;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9" name="Google Shape;359;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1" name="Google Shape;361;p42"/>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nual">
  <p:cSld name="Manual">
    <p:spTree>
      <p:nvGrpSpPr>
        <p:cNvPr id="362" name="Shape 362"/>
        <p:cNvGrpSpPr/>
        <p:nvPr/>
      </p:nvGrpSpPr>
      <p:grpSpPr>
        <a:xfrm>
          <a:off x="0" y="0"/>
          <a:ext cx="0" cy="0"/>
          <a:chOff x="0" y="0"/>
          <a:chExt cx="0" cy="0"/>
        </a:xfrm>
      </p:grpSpPr>
      <p:sp>
        <p:nvSpPr>
          <p:cNvPr id="363" name="Google Shape;363;p43"/>
          <p:cNvSpPr/>
          <p:nvPr/>
        </p:nvSpPr>
        <p:spPr>
          <a:xfrm>
            <a:off x="129540" y="128016"/>
            <a:ext cx="11932920" cy="6601968"/>
          </a:xfrm>
          <a:prstGeom prst="rect">
            <a:avLst/>
          </a:prstGeom>
          <a:gradFill>
            <a:gsLst>
              <a:gs pos="0">
                <a:schemeClr val="accent2"/>
              </a:gs>
              <a:gs pos="100000">
                <a:schemeClr val="accent3"/>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64" name="Google Shape;364;p43"/>
          <p:cNvSpPr txBox="1"/>
          <p:nvPr>
            <p:ph type="title"/>
          </p:nvPr>
        </p:nvSpPr>
        <p:spPr>
          <a:xfrm>
            <a:off x="838200" y="557629"/>
            <a:ext cx="10515600" cy="1325563"/>
          </a:xfrm>
          <a:prstGeom prst="rect">
            <a:avLst/>
          </a:prstGeom>
          <a:noFill/>
          <a:ln>
            <a:noFill/>
          </a:ln>
        </p:spPr>
        <p:txBody>
          <a:bodyPr anchorCtr="0" anchor="t" bIns="45700" lIns="0" spcFirstLastPara="1" rIns="0"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43"/>
          <p:cNvSpPr/>
          <p:nvPr/>
        </p:nvSpPr>
        <p:spPr>
          <a:xfrm>
            <a:off x="2017776" y="1667974"/>
            <a:ext cx="8156448"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366" name="Google Shape;366;p43"/>
          <p:cNvSpPr txBox="1"/>
          <p:nvPr>
            <p:ph idx="1" type="body"/>
          </p:nvPr>
        </p:nvSpPr>
        <p:spPr>
          <a:xfrm>
            <a:off x="855578" y="1960171"/>
            <a:ext cx="882686" cy="1092200"/>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SzPts val="6400"/>
              <a:buNone/>
              <a:defRPr b="1" sz="8000">
                <a:solidFill>
                  <a:schemeClr val="lt2"/>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7" name="Google Shape;367;p43"/>
          <p:cNvSpPr txBox="1"/>
          <p:nvPr>
            <p:ph idx="2" type="body"/>
          </p:nvPr>
        </p:nvSpPr>
        <p:spPr>
          <a:xfrm>
            <a:off x="1442535" y="1984171"/>
            <a:ext cx="3103110"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2400"/>
              <a:buNone/>
              <a:defRPr b="0" sz="30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8" name="Google Shape;368;p43"/>
          <p:cNvSpPr txBox="1"/>
          <p:nvPr>
            <p:ph idx="3" type="body"/>
          </p:nvPr>
        </p:nvSpPr>
        <p:spPr>
          <a:xfrm>
            <a:off x="4820642" y="1960171"/>
            <a:ext cx="882686" cy="1092200"/>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SzPts val="6400"/>
              <a:buNone/>
              <a:defRPr b="1" sz="8000">
                <a:solidFill>
                  <a:schemeClr val="lt2"/>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69" name="Google Shape;369;p43"/>
          <p:cNvSpPr txBox="1"/>
          <p:nvPr>
            <p:ph idx="4" type="body"/>
          </p:nvPr>
        </p:nvSpPr>
        <p:spPr>
          <a:xfrm>
            <a:off x="5477939" y="1984171"/>
            <a:ext cx="2243918"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2400"/>
              <a:buNone/>
              <a:defRPr b="0" sz="30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0" name="Google Shape;370;p43"/>
          <p:cNvSpPr txBox="1"/>
          <p:nvPr>
            <p:ph idx="5" type="body"/>
          </p:nvPr>
        </p:nvSpPr>
        <p:spPr>
          <a:xfrm>
            <a:off x="7906755" y="1977950"/>
            <a:ext cx="882686" cy="1092200"/>
          </a:xfrm>
          <a:prstGeom prst="rect">
            <a:avLst/>
          </a:prstGeom>
          <a:noFill/>
          <a:ln>
            <a:noFill/>
          </a:ln>
        </p:spPr>
        <p:txBody>
          <a:bodyPr anchorCtr="0" anchor="t" bIns="0" lIns="0" spcFirstLastPara="1" rIns="0" wrap="square" tIns="0">
            <a:noAutofit/>
          </a:bodyPr>
          <a:lstStyle>
            <a:lvl1pPr indent="-228600" lvl="0" marL="457200" algn="l">
              <a:spcBef>
                <a:spcPts val="1000"/>
              </a:spcBef>
              <a:spcAft>
                <a:spcPts val="0"/>
              </a:spcAft>
              <a:buSzPts val="6400"/>
              <a:buNone/>
              <a:defRPr b="1" sz="8000">
                <a:solidFill>
                  <a:schemeClr val="lt2"/>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1" name="Google Shape;371;p43"/>
          <p:cNvSpPr txBox="1"/>
          <p:nvPr>
            <p:ph idx="6" type="body"/>
          </p:nvPr>
        </p:nvSpPr>
        <p:spPr>
          <a:xfrm>
            <a:off x="8564052" y="2001950"/>
            <a:ext cx="2959116" cy="103235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2400"/>
              <a:buNone/>
              <a:defRPr b="0" sz="30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2" name="Google Shape;372;p43"/>
          <p:cNvSpPr txBox="1"/>
          <p:nvPr>
            <p:ph idx="7" type="body"/>
          </p:nvPr>
        </p:nvSpPr>
        <p:spPr>
          <a:xfrm>
            <a:off x="1020059" y="3103993"/>
            <a:ext cx="1698625"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3" name="Google Shape;373;p43"/>
          <p:cNvSpPr txBox="1"/>
          <p:nvPr>
            <p:ph idx="8" type="body"/>
          </p:nvPr>
        </p:nvSpPr>
        <p:spPr>
          <a:xfrm>
            <a:off x="2718684" y="3103993"/>
            <a:ext cx="1698625"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4" name="Google Shape;374;p43"/>
          <p:cNvSpPr txBox="1"/>
          <p:nvPr>
            <p:ph idx="9" type="body"/>
          </p:nvPr>
        </p:nvSpPr>
        <p:spPr>
          <a:xfrm>
            <a:off x="4794793" y="3103993"/>
            <a:ext cx="2599197"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5" name="Google Shape;375;p43"/>
          <p:cNvSpPr txBox="1"/>
          <p:nvPr>
            <p:ph idx="13" type="body"/>
          </p:nvPr>
        </p:nvSpPr>
        <p:spPr>
          <a:xfrm>
            <a:off x="7876955" y="3102450"/>
            <a:ext cx="3726423"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6" name="Google Shape;376;p43"/>
          <p:cNvSpPr txBox="1"/>
          <p:nvPr>
            <p:ph idx="14" type="body"/>
          </p:nvPr>
        </p:nvSpPr>
        <p:spPr>
          <a:xfrm>
            <a:off x="1657040" y="5751926"/>
            <a:ext cx="8877920" cy="470478"/>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b="0" sz="16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7" name="Google Shape;377;p43"/>
          <p:cNvSpPr txBox="1"/>
          <p:nvPr>
            <p:ph idx="15" type="body"/>
          </p:nvPr>
        </p:nvSpPr>
        <p:spPr>
          <a:xfrm>
            <a:off x="4794791" y="5070254"/>
            <a:ext cx="2599199"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2"/>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8" name="Google Shape;378;p43"/>
          <p:cNvSpPr txBox="1"/>
          <p:nvPr>
            <p:ph idx="16" type="body"/>
          </p:nvPr>
        </p:nvSpPr>
        <p:spPr>
          <a:xfrm>
            <a:off x="7890713" y="5070254"/>
            <a:ext cx="3712665" cy="8001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80"/>
              <a:buNone/>
              <a:defRPr b="0" sz="1600">
                <a:solidFill>
                  <a:schemeClr val="lt2"/>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79" name="Google Shape;379;p43"/>
          <p:cNvSpPr/>
          <p:nvPr>
            <p:ph idx="17" type="pic"/>
          </p:nvPr>
        </p:nvSpPr>
        <p:spPr>
          <a:xfrm>
            <a:off x="1020058" y="3976866"/>
            <a:ext cx="3273552" cy="1618488"/>
          </a:xfrm>
          <a:prstGeom prst="rect">
            <a:avLst/>
          </a:prstGeom>
          <a:noFill/>
          <a:ln>
            <a:noFill/>
          </a:ln>
        </p:spPr>
      </p:sp>
      <p:sp>
        <p:nvSpPr>
          <p:cNvPr id="380" name="Google Shape;380;p43"/>
          <p:cNvSpPr/>
          <p:nvPr>
            <p:ph idx="18" type="pic"/>
          </p:nvPr>
        </p:nvSpPr>
        <p:spPr>
          <a:xfrm>
            <a:off x="4794792" y="4041034"/>
            <a:ext cx="2599199" cy="896112"/>
          </a:xfrm>
          <a:prstGeom prst="rect">
            <a:avLst/>
          </a:prstGeom>
          <a:noFill/>
          <a:ln>
            <a:noFill/>
          </a:ln>
        </p:spPr>
      </p:sp>
      <p:sp>
        <p:nvSpPr>
          <p:cNvPr id="381" name="Google Shape;381;p43"/>
          <p:cNvSpPr/>
          <p:nvPr>
            <p:ph idx="19" type="pic"/>
          </p:nvPr>
        </p:nvSpPr>
        <p:spPr>
          <a:xfrm>
            <a:off x="7876955" y="4041034"/>
            <a:ext cx="2599200" cy="896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56" name="Shape 56"/>
        <p:cNvGrpSpPr/>
        <p:nvPr/>
      </p:nvGrpSpPr>
      <p:grpSpPr>
        <a:xfrm>
          <a:off x="0" y="0"/>
          <a:ext cx="0" cy="0"/>
          <a:chOff x="0" y="0"/>
          <a:chExt cx="0" cy="0"/>
        </a:xfrm>
      </p:grpSpPr>
      <p:sp>
        <p:nvSpPr>
          <p:cNvPr descr="Unpaved road lined with trees, mountain side drive" id="57" name="Google Shape;57;p12"/>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8" name="Google Shape;58;p12"/>
          <p:cNvSpPr/>
          <p:nvPr/>
        </p:nvSpPr>
        <p:spPr>
          <a:xfrm>
            <a:off x="129540" y="128016"/>
            <a:ext cx="11932920" cy="6601968"/>
          </a:xfrm>
          <a:prstGeom prst="rect">
            <a:avLst/>
          </a:prstGeom>
          <a:gradFill>
            <a:gsLst>
              <a:gs pos="0">
                <a:srgbClr val="54A021">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59" name="Google Shape;59;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 type="body"/>
          </p:nvPr>
        </p:nvSpPr>
        <p:spPr>
          <a:xfrm>
            <a:off x="841248" y="3359239"/>
            <a:ext cx="4357688" cy="2252574"/>
          </a:xfrm>
          <a:prstGeom prst="rect">
            <a:avLst/>
          </a:prstGeom>
          <a:noFill/>
          <a:ln>
            <a:noFill/>
          </a:ln>
        </p:spPr>
        <p:txBody>
          <a:bodyPr anchorCtr="0" anchor="t" bIns="45700" lIns="0" spcFirstLastPara="1" rIns="0" wrap="square" tIns="45700">
            <a:noAutofit/>
          </a:bodyPr>
          <a:lstStyle>
            <a:lvl1pPr indent="-228600" lvl="0" marL="457200" algn="l">
              <a:spcBef>
                <a:spcPts val="1000"/>
              </a:spcBef>
              <a:spcAft>
                <a:spcPts val="0"/>
              </a:spcAft>
              <a:buSzPts val="1840"/>
              <a:buNone/>
              <a:defRPr b="0" i="0" sz="2300">
                <a:solidFill>
                  <a:schemeClr val="lt2"/>
                </a:solidFill>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2"/>
          <p:cNvSpPr txBox="1"/>
          <p:nvPr>
            <p:ph type="title"/>
          </p:nvPr>
        </p:nvSpPr>
        <p:spPr>
          <a:xfrm>
            <a:off x="841248" y="2081624"/>
            <a:ext cx="4357688" cy="1325563"/>
          </a:xfrm>
          <a:prstGeom prst="rect">
            <a:avLst/>
          </a:prstGeom>
          <a:noFill/>
          <a:ln>
            <a:noFill/>
          </a:ln>
        </p:spPr>
        <p:txBody>
          <a:bodyPr anchorCtr="0" anchor="t" bIns="45700" lIns="0" spcFirstLastPara="1" rIns="0"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65" name="Google Shape;65;p12"/>
          <p:cNvSpPr/>
          <p:nvPr/>
        </p:nvSpPr>
        <p:spPr>
          <a:xfrm>
            <a:off x="911877" y="3191969"/>
            <a:ext cx="3968496"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66" name="Google Shape;66;p12"/>
          <p:cNvSpPr/>
          <p:nvPr>
            <p:ph idx="2" type="chart"/>
          </p:nvPr>
        </p:nvSpPr>
        <p:spPr>
          <a:xfrm>
            <a:off x="6981371" y="1246188"/>
            <a:ext cx="4284663" cy="4365625"/>
          </a:xfrm>
          <a:prstGeom prst="rect">
            <a:avLst/>
          </a:prstGeom>
          <a:noFill/>
          <a:ln>
            <a:noFill/>
          </a:ln>
        </p:spPr>
        <p:txBody>
          <a:bodyPr anchorCtr="0" anchor="ctr"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7F7F7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p:cSld name="Table Layout">
    <p:spTree>
      <p:nvGrpSpPr>
        <p:cNvPr id="67" name="Shape 67"/>
        <p:cNvGrpSpPr/>
        <p:nvPr/>
      </p:nvGrpSpPr>
      <p:grpSpPr>
        <a:xfrm>
          <a:off x="0" y="0"/>
          <a:ext cx="0" cy="0"/>
          <a:chOff x="0" y="0"/>
          <a:chExt cx="0" cy="0"/>
        </a:xfrm>
      </p:grpSpPr>
      <p:sp>
        <p:nvSpPr>
          <p:cNvPr descr="Unpaved road lined with trees, mountain side drive" id="68" name="Google Shape;68;p13"/>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69" name="Google Shape;69;p13"/>
          <p:cNvSpPr/>
          <p:nvPr/>
        </p:nvSpPr>
        <p:spPr>
          <a:xfrm>
            <a:off x="129540" y="128016"/>
            <a:ext cx="11932920" cy="6601968"/>
          </a:xfrm>
          <a:prstGeom prst="rect">
            <a:avLst/>
          </a:prstGeom>
          <a:gradFill>
            <a:gsLst>
              <a:gs pos="0">
                <a:srgbClr val="54A021">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70" name="Google Shape;7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 type="body"/>
          </p:nvPr>
        </p:nvSpPr>
        <p:spPr>
          <a:xfrm>
            <a:off x="8683563" y="3359239"/>
            <a:ext cx="2596896" cy="2252574"/>
          </a:xfrm>
          <a:prstGeom prst="rect">
            <a:avLst/>
          </a:prstGeom>
          <a:noFill/>
          <a:ln>
            <a:noFill/>
          </a:ln>
        </p:spPr>
        <p:txBody>
          <a:bodyPr anchorCtr="0" anchor="t" bIns="45700" lIns="0" spcFirstLastPara="1" rIns="0" wrap="square" tIns="45700">
            <a:noAutofit/>
          </a:bodyPr>
          <a:lstStyle>
            <a:lvl1pPr indent="-228600" lvl="0" marL="457200" algn="l">
              <a:spcBef>
                <a:spcPts val="1000"/>
              </a:spcBef>
              <a:spcAft>
                <a:spcPts val="0"/>
              </a:spcAft>
              <a:buSzPts val="1840"/>
              <a:buNone/>
              <a:defRPr b="0" i="0" sz="2300">
                <a:solidFill>
                  <a:schemeClr val="lt2"/>
                </a:solidFill>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4" name="Google Shape;74;p13"/>
          <p:cNvSpPr txBox="1"/>
          <p:nvPr>
            <p:ph type="title"/>
          </p:nvPr>
        </p:nvSpPr>
        <p:spPr>
          <a:xfrm>
            <a:off x="8683562" y="1757774"/>
            <a:ext cx="2669859" cy="1325563"/>
          </a:xfrm>
          <a:prstGeom prst="rect">
            <a:avLst/>
          </a:prstGeom>
          <a:noFill/>
          <a:ln>
            <a:noFill/>
          </a:ln>
        </p:spPr>
        <p:txBody>
          <a:bodyPr anchorCtr="0" anchor="t" bIns="45700" lIns="0" spcFirstLastPara="1" rIns="0" wrap="square" tIns="45700">
            <a:normAutofit/>
          </a:bodyPr>
          <a:lstStyle>
            <a:lvl1pPr lvl="0" algn="l">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76" name="Google Shape;76;p13"/>
          <p:cNvSpPr/>
          <p:nvPr/>
        </p:nvSpPr>
        <p:spPr>
          <a:xfrm>
            <a:off x="8683563" y="3191969"/>
            <a:ext cx="1545336"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itle Slide">
  <p:cSld name="Image and Title Slide">
    <p:spTree>
      <p:nvGrpSpPr>
        <p:cNvPr id="77" name="Shape 77"/>
        <p:cNvGrpSpPr/>
        <p:nvPr/>
      </p:nvGrpSpPr>
      <p:grpSpPr>
        <a:xfrm>
          <a:off x="0" y="0"/>
          <a:ext cx="0" cy="0"/>
          <a:chOff x="0" y="0"/>
          <a:chExt cx="0" cy="0"/>
        </a:xfrm>
      </p:grpSpPr>
      <p:sp>
        <p:nvSpPr>
          <p:cNvPr id="78" name="Google Shape;78;p14"/>
          <p:cNvSpPr/>
          <p:nvPr/>
        </p:nvSpPr>
        <p:spPr>
          <a:xfrm>
            <a:off x="11645798" y="6386170"/>
            <a:ext cx="307239" cy="3438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descr="View of a lake and mountain range" id="79" name="Google Shape;79;p14"/>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80" name="Google Shape;80;p14"/>
          <p:cNvSpPr/>
          <p:nvPr/>
        </p:nvSpPr>
        <p:spPr>
          <a:xfrm>
            <a:off x="129540" y="128016"/>
            <a:ext cx="11932920" cy="2368296"/>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81" name="Google Shape;8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85" name="Google Shape;85;p14"/>
          <p:cNvSpPr txBox="1"/>
          <p:nvPr>
            <p:ph idx="1" type="body"/>
          </p:nvPr>
        </p:nvSpPr>
        <p:spPr>
          <a:xfrm>
            <a:off x="838201" y="1835244"/>
            <a:ext cx="10515599" cy="629105"/>
          </a:xfrm>
          <a:prstGeom prst="rect">
            <a:avLst/>
          </a:prstGeom>
          <a:noFill/>
          <a:ln>
            <a:noFill/>
          </a:ln>
        </p:spPr>
        <p:txBody>
          <a:bodyPr anchorCtr="0" anchor="t" bIns="45700" lIns="0" spcFirstLastPara="1" rIns="0" wrap="square" tIns="45700">
            <a:noAutofit/>
          </a:bodyPr>
          <a:lstStyle>
            <a:lvl1pPr indent="-228600" lvl="0" marL="457200" algn="ctr">
              <a:spcBef>
                <a:spcPts val="1000"/>
              </a:spcBef>
              <a:spcAft>
                <a:spcPts val="0"/>
              </a:spcAft>
              <a:buSzPts val="1840"/>
              <a:buNone/>
              <a:defRPr b="0" i="0" sz="2300">
                <a:solidFill>
                  <a:schemeClr val="lt2"/>
                </a:solidFill>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6" name="Google Shape;86;p14"/>
          <p:cNvSpPr txBox="1"/>
          <p:nvPr>
            <p:ph type="title"/>
          </p:nvPr>
        </p:nvSpPr>
        <p:spPr>
          <a:xfrm>
            <a:off x="838200" y="557629"/>
            <a:ext cx="10515600" cy="1325700"/>
          </a:xfrm>
          <a:prstGeom prst="rect">
            <a:avLst/>
          </a:prstGeom>
          <a:noFill/>
          <a:ln>
            <a:noFill/>
          </a:ln>
        </p:spPr>
        <p:txBody>
          <a:bodyPr anchorCtr="0" anchor="t" bIns="45700" lIns="0" spcFirstLastPara="1" rIns="0" wrap="square" tIns="45700">
            <a:normAutofit/>
          </a:bodyPr>
          <a:lstStyle>
            <a:lvl1pPr lvl="0" algn="ctr">
              <a:spcBef>
                <a:spcPts val="0"/>
              </a:spcBef>
              <a:spcAft>
                <a:spcPts val="0"/>
              </a:spcAft>
              <a:buClr>
                <a:schemeClr val="lt1"/>
              </a:buClr>
              <a:buSzPts val="3600"/>
              <a:buFont typeface="Trebuchet M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p:nvPr/>
        </p:nvSpPr>
        <p:spPr>
          <a:xfrm>
            <a:off x="3759708" y="1667974"/>
            <a:ext cx="4672584"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Layout">
  <p:cSld name="Thanks Layout">
    <p:spTree>
      <p:nvGrpSpPr>
        <p:cNvPr id="88" name="Shape 88"/>
        <p:cNvGrpSpPr/>
        <p:nvPr/>
      </p:nvGrpSpPr>
      <p:grpSpPr>
        <a:xfrm>
          <a:off x="0" y="0"/>
          <a:ext cx="0" cy="0"/>
          <a:chOff x="0" y="0"/>
          <a:chExt cx="0" cy="0"/>
        </a:xfrm>
      </p:grpSpPr>
      <p:sp>
        <p:nvSpPr>
          <p:cNvPr descr="View of a lake and mountain range" id="89" name="Google Shape;89;p15"/>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90" name="Google Shape;90;p15"/>
          <p:cNvSpPr/>
          <p:nvPr/>
        </p:nvSpPr>
        <p:spPr>
          <a:xfrm>
            <a:off x="129540" y="128016"/>
            <a:ext cx="11932920" cy="6601968"/>
          </a:xfrm>
          <a:prstGeom prst="rect">
            <a:avLst/>
          </a:prstGeom>
          <a:gradFill>
            <a:gsLst>
              <a:gs pos="0">
                <a:srgbClr val="54A021">
                  <a:alpha val="80000"/>
                </a:srgbClr>
              </a:gs>
              <a:gs pos="99000">
                <a:srgbClr val="E6B91E">
                  <a:alpha val="80000"/>
                </a:srgbClr>
              </a:gs>
              <a:gs pos="100000">
                <a:srgbClr val="E6B91E">
                  <a:alpha val="8000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91" name="Google Shape;91;p15"/>
          <p:cNvSpPr txBox="1"/>
          <p:nvPr>
            <p:ph idx="1" type="body"/>
          </p:nvPr>
        </p:nvSpPr>
        <p:spPr>
          <a:xfrm>
            <a:off x="3912235" y="4222968"/>
            <a:ext cx="4367531" cy="474519"/>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2800"/>
              <a:buNone/>
              <a:defRPr b="0" i="0" sz="3500">
                <a:solidFill>
                  <a:schemeClr val="lt1"/>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2" name="Google Shape;92;p15"/>
          <p:cNvSpPr txBox="1"/>
          <p:nvPr>
            <p:ph idx="2" type="body"/>
          </p:nvPr>
        </p:nvSpPr>
        <p:spPr>
          <a:xfrm>
            <a:off x="3912235" y="3927698"/>
            <a:ext cx="4367531" cy="288000"/>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1600"/>
              <a:buNone/>
              <a:defRPr b="0" i="0" sz="2000">
                <a:solidFill>
                  <a:schemeClr val="lt2"/>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3" name="Google Shape;93;p15"/>
          <p:cNvSpPr txBox="1"/>
          <p:nvPr>
            <p:ph idx="3" type="body"/>
          </p:nvPr>
        </p:nvSpPr>
        <p:spPr>
          <a:xfrm>
            <a:off x="1050857" y="2655074"/>
            <a:ext cx="10090287" cy="606659"/>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2800"/>
              <a:buNone/>
              <a:defRPr b="0" i="0" sz="3500">
                <a:solidFill>
                  <a:schemeClr val="lt2"/>
                </a:solidFill>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4" name="Google Shape;94;p15"/>
          <p:cNvSpPr txBox="1"/>
          <p:nvPr>
            <p:ph idx="4" type="body"/>
          </p:nvPr>
        </p:nvSpPr>
        <p:spPr>
          <a:xfrm>
            <a:off x="3135722" y="5230723"/>
            <a:ext cx="5920556" cy="474519"/>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2800"/>
              <a:buNone/>
              <a:defRPr b="0" i="0" sz="3500">
                <a:solidFill>
                  <a:schemeClr val="lt1"/>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5" name="Google Shape;95;p15"/>
          <p:cNvSpPr txBox="1"/>
          <p:nvPr>
            <p:ph idx="5" type="body"/>
          </p:nvPr>
        </p:nvSpPr>
        <p:spPr>
          <a:xfrm>
            <a:off x="3912235" y="4929014"/>
            <a:ext cx="4367531" cy="288000"/>
          </a:xfrm>
          <a:prstGeom prst="rect">
            <a:avLst/>
          </a:prstGeom>
          <a:noFill/>
          <a:ln>
            <a:noFill/>
          </a:ln>
        </p:spPr>
        <p:txBody>
          <a:bodyPr anchorCtr="0" anchor="t" bIns="45700" lIns="91425" spcFirstLastPara="1" rIns="91425" wrap="square" tIns="45700">
            <a:noAutofit/>
          </a:bodyPr>
          <a:lstStyle>
            <a:lvl1pPr indent="-228600" lvl="0" marL="457200" algn="ctr">
              <a:spcBef>
                <a:spcPts val="1000"/>
              </a:spcBef>
              <a:spcAft>
                <a:spcPts val="0"/>
              </a:spcAft>
              <a:buSzPts val="1600"/>
              <a:buNone/>
              <a:defRPr b="0" i="0" sz="2000">
                <a:solidFill>
                  <a:schemeClr val="lt2"/>
                </a:solidFill>
                <a:latin typeface="Trebuchet MS"/>
                <a:ea typeface="Trebuchet MS"/>
                <a:cs typeface="Trebuchet MS"/>
                <a:sym typeface="Trebuchet MS"/>
              </a:defRPr>
            </a:lvl1pPr>
            <a:lvl2pPr indent="-228600" lvl="1" marL="914400" algn="l">
              <a:spcBef>
                <a:spcPts val="1000"/>
              </a:spcBef>
              <a:spcAft>
                <a:spcPts val="0"/>
              </a:spcAft>
              <a:buSzPts val="1440"/>
              <a:buNone/>
              <a:defRPr b="1" i="1" sz="1800"/>
            </a:lvl2pPr>
            <a:lvl3pPr indent="-228600" lvl="2" marL="1371600" algn="l">
              <a:spcBef>
                <a:spcPts val="1000"/>
              </a:spcBef>
              <a:spcAft>
                <a:spcPts val="0"/>
              </a:spcAft>
              <a:buSzPts val="1440"/>
              <a:buNone/>
              <a:defRPr b="1" i="1" sz="1800"/>
            </a:lvl3pPr>
            <a:lvl4pPr indent="-228600" lvl="3" marL="1828800" algn="l">
              <a:spcBef>
                <a:spcPts val="1000"/>
              </a:spcBef>
              <a:spcAft>
                <a:spcPts val="0"/>
              </a:spcAft>
              <a:buSzPts val="1440"/>
              <a:buNone/>
              <a:defRPr b="1" i="1" sz="1800"/>
            </a:lvl4pPr>
            <a:lvl5pPr indent="-228600" lvl="4" marL="2286000" algn="l">
              <a:spcBef>
                <a:spcPts val="1000"/>
              </a:spcBef>
              <a:spcAft>
                <a:spcPts val="0"/>
              </a:spcAft>
              <a:buSzPts val="1440"/>
              <a:buNone/>
              <a:defRPr b="1" i="1"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5"/>
          <p:cNvSpPr txBox="1"/>
          <p:nvPr>
            <p:ph type="title"/>
          </p:nvPr>
        </p:nvSpPr>
        <p:spPr>
          <a:xfrm>
            <a:off x="1050856" y="993494"/>
            <a:ext cx="10104124" cy="1517356"/>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Clr>
                <a:schemeClr val="lt1"/>
              </a:buClr>
              <a:buSzPts val="8000"/>
              <a:buFont typeface="Trebuchet MS"/>
              <a:buNone/>
              <a:defRPr b="0" sz="8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5"/>
          <p:cNvSpPr/>
          <p:nvPr/>
        </p:nvSpPr>
        <p:spPr>
          <a:xfrm>
            <a:off x="3156204" y="2421953"/>
            <a:ext cx="5879592" cy="6400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8" name="Shape 98"/>
        <p:cNvGrpSpPr/>
        <p:nvPr/>
      </p:nvGrpSpPr>
      <p:grpSpPr>
        <a:xfrm>
          <a:off x="0" y="0"/>
          <a:ext cx="0" cy="0"/>
          <a:chOff x="0" y="0"/>
          <a:chExt cx="0" cy="0"/>
        </a:xfrm>
      </p:grpSpPr>
      <p:grpSp>
        <p:nvGrpSpPr>
          <p:cNvPr id="99" name="Google Shape;99;p16"/>
          <p:cNvGrpSpPr/>
          <p:nvPr/>
        </p:nvGrpSpPr>
        <p:grpSpPr>
          <a:xfrm>
            <a:off x="0" y="-8467"/>
            <a:ext cx="12192000" cy="6866467"/>
            <a:chOff x="0" y="-8467"/>
            <a:chExt cx="12192000" cy="6866467"/>
          </a:xfrm>
        </p:grpSpPr>
        <p:cxnSp>
          <p:nvCxnSpPr>
            <p:cNvPr id="100" name="Google Shape;100;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01" name="Google Shape;101;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02" name="Google Shape;102;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3" name="Google Shape;103;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04" name="Google Shape;104;p1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06" name="Google Shape;106;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07" name="Google Shape;107;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08" name="Google Shape;108;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112" name="Google Shape;112;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mountain range" id="115" name="Google Shape;115;p16"/>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16" name="Google Shape;116;p16"/>
          <p:cNvSpPr/>
          <p:nvPr/>
        </p:nvSpPr>
        <p:spPr>
          <a:xfrm>
            <a:off x="129540" y="128016"/>
            <a:ext cx="11932920" cy="6601968"/>
          </a:xfrm>
          <a:prstGeom prst="rect">
            <a:avLst/>
          </a:prstGeom>
          <a:gradFill>
            <a:gsLst>
              <a:gs pos="0">
                <a:srgbClr val="54A021">
                  <a:alpha val="69803"/>
                </a:srgbClr>
              </a:gs>
              <a:gs pos="100000">
                <a:srgbClr val="E6B91E">
                  <a:alpha val="69803"/>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17" name="Google Shape;117;p16"/>
          <p:cNvSpPr/>
          <p:nvPr/>
        </p:nvSpPr>
        <p:spPr>
          <a:xfrm>
            <a:off x="4879848" y="4453465"/>
            <a:ext cx="2432304" cy="6400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1" name="Google Shape;12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View of a lake and mountain range" id="124" name="Google Shape;124;p17"/>
          <p:cNvSpPr/>
          <p:nvPr/>
        </p:nvSpPr>
        <p:spPr>
          <a:xfrm>
            <a:off x="129540" y="128016"/>
            <a:ext cx="11932920" cy="6601968"/>
          </a:xfrm>
          <a:prstGeom prst="rect">
            <a:avLst/>
          </a:prstGeom>
          <a:blipFill rotWithShape="1">
            <a:blip r:embed="rId2">
              <a:alphaModFix/>
            </a:blip>
            <a:stretch>
              <a:fillRect b="0" l="-16" r="-15"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25" name="Google Shape;125;p17"/>
          <p:cNvSpPr/>
          <p:nvPr/>
        </p:nvSpPr>
        <p:spPr>
          <a:xfrm>
            <a:off x="129539" y="128016"/>
            <a:ext cx="11932919" cy="6601968"/>
          </a:xfrm>
          <a:prstGeom prst="rect">
            <a:avLst/>
          </a:prstGeom>
          <a:gradFill>
            <a:gsLst>
              <a:gs pos="0">
                <a:srgbClr val="54A021">
                  <a:alpha val="80000"/>
                </a:srgbClr>
              </a:gs>
              <a:gs pos="100000">
                <a:srgbClr val="E6B91E">
                  <a:alpha val="80000"/>
                </a:srgbClr>
              </a:gs>
            </a:gsLst>
            <a:lin ang="168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26" name="Google Shape;126;p17"/>
          <p:cNvSpPr/>
          <p:nvPr/>
        </p:nvSpPr>
        <p:spPr>
          <a:xfrm>
            <a:off x="5908548" y="6114045"/>
            <a:ext cx="374904" cy="374904"/>
          </a:xfrm>
          <a:prstGeom prst="ellipse">
            <a:avLst/>
          </a:prstGeom>
          <a:no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
        <p:nvSpPr>
          <p:cNvPr id="127" name="Google Shape;127;p17"/>
          <p:cNvSpPr/>
          <p:nvPr/>
        </p:nvSpPr>
        <p:spPr>
          <a:xfrm>
            <a:off x="915026" y="1747488"/>
            <a:ext cx="4428000" cy="3657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8"/>
          <p:cNvGrpSpPr/>
          <p:nvPr/>
        </p:nvGrpSpPr>
        <p:grpSpPr>
          <a:xfrm>
            <a:off x="0" y="-8467"/>
            <a:ext cx="12192000" cy="6866467"/>
            <a:chOff x="0" y="-8467"/>
            <a:chExt cx="12192000" cy="6866467"/>
          </a:xfrm>
        </p:grpSpPr>
        <p:cxnSp>
          <p:nvCxnSpPr>
            <p:cNvPr id="11" name="Google Shape;11;p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guide id="9" pos="302">
          <p15:clr>
            <a:srgbClr val="F26B43"/>
          </p15:clr>
        </p15:guide>
        <p15:guide id="10" pos="73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en.wikipedia.org/wiki/Wikipedia:Use_plain_English#Buzzword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CTLGroup#cite_note-13" TargetMode="External"/><Relationship Id="rId4" Type="http://schemas.openxmlformats.org/officeDocument/2006/relationships/hyperlink" Target="https://en.wikipedia.org/wiki/Lunarcrete" TargetMode="External"/><Relationship Id="rId5" Type="http://schemas.openxmlformats.org/officeDocument/2006/relationships/hyperlink" Target="https://en.wikipedia.org/wiki/CTLGroup#cite_note-14" TargetMode="External"/><Relationship Id="rId6" Type="http://schemas.openxmlformats.org/officeDocument/2006/relationships/image" Target="../media/image11.jpg"/><Relationship Id="rId7"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1"/>
          <p:cNvSpPr txBox="1"/>
          <p:nvPr>
            <p:ph idx="1" type="body"/>
          </p:nvPr>
        </p:nvSpPr>
        <p:spPr>
          <a:xfrm>
            <a:off x="838201" y="1835244"/>
            <a:ext cx="10515600" cy="629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lang="en-US"/>
              <a:t>20XX</a:t>
            </a:r>
            <a:endParaRPr/>
          </a:p>
        </p:txBody>
      </p:sp>
      <p:sp>
        <p:nvSpPr>
          <p:cNvPr id="387" name="Google Shape;387;p1"/>
          <p:cNvSpPr txBox="1"/>
          <p:nvPr>
            <p:ph type="title"/>
          </p:nvPr>
        </p:nvSpPr>
        <p:spPr>
          <a:xfrm>
            <a:off x="1196975" y="119504"/>
            <a:ext cx="10515600" cy="1325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8000"/>
              <a:buFont typeface="Trebuchet MS"/>
              <a:buNone/>
            </a:pPr>
            <a:r>
              <a:rPr lang="en-US"/>
              <a:t>PRESENTATION</a:t>
            </a:r>
            <a:br>
              <a:rPr lang="en-US"/>
            </a:br>
            <a:r>
              <a:rPr lang="en-US"/>
              <a:t>TITLE</a:t>
            </a:r>
            <a:endParaRPr/>
          </a:p>
        </p:txBody>
      </p:sp>
      <p:sp>
        <p:nvSpPr>
          <p:cNvPr id="388" name="Google Shape;388;p1"/>
          <p:cNvSpPr txBox="1"/>
          <p:nvPr>
            <p:ph idx="4294967295" type="body"/>
          </p:nvPr>
        </p:nvSpPr>
        <p:spPr>
          <a:xfrm>
            <a:off x="3912235" y="1333943"/>
            <a:ext cx="4367400" cy="324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840"/>
              <a:buNone/>
            </a:pPr>
            <a:r>
              <a:rPr lang="en-US"/>
              <a:t>Month</a:t>
            </a:r>
            <a:endParaRPr/>
          </a:p>
        </p:txBody>
      </p:sp>
      <p:sp>
        <p:nvSpPr>
          <p:cNvPr id="389" name="Google Shape;389;p1"/>
          <p:cNvSpPr txBox="1"/>
          <p:nvPr>
            <p:ph idx="4294967295" type="body"/>
          </p:nvPr>
        </p:nvSpPr>
        <p:spPr>
          <a:xfrm>
            <a:off x="1050857" y="4720037"/>
            <a:ext cx="10090200" cy="1101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US"/>
              <a:t>Presentation</a:t>
            </a:r>
            <a:br>
              <a:rPr lang="en-US"/>
            </a:br>
            <a:r>
              <a:rPr lang="en-US"/>
              <a:t>Tagline</a:t>
            </a:r>
            <a:endParaRPr/>
          </a:p>
        </p:txBody>
      </p:sp>
      <p:sp>
        <p:nvSpPr>
          <p:cNvPr id="390" name="Google Shape;390;p1"/>
          <p:cNvSpPr txBox="1"/>
          <p:nvPr>
            <p:ph idx="12" type="sldNum"/>
          </p:nvPr>
        </p:nvSpPr>
        <p:spPr>
          <a:xfrm>
            <a:off x="8590663" y="6041362"/>
            <a:ext cx="683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
          <p:cNvSpPr txBox="1"/>
          <p:nvPr>
            <p:ph type="title"/>
          </p:nvPr>
        </p:nvSpPr>
        <p:spPr>
          <a:xfrm>
            <a:off x="838200" y="557629"/>
            <a:ext cx="105156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lang="en-US"/>
              <a:t>CTL Group</a:t>
            </a:r>
            <a:endParaRPr/>
          </a:p>
        </p:txBody>
      </p:sp>
      <p:sp>
        <p:nvSpPr>
          <p:cNvPr id="396" name="Google Shape;396;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7" name="Google Shape;397;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398" name="Google Shape;398;p2"/>
          <p:cNvSpPr txBox="1"/>
          <p:nvPr>
            <p:ph idx="1" type="body"/>
          </p:nvPr>
        </p:nvSpPr>
        <p:spPr>
          <a:xfrm>
            <a:off x="838201" y="1835244"/>
            <a:ext cx="10515600" cy="629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40"/>
              <a:buNone/>
            </a:pPr>
            <a:r>
              <a:rPr b="1" lang="en-US" sz="2800">
                <a:latin typeface="Quattrocento Sans"/>
                <a:ea typeface="Quattrocento Sans"/>
                <a:cs typeface="Quattrocento Sans"/>
                <a:sym typeface="Quattrocento Sans"/>
              </a:rPr>
              <a:t>CTLGroup</a:t>
            </a:r>
            <a:r>
              <a:rPr lang="en-US" sz="2800">
                <a:latin typeface="Quattrocento Sans"/>
                <a:ea typeface="Quattrocento Sans"/>
                <a:cs typeface="Quattrocento Sans"/>
                <a:sym typeface="Quattrocento Sans"/>
              </a:rPr>
              <a:t> is an engineering, architecture, and </a:t>
            </a:r>
            <a:r>
              <a:rPr lang="en-US" sz="2800">
                <a:latin typeface="Quattrocento Sans"/>
                <a:ea typeface="Quattrocento Sans"/>
                <a:cs typeface="Quattrocento Sans"/>
                <a:sym typeface="Quattrocento Sans"/>
              </a:rPr>
              <a:t>mat</a:t>
            </a:r>
            <a:r>
              <a:rPr lang="en-US" sz="2800">
                <a:latin typeface="Quattrocento Sans"/>
                <a:ea typeface="Quattrocento Sans"/>
                <a:cs typeface="Quattrocento Sans"/>
                <a:sym typeface="Quattrocento Sans"/>
              </a:rPr>
              <a:t>erials science firm that provides engineering, testing and scientific services in the following markets: Building &amp; Facilities; Emergent Solutions</a:t>
            </a:r>
            <a:r>
              <a:rPr baseline="30000" lang="en-US" sz="2800">
                <a:latin typeface="Quattrocento Sans"/>
                <a:ea typeface="Quattrocento Sans"/>
                <a:cs typeface="Quattrocento Sans"/>
                <a:sym typeface="Quattrocento Sans"/>
              </a:rPr>
              <a:t>[</a:t>
            </a:r>
            <a:r>
              <a:rPr baseline="30000" i="1" lang="en-US" sz="2800" u="sng">
                <a:solidFill>
                  <a:schemeClr val="hlink"/>
                </a:solidFill>
                <a:latin typeface="Quattrocento Sans"/>
                <a:ea typeface="Quattrocento Sans"/>
                <a:cs typeface="Quattrocento Sans"/>
                <a:sym typeface="Quattrocento Sans"/>
                <a:hlinkClick r:id="rId3"/>
              </a:rPr>
              <a:t>buzzword</a:t>
            </a:r>
            <a:r>
              <a:rPr baseline="30000" lang="en-US" sz="2800">
                <a:latin typeface="Quattrocento Sans"/>
                <a:ea typeface="Quattrocento Sans"/>
                <a:cs typeface="Quattrocento Sans"/>
                <a:sym typeface="Quattrocento Sans"/>
              </a:rPr>
              <a:t>]</a:t>
            </a:r>
            <a:r>
              <a:rPr lang="en-US" sz="2800">
                <a:latin typeface="Quattrocento Sans"/>
                <a:ea typeface="Quattrocento Sans"/>
                <a:cs typeface="Quattrocento Sans"/>
                <a:sym typeface="Quattrocento Sans"/>
              </a:rPr>
              <a:t>; Energy &amp; Resources; Litigation &amp; Insurance; Materials &amp; Products; and Transportation. </a:t>
            </a:r>
            <a:endParaRPr sz="28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
          <p:cNvSpPr txBox="1"/>
          <p:nvPr>
            <p:ph type="title"/>
          </p:nvPr>
        </p:nvSpPr>
        <p:spPr>
          <a:xfrm>
            <a:off x="841248" y="1093460"/>
            <a:ext cx="5320500" cy="782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t/>
            </a:r>
            <a:endParaRPr/>
          </a:p>
        </p:txBody>
      </p:sp>
      <p:sp>
        <p:nvSpPr>
          <p:cNvPr id="404" name="Google Shape;404;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406" name="Google Shape;406;p3"/>
          <p:cNvSpPr txBox="1"/>
          <p:nvPr>
            <p:ph idx="1" type="body"/>
          </p:nvPr>
        </p:nvSpPr>
        <p:spPr>
          <a:xfrm>
            <a:off x="841248" y="2060240"/>
            <a:ext cx="5320500" cy="88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US"/>
              <a:t>iv</a:t>
            </a:r>
            <a:endParaRPr/>
          </a:p>
        </p:txBody>
      </p:sp>
      <p:sp>
        <p:nvSpPr>
          <p:cNvPr id="407" name="Google Shape;407;p3"/>
          <p:cNvSpPr txBox="1"/>
          <p:nvPr>
            <p:ph idx="2" type="body"/>
          </p:nvPr>
        </p:nvSpPr>
        <p:spPr>
          <a:xfrm>
            <a:off x="6817897" y="1125545"/>
            <a:ext cx="4707900" cy="1849200"/>
          </a:xfrm>
          <a:prstGeom prst="rect">
            <a:avLst/>
          </a:prstGeom>
          <a:noFill/>
          <a:ln>
            <a:noFill/>
          </a:ln>
        </p:spPr>
        <p:txBody>
          <a:bodyPr anchorCtr="0" anchor="t" bIns="45700" lIns="91425" spcFirstLastPara="1" rIns="91425" wrap="square" tIns="45700">
            <a:noAutofit/>
          </a:bodyPr>
          <a:lstStyle/>
          <a:p>
            <a:pPr indent="-179999" lvl="0" marL="179999" rtl="0" algn="l">
              <a:spcBef>
                <a:spcPts val="0"/>
              </a:spcBef>
              <a:spcAft>
                <a:spcPts val="0"/>
              </a:spcAft>
              <a:buClr>
                <a:schemeClr val="lt2"/>
              </a:buClr>
              <a:buSzPts val="1600"/>
              <a:buFont typeface="Arial"/>
              <a:buChar char="•"/>
            </a:pPr>
            <a:r>
              <a:rPr lang="en-US" sz="2000">
                <a:latin typeface="Quattrocento Sans"/>
                <a:ea typeface="Quattrocento Sans"/>
                <a:cs typeface="Quattrocento Sans"/>
                <a:sym typeface="Quattrocento Sans"/>
              </a:rPr>
              <a:t>CTLGroup's experts, having studied the physical properties of concrete made with lunar soil,</a:t>
            </a:r>
            <a:r>
              <a:rPr baseline="30000" lang="en-US" sz="2000" u="sng">
                <a:solidFill>
                  <a:schemeClr val="hlink"/>
                </a:solidFill>
                <a:latin typeface="Quattrocento Sans"/>
                <a:ea typeface="Quattrocento Sans"/>
                <a:cs typeface="Quattrocento Sans"/>
                <a:sym typeface="Quattrocento Sans"/>
                <a:hlinkClick r:id="rId3"/>
              </a:rPr>
              <a:t>[13]</a:t>
            </a:r>
            <a:r>
              <a:rPr lang="en-US" sz="2000">
                <a:latin typeface="Quattrocento Sans"/>
                <a:ea typeface="Quattrocento Sans"/>
                <a:cs typeface="Quattrocento Sans"/>
                <a:sym typeface="Quattrocento Sans"/>
              </a:rPr>
              <a:t> also referred to as </a:t>
            </a:r>
            <a:r>
              <a:rPr lang="en-US" sz="2000" u="sng">
                <a:solidFill>
                  <a:schemeClr val="hlink"/>
                </a:solidFill>
                <a:latin typeface="Quattrocento Sans"/>
                <a:ea typeface="Quattrocento Sans"/>
                <a:cs typeface="Quattrocento Sans"/>
                <a:sym typeface="Quattrocento Sans"/>
                <a:hlinkClick r:id="rId4"/>
              </a:rPr>
              <a:t>lunarcrete</a:t>
            </a:r>
            <a:r>
              <a:rPr lang="en-US" sz="2000">
                <a:latin typeface="Quattrocento Sans"/>
                <a:ea typeface="Quattrocento Sans"/>
                <a:cs typeface="Quattrocento Sans"/>
                <a:sym typeface="Quattrocento Sans"/>
              </a:rPr>
              <a:t>, had conceived of building space stations and other structures on the moon using lunar soil. In their research the lunar material was conceived as a cementitious substitute that would help minimize supplies to be brought to the moon for a given construction project. The biggest obstacle to developing it on the moon, however, is that there is little usable hydrogen on the moon, and therefore no water with which to make concrete.</a:t>
            </a:r>
            <a:r>
              <a:rPr baseline="30000" lang="en-US" sz="2000" u="sng">
                <a:solidFill>
                  <a:schemeClr val="hlink"/>
                </a:solidFill>
                <a:latin typeface="Quattrocento Sans"/>
                <a:ea typeface="Quattrocento Sans"/>
                <a:cs typeface="Quattrocento Sans"/>
                <a:sym typeface="Quattrocento Sans"/>
                <a:hlinkClick r:id="rId5"/>
              </a:rPr>
              <a:t>[</a:t>
            </a:r>
            <a:endParaRPr sz="2000">
              <a:latin typeface="Quattrocento Sans"/>
              <a:ea typeface="Quattrocento Sans"/>
              <a:cs typeface="Quattrocento Sans"/>
              <a:sym typeface="Quattrocento Sans"/>
            </a:endParaRPr>
          </a:p>
        </p:txBody>
      </p:sp>
      <p:pic>
        <p:nvPicPr>
          <p:cNvPr descr="OSU Center for Teaching and Learning - Advancing Teaching ExcellenceOSU ..." id="408" name="Google Shape;408;p3"/>
          <p:cNvPicPr preferRelativeResize="0"/>
          <p:nvPr/>
        </p:nvPicPr>
        <p:blipFill rotWithShape="1">
          <a:blip r:embed="rId6">
            <a:alphaModFix/>
          </a:blip>
          <a:srcRect b="0" l="0" r="0" t="0"/>
          <a:stretch/>
        </p:blipFill>
        <p:spPr>
          <a:xfrm>
            <a:off x="124823" y="3230880"/>
            <a:ext cx="6802752" cy="3437708"/>
          </a:xfrm>
          <a:prstGeom prst="rect">
            <a:avLst/>
          </a:prstGeom>
          <a:noFill/>
          <a:ln>
            <a:noFill/>
          </a:ln>
        </p:spPr>
      </p:pic>
      <p:pic>
        <p:nvPicPr>
          <p:cNvPr descr="What are computer &lt;strong&gt;lab&lt;/strong&gt; tutorials like? – Autism&amp;Uni – University of ..." id="409" name="Google Shape;409;p3"/>
          <p:cNvPicPr preferRelativeResize="0"/>
          <p:nvPr/>
        </p:nvPicPr>
        <p:blipFill rotWithShape="1">
          <a:blip r:embed="rId7">
            <a:alphaModFix/>
          </a:blip>
          <a:srcRect b="0" l="0" r="0" t="0"/>
          <a:stretch/>
        </p:blipFill>
        <p:spPr>
          <a:xfrm>
            <a:off x="184985" y="-27432"/>
            <a:ext cx="4876800" cy="3258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416" name="Google Shape;416;p4"/>
          <p:cNvSpPr txBox="1"/>
          <p:nvPr>
            <p:ph idx="1" type="body"/>
          </p:nvPr>
        </p:nvSpPr>
        <p:spPr>
          <a:xfrm>
            <a:off x="838200" y="3407187"/>
            <a:ext cx="4357800" cy="2252700"/>
          </a:xfrm>
          <a:prstGeom prst="rect">
            <a:avLst/>
          </a:prstGeom>
          <a:noFill/>
          <a:ln>
            <a:noFill/>
          </a:ln>
        </p:spPr>
        <p:txBody>
          <a:bodyPr anchorCtr="0" anchor="t" bIns="45700" lIns="0" spcFirstLastPara="1" rIns="0" wrap="square" tIns="45700">
            <a:noAutofit/>
          </a:bodyPr>
          <a:lstStyle/>
          <a:p>
            <a:pPr indent="0" lvl="0" marL="0" rtl="0" algn="l">
              <a:spcBef>
                <a:spcPts val="0"/>
              </a:spcBef>
              <a:spcAft>
                <a:spcPts val="0"/>
              </a:spcAft>
              <a:buSzPts val="1840"/>
              <a:buNone/>
            </a:pPr>
            <a:r>
              <a:rPr lang="en-US"/>
              <a:t>Salaries of people in office</a:t>
            </a:r>
            <a:endParaRPr/>
          </a:p>
        </p:txBody>
      </p:sp>
      <p:sp>
        <p:nvSpPr>
          <p:cNvPr id="417" name="Google Shape;417;p4"/>
          <p:cNvSpPr txBox="1"/>
          <p:nvPr>
            <p:ph type="title"/>
          </p:nvPr>
        </p:nvSpPr>
        <p:spPr>
          <a:xfrm>
            <a:off x="841248" y="2081624"/>
            <a:ext cx="4357800" cy="1325700"/>
          </a:xfrm>
          <a:prstGeom prst="rect">
            <a:avLst/>
          </a:prstGeom>
          <a:noFill/>
          <a:ln>
            <a:noFill/>
          </a:ln>
        </p:spPr>
        <p:txBody>
          <a:bodyPr anchorCtr="0" anchor="t" bIns="45700" lIns="0" spcFirstLastPara="1" rIns="0" wrap="square" tIns="45700">
            <a:normAutofit/>
          </a:bodyPr>
          <a:lstStyle/>
          <a:p>
            <a:pPr indent="0" lvl="0" marL="0" rtl="0" algn="l">
              <a:spcBef>
                <a:spcPts val="0"/>
              </a:spcBef>
              <a:spcAft>
                <a:spcPts val="0"/>
              </a:spcAft>
              <a:buClr>
                <a:schemeClr val="lt1"/>
              </a:buClr>
              <a:buSzPts val="3600"/>
              <a:buFont typeface="Trebuchet MS"/>
              <a:buNone/>
            </a:pPr>
            <a:r>
              <a:rPr lang="en-US"/>
              <a:t>CHART SLIDE</a:t>
            </a:r>
            <a:endParaRPr/>
          </a:p>
        </p:txBody>
      </p:sp>
      <p:graphicFrame>
        <p:nvGraphicFramePr>
          <p:cNvPr descr="Chart" id="418" name="Google Shape;418;p4"/>
          <p:cNvGraphicFramePr/>
          <p:nvPr/>
        </p:nvGraphicFramePr>
        <p:xfrm>
          <a:off x="5742759" y="1885950"/>
          <a:ext cx="5669400" cy="3474600"/>
        </p:xfrm>
        <a:graphic>
          <a:graphicData uri="http://schemas.openxmlformats.org/drawingml/2006/chart">
            <c: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425" name="Google Shape;425;p5"/>
          <p:cNvSpPr txBox="1"/>
          <p:nvPr>
            <p:ph idx="1" type="body"/>
          </p:nvPr>
        </p:nvSpPr>
        <p:spPr>
          <a:xfrm>
            <a:off x="8683562" y="3359239"/>
            <a:ext cx="2850600" cy="2252700"/>
          </a:xfrm>
          <a:prstGeom prst="rect">
            <a:avLst/>
          </a:prstGeom>
          <a:noFill/>
          <a:ln>
            <a:noFill/>
          </a:ln>
        </p:spPr>
        <p:txBody>
          <a:bodyPr anchorCtr="0" anchor="t" bIns="45700" lIns="0" spcFirstLastPara="1" rIns="0" wrap="square" tIns="45700">
            <a:noAutofit/>
          </a:bodyPr>
          <a:lstStyle/>
          <a:p>
            <a:pPr indent="0" lvl="0" marL="0" rtl="0" algn="l">
              <a:spcBef>
                <a:spcPts val="0"/>
              </a:spcBef>
              <a:spcAft>
                <a:spcPts val="0"/>
              </a:spcAft>
              <a:buSzPts val="1840"/>
              <a:buNone/>
            </a:pPr>
            <a:r>
              <a:t/>
            </a:r>
            <a:endParaRPr/>
          </a:p>
        </p:txBody>
      </p:sp>
      <p:sp>
        <p:nvSpPr>
          <p:cNvPr id="426" name="Google Shape;426;p5"/>
          <p:cNvSpPr txBox="1"/>
          <p:nvPr>
            <p:ph type="title"/>
          </p:nvPr>
        </p:nvSpPr>
        <p:spPr>
          <a:xfrm>
            <a:off x="8683562" y="1505434"/>
            <a:ext cx="2670000" cy="1578000"/>
          </a:xfrm>
          <a:prstGeom prst="rect">
            <a:avLst/>
          </a:prstGeom>
          <a:noFill/>
          <a:ln>
            <a:noFill/>
          </a:ln>
        </p:spPr>
        <p:txBody>
          <a:bodyPr anchorCtr="0" anchor="t" bIns="45700" lIns="0" spcFirstLastPara="1" rIns="0" wrap="square" tIns="45700">
            <a:normAutofit/>
          </a:bodyPr>
          <a:lstStyle/>
          <a:p>
            <a:pPr indent="0" lvl="0" marL="0" rtl="0" algn="l">
              <a:spcBef>
                <a:spcPts val="0"/>
              </a:spcBef>
              <a:spcAft>
                <a:spcPts val="0"/>
              </a:spcAft>
              <a:buClr>
                <a:schemeClr val="lt1"/>
              </a:buClr>
              <a:buSzPts val="3600"/>
              <a:buFont typeface="Trebuchet MS"/>
              <a:buNone/>
            </a:pPr>
            <a:r>
              <a:rPr lang="en-US"/>
              <a:t>TABLE</a:t>
            </a:r>
            <a:br>
              <a:rPr lang="en-US"/>
            </a:br>
            <a:r>
              <a:rPr lang="en-US"/>
              <a:t>SLIDE</a:t>
            </a:r>
            <a:endParaRPr/>
          </a:p>
        </p:txBody>
      </p:sp>
      <p:graphicFrame>
        <p:nvGraphicFramePr>
          <p:cNvPr id="427" name="Google Shape;427;p5"/>
          <p:cNvGraphicFramePr/>
          <p:nvPr/>
        </p:nvGraphicFramePr>
        <p:xfrm>
          <a:off x="911225" y="1389380"/>
          <a:ext cx="3000000" cy="3000000"/>
        </p:xfrm>
        <a:graphic>
          <a:graphicData uri="http://schemas.openxmlformats.org/drawingml/2006/table">
            <a:tbl>
              <a:tblPr bandRow="1" firstRow="1">
                <a:gradFill>
                  <a:gsLst>
                    <a:gs pos="0">
                      <a:srgbClr val="BDD5B6"/>
                    </a:gs>
                    <a:gs pos="88000">
                      <a:srgbClr val="74AC5E"/>
                    </a:gs>
                    <a:gs pos="100000">
                      <a:srgbClr val="74AC5E"/>
                    </a:gs>
                  </a:gsLst>
                  <a:lin ang="5400012" scaled="0"/>
                </a:gradFill>
                <a:tableStyleId>{80E4B23F-C50E-49E4-AA3E-8B6D6660D787}</a:tableStyleId>
              </a:tblPr>
              <a:tblGrid>
                <a:gridCol w="2736000"/>
                <a:gridCol w="1440000"/>
                <a:gridCol w="1440000"/>
                <a:gridCol w="1440000"/>
              </a:tblGrid>
              <a:tr h="370850">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marR="0" rtl="0" algn="r">
                        <a:spcBef>
                          <a:spcPts val="0"/>
                        </a:spcBef>
                        <a:spcAft>
                          <a:spcPts val="0"/>
                        </a:spcAft>
                        <a:buNone/>
                      </a:pPr>
                      <a:r>
                        <a:rPr b="0" lang="en-US" sz="1600">
                          <a:solidFill>
                            <a:schemeClr val="accent1"/>
                          </a:solidFill>
                          <a:latin typeface="Trebuchet MS"/>
                          <a:ea typeface="Trebuchet MS"/>
                          <a:cs typeface="Trebuchet MS"/>
                          <a:sym typeface="Trebuchet MS"/>
                        </a:rPr>
                        <a:t>Category 1</a:t>
                      </a:r>
                      <a:endParaRPr b="0" sz="1600">
                        <a:solidFill>
                          <a:schemeClr val="accen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spcBef>
                          <a:spcPts val="0"/>
                        </a:spcBef>
                        <a:spcAft>
                          <a:spcPts val="0"/>
                        </a:spcAft>
                        <a:buNone/>
                      </a:pPr>
                      <a:r>
                        <a:rPr b="0" lang="en-US" sz="1600">
                          <a:solidFill>
                            <a:schemeClr val="accent1"/>
                          </a:solidFill>
                          <a:latin typeface="Trebuchet MS"/>
                          <a:ea typeface="Trebuchet MS"/>
                          <a:cs typeface="Trebuchet MS"/>
                          <a:sym typeface="Trebuchet MS"/>
                        </a:rPr>
                        <a:t>Category 2</a:t>
                      </a:r>
                      <a:endParaRPr b="0" sz="1600">
                        <a:solidFill>
                          <a:schemeClr val="accen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r">
                        <a:spcBef>
                          <a:spcPts val="0"/>
                        </a:spcBef>
                        <a:spcAft>
                          <a:spcPts val="0"/>
                        </a:spcAft>
                        <a:buNone/>
                      </a:pPr>
                      <a:r>
                        <a:rPr b="0" lang="en-US" sz="1600">
                          <a:solidFill>
                            <a:schemeClr val="accent1"/>
                          </a:solidFill>
                          <a:latin typeface="Trebuchet MS"/>
                          <a:ea typeface="Trebuchet MS"/>
                          <a:cs typeface="Trebuchet MS"/>
                          <a:sym typeface="Trebuchet MS"/>
                        </a:rPr>
                        <a:t>Category 3</a:t>
                      </a:r>
                      <a:endParaRPr b="0" sz="1600">
                        <a:solidFill>
                          <a:schemeClr val="accen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Mohammad</a:t>
                      </a:r>
                      <a:endParaRPr b="0" sz="1600">
                        <a:solidFill>
                          <a:schemeClr val="lt1"/>
                        </a:solidFill>
                        <a:highlight>
                          <a:schemeClr val="lt1"/>
                        </a:highlight>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400,000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1,600,000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Bharat</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4,000,000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16,000,000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34580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Sathya</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75</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80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90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Priya</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5,625,000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48,000,000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216,000,000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Prabhu</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lnSpc>
                          <a:spcPct val="100000"/>
                        </a:lnSpc>
                        <a:spcBef>
                          <a:spcPts val="0"/>
                        </a:spcBef>
                        <a:spcAft>
                          <a:spcPts val="0"/>
                        </a:spcAft>
                        <a:buClr>
                          <a:schemeClr val="lt1"/>
                        </a:buClr>
                        <a:buSzPts val="1600"/>
                        <a:buFont typeface="Trebuchet MS"/>
                        <a:buNone/>
                      </a:pPr>
                      <a:r>
                        <a:rPr i="0" lang="en-US" sz="1600">
                          <a:solidFill>
                            <a:schemeClr val="lt1"/>
                          </a:solidFill>
                          <a:latin typeface="Trebuchet MS"/>
                          <a:ea typeface="Trebuchet MS"/>
                          <a:cs typeface="Trebuchet MS"/>
                          <a:sym typeface="Trebuchet MS"/>
                        </a:rPr>
                        <a:t>200000</a:t>
                      </a:r>
                      <a:endParaRPr i="0" sz="1600">
                        <a:solidFill>
                          <a:schemeClr val="lt1"/>
                        </a:solidFill>
                        <a:latin typeface="Trebuchet MS"/>
                        <a:ea typeface="Trebuchet MS"/>
                        <a:cs typeface="Trebuchet MS"/>
                        <a:sym typeface="Trebuchet MS"/>
                      </a:endParaRPr>
                    </a:p>
                    <a:p>
                      <a:pPr indent="0" lvl="0" marL="0" marR="0" rtl="0" algn="r">
                        <a:spcBef>
                          <a:spcPts val="0"/>
                        </a:spcBef>
                        <a:spcAft>
                          <a:spcPts val="0"/>
                        </a:spcAft>
                        <a:buNone/>
                      </a:pPr>
                      <a:r>
                        <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Vijay</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5,625,000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48,000,000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216,000,000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Surya</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1,687,500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9,600,000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21,600,000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Grace</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562,500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2,400,000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10,800,000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Uma</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281,250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2,400,000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4,320,000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alpha val="94900"/>
                      </a:schemeClr>
                    </a:solidFill>
                  </a:tcPr>
                </a:tc>
              </a:tr>
              <a:tr h="370850">
                <a:tc>
                  <a:txBody>
                    <a:bodyPr/>
                    <a:lstStyle/>
                    <a:p>
                      <a:pPr indent="0" lvl="0" marL="0" marR="0" rtl="0" algn="l">
                        <a:spcBef>
                          <a:spcPts val="0"/>
                        </a:spcBef>
                        <a:spcAft>
                          <a:spcPts val="0"/>
                        </a:spcAft>
                        <a:buNone/>
                      </a:pPr>
                      <a:r>
                        <a:rPr b="0" lang="en-US" sz="1600">
                          <a:solidFill>
                            <a:schemeClr val="lt1"/>
                          </a:solidFill>
                          <a:latin typeface="Trebuchet MS"/>
                          <a:ea typeface="Trebuchet MS"/>
                          <a:cs typeface="Trebuchet MS"/>
                          <a:sym typeface="Trebuchet MS"/>
                        </a:rPr>
                        <a:t>Gladdy</a:t>
                      </a:r>
                      <a:endParaRPr b="0" sz="1600">
                        <a:solidFill>
                          <a:schemeClr val="lt1"/>
                        </a:solidFill>
                        <a:latin typeface="Trebuchet MS"/>
                        <a:ea typeface="Trebuchet MS"/>
                        <a:cs typeface="Trebuchet MS"/>
                        <a:sym typeface="Trebuchet MS"/>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7,593,750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52,800,000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r">
                        <a:spcBef>
                          <a:spcPts val="0"/>
                        </a:spcBef>
                        <a:spcAft>
                          <a:spcPts val="0"/>
                        </a:spcAft>
                        <a:buNone/>
                      </a:pPr>
                      <a:r>
                        <a:rPr i="0" lang="en-US" sz="1600">
                          <a:solidFill>
                            <a:schemeClr val="lt1"/>
                          </a:solidFill>
                          <a:latin typeface="Trebuchet MS"/>
                          <a:ea typeface="Trebuchet MS"/>
                          <a:cs typeface="Trebuchet MS"/>
                          <a:sym typeface="Trebuchet MS"/>
                        </a:rPr>
                        <a:t>187,920,000</a:t>
                      </a:r>
                      <a:endParaRPr i="0" sz="1600">
                        <a:solidFill>
                          <a:schemeClr val="lt1"/>
                        </a:solidFill>
                        <a:latin typeface="Trebuchet MS"/>
                        <a:ea typeface="Trebuchet MS"/>
                        <a:cs typeface="Trebuchet MS"/>
                        <a:sym typeface="Trebuchet MS"/>
                      </a:endParaRPr>
                    </a:p>
                  </a:txBody>
                  <a:tcPr marT="45725" marB="45725" marR="92025" marL="920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
        <p:nvSpPr>
          <p:cNvPr id="434" name="Google Shape;434;p6"/>
          <p:cNvSpPr txBox="1"/>
          <p:nvPr>
            <p:ph idx="1" type="body"/>
          </p:nvPr>
        </p:nvSpPr>
        <p:spPr>
          <a:xfrm>
            <a:off x="838201" y="1835244"/>
            <a:ext cx="10515600" cy="629100"/>
          </a:xfrm>
          <a:prstGeom prst="rect">
            <a:avLst/>
          </a:prstGeom>
          <a:noFill/>
          <a:ln>
            <a:noFill/>
          </a:ln>
        </p:spPr>
        <p:txBody>
          <a:bodyPr anchorCtr="0" anchor="t" bIns="45700" lIns="0" spcFirstLastPara="1" rIns="0" wrap="square" tIns="45700">
            <a:noAutofit/>
          </a:bodyPr>
          <a:lstStyle/>
          <a:p>
            <a:pPr indent="0" lvl="0" marL="0" rtl="0" algn="ctr">
              <a:spcBef>
                <a:spcPts val="0"/>
              </a:spcBef>
              <a:spcAft>
                <a:spcPts val="0"/>
              </a:spcAft>
              <a:buSzPts val="1840"/>
              <a:buNone/>
            </a:pPr>
            <a:r>
              <a:rPr lang="en-US"/>
              <a:t>Lorem ipsum dolor sit amet, consectetuer adipiscing elit</a:t>
            </a:r>
            <a:endParaRPr/>
          </a:p>
        </p:txBody>
      </p:sp>
      <p:sp>
        <p:nvSpPr>
          <p:cNvPr id="435" name="Google Shape;435;p6"/>
          <p:cNvSpPr txBox="1"/>
          <p:nvPr>
            <p:ph type="title"/>
          </p:nvPr>
        </p:nvSpPr>
        <p:spPr>
          <a:xfrm>
            <a:off x="838200" y="557629"/>
            <a:ext cx="10515600" cy="1325700"/>
          </a:xfrm>
          <a:prstGeom prst="rect">
            <a:avLst/>
          </a:prstGeom>
          <a:noFill/>
          <a:ln>
            <a:noFill/>
          </a:ln>
        </p:spPr>
        <p:txBody>
          <a:bodyPr anchorCtr="0" anchor="t" bIns="45700" lIns="0" spcFirstLastPara="1" rIns="0" wrap="square" tIns="45700">
            <a:normAutofit/>
          </a:bodyPr>
          <a:lstStyle/>
          <a:p>
            <a:pPr indent="0" lvl="0" marL="0" rtl="0" algn="ctr">
              <a:spcBef>
                <a:spcPts val="0"/>
              </a:spcBef>
              <a:spcAft>
                <a:spcPts val="0"/>
              </a:spcAft>
              <a:buClr>
                <a:schemeClr val="lt1"/>
              </a:buClr>
              <a:buSzPts val="3600"/>
              <a:buFont typeface="Trebuchet MS"/>
              <a:buNone/>
            </a:pPr>
            <a:r>
              <a:rPr lang="en-US"/>
              <a:t>BIG IMAGE SLIDE</a:t>
            </a:r>
            <a:endParaRPr/>
          </a:p>
        </p:txBody>
      </p:sp>
      <p:pic>
        <p:nvPicPr>
          <p:cNvPr descr="&lt;strong&gt;Office&lt;/strong&gt; Professional 2019 disponibile nel Microsoft Store" id="436" name="Google Shape;436;p6"/>
          <p:cNvPicPr preferRelativeResize="0"/>
          <p:nvPr/>
        </p:nvPicPr>
        <p:blipFill rotWithShape="1">
          <a:blip r:embed="rId3">
            <a:alphaModFix/>
          </a:blip>
          <a:srcRect b="0" l="0" r="0" t="0"/>
          <a:stretch/>
        </p:blipFill>
        <p:spPr>
          <a:xfrm>
            <a:off x="113211" y="0"/>
            <a:ext cx="12323028" cy="695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
          <p:cNvSpPr txBox="1"/>
          <p:nvPr>
            <p:ph idx="1" type="body"/>
          </p:nvPr>
        </p:nvSpPr>
        <p:spPr>
          <a:xfrm>
            <a:off x="3912235" y="4222968"/>
            <a:ext cx="4367400" cy="47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US"/>
              <a:t>YYY</a:t>
            </a:r>
            <a:endParaRPr/>
          </a:p>
        </p:txBody>
      </p:sp>
      <p:sp>
        <p:nvSpPr>
          <p:cNvPr id="442" name="Google Shape;442;p7"/>
          <p:cNvSpPr txBox="1"/>
          <p:nvPr>
            <p:ph idx="2" type="body"/>
          </p:nvPr>
        </p:nvSpPr>
        <p:spPr>
          <a:xfrm>
            <a:off x="3912235" y="3927698"/>
            <a:ext cx="4367400" cy="288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lang="en-US"/>
              <a:t>Phone</a:t>
            </a:r>
            <a:endParaRPr/>
          </a:p>
        </p:txBody>
      </p:sp>
      <p:sp>
        <p:nvSpPr>
          <p:cNvPr id="443" name="Google Shape;443;p7"/>
          <p:cNvSpPr txBox="1"/>
          <p:nvPr>
            <p:ph idx="3" type="body"/>
          </p:nvPr>
        </p:nvSpPr>
        <p:spPr>
          <a:xfrm>
            <a:off x="1050857" y="2655074"/>
            <a:ext cx="10090200" cy="606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US"/>
              <a:t>XXX</a:t>
            </a:r>
            <a:endParaRPr/>
          </a:p>
        </p:txBody>
      </p:sp>
      <p:sp>
        <p:nvSpPr>
          <p:cNvPr id="444" name="Google Shape;444;p7"/>
          <p:cNvSpPr txBox="1"/>
          <p:nvPr>
            <p:ph idx="4" type="body"/>
          </p:nvPr>
        </p:nvSpPr>
        <p:spPr>
          <a:xfrm>
            <a:off x="3135722" y="5230723"/>
            <a:ext cx="5920500" cy="474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US"/>
              <a:t>XXX@example.com</a:t>
            </a:r>
            <a:endParaRPr/>
          </a:p>
        </p:txBody>
      </p:sp>
      <p:sp>
        <p:nvSpPr>
          <p:cNvPr id="445" name="Google Shape;445;p7"/>
          <p:cNvSpPr txBox="1"/>
          <p:nvPr>
            <p:ph idx="5" type="body"/>
          </p:nvPr>
        </p:nvSpPr>
        <p:spPr>
          <a:xfrm>
            <a:off x="3912235" y="4929014"/>
            <a:ext cx="4367400" cy="288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600"/>
              <a:buNone/>
            </a:pPr>
            <a:r>
              <a:rPr lang="en-US"/>
              <a:t>Email</a:t>
            </a:r>
            <a:endParaRPr/>
          </a:p>
        </p:txBody>
      </p:sp>
      <p:sp>
        <p:nvSpPr>
          <p:cNvPr id="446" name="Google Shape;446;p7"/>
          <p:cNvSpPr txBox="1"/>
          <p:nvPr>
            <p:ph type="title"/>
          </p:nvPr>
        </p:nvSpPr>
        <p:spPr>
          <a:xfrm>
            <a:off x="1050856" y="993494"/>
            <a:ext cx="10104000" cy="1517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8000"/>
              <a:buFont typeface="Trebuchet MS"/>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2022-11-10T05:29:34Z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