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9" d="100"/>
          <a:sy n="9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598076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84302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92193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86355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328671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80916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29563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48442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81567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710014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054859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137729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27888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004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4"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5" name="图片" descr="C2-HD-BTM.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4375150"/>
            <a:ext cx="12192000" cy="248285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文本框"/>
          <p:cNvSpPr>
            <a:spLocks xmlns:a="http://schemas.openxmlformats.org/drawingml/2006/main" noGrp="1"/>
          </p:cNvSpPr>
          <p:nvPr>
            <p:ph type="ctrTitle"/>
          </p:nvPr>
        </p:nvSpPr>
        <p:spPr>
          <a:xfrm xmlns:a="http://schemas.openxmlformats.org/drawingml/2006/main" rot="0">
            <a:off x="1371600" y="1803404"/>
            <a:ext cx="9448800" cy="182509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xmlns:a="http://schemas.openxmlformats.org/drawingml/2006/main" noGrp="1"/>
          </p:cNvSpPr>
          <p:nvPr>
            <p:ph type="subTitle" idx="1"/>
          </p:nvPr>
        </p:nvSpPr>
        <p:spPr>
          <a:xfrm xmlns:a="http://schemas.openxmlformats.org/drawingml/2006/main" rot="0">
            <a:off x="1371600" y="3632201"/>
            <a:ext cx="9448800" cy="685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xmlns:a="http://schemas.openxmlformats.org/drawingml/2006/main" noGrp="1"/>
          </p:cNvSpPr>
          <p:nvPr>
            <p:ph type="dt" idx="10"/>
          </p:nvPr>
        </p:nvSpPr>
        <p:spPr>
          <a:xfrm xmlns:a="http://schemas.openxmlformats.org/drawingml/2006/main" rot="0">
            <a:off x="7909561" y="4314328"/>
            <a:ext cx="2910840" cy="37464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1371600" y="4323845"/>
            <a:ext cx="6400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8077200" y="1430866"/>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2574747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13141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20422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5652230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848441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987311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543977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054166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65513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62951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850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73615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55371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9/20/2024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03620157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24063"/>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714628" y="2784392"/>
            <a:ext cx="86106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NAME: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Vishnu.S</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 3122125</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64</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asunm14413122125</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64</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B.com (Marketing Management)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Sree muthukumaraswamy college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534780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01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238606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0327086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0440962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673950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10614654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3604732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1688"/>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ROB</a:t>
            </a:r>
            <a:r>
              <a:rPr lang="en-US" altLang="zh-CN" sz="4250" b="1" i="1" u="none" strike="noStrike" kern="1200" cap="all" spc="55" baseline="0">
                <a:solidFill>
                  <a:schemeClr val="tx1"/>
                </a:solidFill>
                <a:latin typeface="Century Gothic" pitchFamily="0" charset="0"/>
                <a:ea typeface="宋体" pitchFamily="0" charset="0"/>
                <a:cs typeface="Lucida Sans" pitchFamily="0" charset="0"/>
              </a:rPr>
              <a:t>L</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M</a:t>
            </a:r>
            <a:r>
              <a:rPr lang="en-US" altLang="zh-CN" sz="4250" b="1" i="1" u="none" strike="noStrike" kern="1200" cap="all" spc="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37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375"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ME</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NT</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10"/>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1659274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87414"/>
            <a:ext cx="5263514" cy="664209"/>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10"/>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5985104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10"/>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766358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6"/>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562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79107"/>
            <a:ext cx="2743200" cy="168910"/>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3125682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141861458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697583"/>
            <a:ext cx="8000999"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82745638"/>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461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39</cp:revision>
  <dcterms:created xsi:type="dcterms:W3CDTF">2024-03-29T15:07:22Z</dcterms:created>
  <dcterms:modified xsi:type="dcterms:W3CDTF">2024-09-20T01:48:07Z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