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0" r:id="rId3"/>
    <p:sldId id="304" r:id="rId4"/>
    <p:sldId id="283" r:id="rId5"/>
    <p:sldId id="284" r:id="rId6"/>
    <p:sldId id="285" r:id="rId7"/>
    <p:sldId id="287" r:id="rId8"/>
    <p:sldId id="288" r:id="rId9"/>
    <p:sldId id="289" r:id="rId10"/>
    <p:sldId id="295" r:id="rId11"/>
    <p:sldId id="297" r:id="rId12"/>
    <p:sldId id="301" r:id="rId13"/>
    <p:sldId id="302" r:id="rId14"/>
    <p:sldId id="303" r:id="rId15"/>
    <p:sldId id="286" r:id="rId16"/>
    <p:sldId id="30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2125"/>
    <a:srgbClr val="007CBA"/>
    <a:srgbClr val="1D3F6C"/>
    <a:srgbClr val="007CB8"/>
    <a:srgbClr val="FCFFFB"/>
    <a:srgbClr val="FFFFFF"/>
    <a:srgbClr val="0078B8"/>
    <a:srgbClr val="FF5A5D"/>
    <a:srgbClr val="C5CFCB"/>
    <a:srgbClr val="FF5A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4F4029-6948-4023-8FDB-3D7467A4D6F0}" v="537" dt="2024-02-11T05:56:08.0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1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shnu nair" userId="e2c9128fa2d7f9cd" providerId="LiveId" clId="{8C4F4029-6948-4023-8FDB-3D7467A4D6F0}"/>
    <pc:docChg chg="undo custSel addSld delSld modSld sldOrd">
      <pc:chgData name="vishnu nair" userId="e2c9128fa2d7f9cd" providerId="LiveId" clId="{8C4F4029-6948-4023-8FDB-3D7467A4D6F0}" dt="2024-02-11T06:06:39.909" v="3205" actId="207"/>
      <pc:docMkLst>
        <pc:docMk/>
      </pc:docMkLst>
      <pc:sldChg chg="delSp modSp mod modTransition setBg">
        <pc:chgData name="vishnu nair" userId="e2c9128fa2d7f9cd" providerId="LiveId" clId="{8C4F4029-6948-4023-8FDB-3D7467A4D6F0}" dt="2024-02-10T22:17:31.582" v="1448"/>
        <pc:sldMkLst>
          <pc:docMk/>
          <pc:sldMk cId="3824921627" sldId="263"/>
        </pc:sldMkLst>
        <pc:spChg chg="mod">
          <ac:chgData name="vishnu nair" userId="e2c9128fa2d7f9cd" providerId="LiveId" clId="{8C4F4029-6948-4023-8FDB-3D7467A4D6F0}" dt="2024-02-10T22:05:58.521" v="860" actId="1076"/>
          <ac:spMkLst>
            <pc:docMk/>
            <pc:sldMk cId="3824921627" sldId="263"/>
            <ac:spMk id="3" creationId="{013E0B22-6B75-7668-99B3-AFEB58FE3B99}"/>
          </ac:spMkLst>
        </pc:spChg>
        <pc:spChg chg="mod">
          <ac:chgData name="vishnu nair" userId="e2c9128fa2d7f9cd" providerId="LiveId" clId="{8C4F4029-6948-4023-8FDB-3D7467A4D6F0}" dt="2024-02-10T22:03:40.161" v="837" actId="1076"/>
          <ac:spMkLst>
            <pc:docMk/>
            <pc:sldMk cId="3824921627" sldId="263"/>
            <ac:spMk id="4" creationId="{CF03347C-D7A6-7B2B-E3D2-163C9ACD07B5}"/>
          </ac:spMkLst>
        </pc:spChg>
        <pc:spChg chg="mod">
          <ac:chgData name="vishnu nair" userId="e2c9128fa2d7f9cd" providerId="LiveId" clId="{8C4F4029-6948-4023-8FDB-3D7467A4D6F0}" dt="2024-02-10T22:03:46.248" v="838" actId="1076"/>
          <ac:spMkLst>
            <pc:docMk/>
            <pc:sldMk cId="3824921627" sldId="263"/>
            <ac:spMk id="5" creationId="{4DFC0242-B512-3BA9-05AA-DEA859452E62}"/>
          </ac:spMkLst>
        </pc:spChg>
        <pc:spChg chg="mod">
          <ac:chgData name="vishnu nair" userId="e2c9128fa2d7f9cd" providerId="LiveId" clId="{8C4F4029-6948-4023-8FDB-3D7467A4D6F0}" dt="2024-02-10T22:03:34.608" v="835" actId="1076"/>
          <ac:spMkLst>
            <pc:docMk/>
            <pc:sldMk cId="3824921627" sldId="263"/>
            <ac:spMk id="11" creationId="{0AD7FCD3-EDE2-E722-E2E8-9B305F3912B2}"/>
          </ac:spMkLst>
        </pc:spChg>
        <pc:spChg chg="mod">
          <ac:chgData name="vishnu nair" userId="e2c9128fa2d7f9cd" providerId="LiveId" clId="{8C4F4029-6948-4023-8FDB-3D7467A4D6F0}" dt="2024-02-10T22:05:58.521" v="860" actId="1076"/>
          <ac:spMkLst>
            <pc:docMk/>
            <pc:sldMk cId="3824921627" sldId="263"/>
            <ac:spMk id="12" creationId="{64F8A7B6-D155-18DD-D729-272E10C3FDF2}"/>
          </ac:spMkLst>
        </pc:spChg>
        <pc:spChg chg="del mod">
          <ac:chgData name="vishnu nair" userId="e2c9128fa2d7f9cd" providerId="LiveId" clId="{8C4F4029-6948-4023-8FDB-3D7467A4D6F0}" dt="2024-02-10T22:05:27.186" v="857" actId="478"/>
          <ac:spMkLst>
            <pc:docMk/>
            <pc:sldMk cId="3824921627" sldId="263"/>
            <ac:spMk id="13" creationId="{C424F961-68BD-B9AA-9BA0-6DA502A6EBE6}"/>
          </ac:spMkLst>
        </pc:spChg>
        <pc:spChg chg="mod">
          <ac:chgData name="vishnu nair" userId="e2c9128fa2d7f9cd" providerId="LiveId" clId="{8C4F4029-6948-4023-8FDB-3D7467A4D6F0}" dt="2024-02-10T22:05:49.808" v="859" actId="1076"/>
          <ac:spMkLst>
            <pc:docMk/>
            <pc:sldMk cId="3824921627" sldId="263"/>
            <ac:spMk id="14" creationId="{4488AD44-3EC0-373C-9983-95C900F94DCA}"/>
          </ac:spMkLst>
        </pc:spChg>
        <pc:picChg chg="del mod">
          <ac:chgData name="vishnu nair" userId="e2c9128fa2d7f9cd" providerId="LiveId" clId="{8C4F4029-6948-4023-8FDB-3D7467A4D6F0}" dt="2024-02-10T22:02:19.177" v="822" actId="478"/>
          <ac:picMkLst>
            <pc:docMk/>
            <pc:sldMk cId="3824921627" sldId="263"/>
            <ac:picMk id="16" creationId="{E0F834E0-53FD-0D61-2BF4-B1DC4F8EC785}"/>
          </ac:picMkLst>
        </pc:picChg>
      </pc:sldChg>
      <pc:sldChg chg="addSp delSp modSp mod modTransition setBg">
        <pc:chgData name="vishnu nair" userId="e2c9128fa2d7f9cd" providerId="LiveId" clId="{8C4F4029-6948-4023-8FDB-3D7467A4D6F0}" dt="2024-02-10T22:17:35.374" v="1449"/>
        <pc:sldMkLst>
          <pc:docMk/>
          <pc:sldMk cId="3118781828" sldId="280"/>
        </pc:sldMkLst>
        <pc:spChg chg="add mod">
          <ac:chgData name="vishnu nair" userId="e2c9128fa2d7f9cd" providerId="LiveId" clId="{8C4F4029-6948-4023-8FDB-3D7467A4D6F0}" dt="2024-02-10T22:09:48.367" v="1168" actId="207"/>
          <ac:spMkLst>
            <pc:docMk/>
            <pc:sldMk cId="3118781828" sldId="280"/>
            <ac:spMk id="2" creationId="{F2AE4BD1-AB89-64AE-D781-C8F9DA7970C7}"/>
          </ac:spMkLst>
        </pc:spChg>
        <pc:spChg chg="add mod">
          <ac:chgData name="vishnu nair" userId="e2c9128fa2d7f9cd" providerId="LiveId" clId="{8C4F4029-6948-4023-8FDB-3D7467A4D6F0}" dt="2024-02-10T22:13:27.896" v="1424" actId="14100"/>
          <ac:spMkLst>
            <pc:docMk/>
            <pc:sldMk cId="3118781828" sldId="280"/>
            <ac:spMk id="5" creationId="{1760420E-C226-1867-16F1-5BB62BE4B1AF}"/>
          </ac:spMkLst>
        </pc:spChg>
        <pc:spChg chg="del mod">
          <ac:chgData name="vishnu nair" userId="e2c9128fa2d7f9cd" providerId="LiveId" clId="{8C4F4029-6948-4023-8FDB-3D7467A4D6F0}" dt="2024-02-10T18:04:50.095" v="369" actId="478"/>
          <ac:spMkLst>
            <pc:docMk/>
            <pc:sldMk cId="3118781828" sldId="280"/>
            <ac:spMk id="24" creationId="{4AD11EE6-5B79-BB65-3614-6EFE98A29A09}"/>
          </ac:spMkLst>
        </pc:spChg>
        <pc:spChg chg="del">
          <ac:chgData name="vishnu nair" userId="e2c9128fa2d7f9cd" providerId="LiveId" clId="{8C4F4029-6948-4023-8FDB-3D7467A4D6F0}" dt="2024-02-10T18:04:39.714" v="368" actId="478"/>
          <ac:spMkLst>
            <pc:docMk/>
            <pc:sldMk cId="3118781828" sldId="280"/>
            <ac:spMk id="25" creationId="{C2FED969-3224-6CCC-EF4A-BADB96198F8F}"/>
          </ac:spMkLst>
        </pc:spChg>
        <pc:picChg chg="add mod">
          <ac:chgData name="vishnu nair" userId="e2c9128fa2d7f9cd" providerId="LiveId" clId="{8C4F4029-6948-4023-8FDB-3D7467A4D6F0}" dt="2024-02-10T22:09:35.573" v="1167" actId="207"/>
          <ac:picMkLst>
            <pc:docMk/>
            <pc:sldMk cId="3118781828" sldId="280"/>
            <ac:picMk id="4" creationId="{FE485C8D-A10D-0237-D765-897EA128C7C2}"/>
          </ac:picMkLst>
        </pc:picChg>
        <pc:picChg chg="del mod">
          <ac:chgData name="vishnu nair" userId="e2c9128fa2d7f9cd" providerId="LiveId" clId="{8C4F4029-6948-4023-8FDB-3D7467A4D6F0}" dt="2024-02-10T22:06:17.428" v="861" actId="478"/>
          <ac:picMkLst>
            <pc:docMk/>
            <pc:sldMk cId="3118781828" sldId="280"/>
            <ac:picMk id="23" creationId="{C91CA8C8-88A0-FD11-190C-AEEB33B1DAF4}"/>
          </ac:picMkLst>
        </pc:picChg>
        <pc:picChg chg="del">
          <ac:chgData name="vishnu nair" userId="e2c9128fa2d7f9cd" providerId="LiveId" clId="{8C4F4029-6948-4023-8FDB-3D7467A4D6F0}" dt="2024-02-10T18:05:01.447" v="371" actId="478"/>
          <ac:picMkLst>
            <pc:docMk/>
            <pc:sldMk cId="3118781828" sldId="280"/>
            <ac:picMk id="35" creationId="{37602B65-A084-742F-9174-B31E32254DC6}"/>
          </ac:picMkLst>
        </pc:picChg>
      </pc:sldChg>
      <pc:sldChg chg="modSp mod modTransition">
        <pc:chgData name="vishnu nair" userId="e2c9128fa2d7f9cd" providerId="LiveId" clId="{8C4F4029-6948-4023-8FDB-3D7467A4D6F0}" dt="2024-02-11T05:44:32.741" v="3074" actId="14100"/>
        <pc:sldMkLst>
          <pc:docMk/>
          <pc:sldMk cId="3144974593" sldId="283"/>
        </pc:sldMkLst>
        <pc:spChg chg="mod">
          <ac:chgData name="vishnu nair" userId="e2c9128fa2d7f9cd" providerId="LiveId" clId="{8C4F4029-6948-4023-8FDB-3D7467A4D6F0}" dt="2024-02-10T22:36:19.576" v="1731" actId="14100"/>
          <ac:spMkLst>
            <pc:docMk/>
            <pc:sldMk cId="3144974593" sldId="283"/>
            <ac:spMk id="2" creationId="{588061F1-3BDE-5537-2966-3CFFD7AFA216}"/>
          </ac:spMkLst>
        </pc:spChg>
        <pc:spChg chg="mod">
          <ac:chgData name="vishnu nair" userId="e2c9128fa2d7f9cd" providerId="LiveId" clId="{8C4F4029-6948-4023-8FDB-3D7467A4D6F0}" dt="2024-02-11T05:44:24.716" v="3072" actId="1076"/>
          <ac:spMkLst>
            <pc:docMk/>
            <pc:sldMk cId="3144974593" sldId="283"/>
            <ac:spMk id="3" creationId="{4B99255C-43A4-BFCF-4CF7-586A0AA1E579}"/>
          </ac:spMkLst>
        </pc:spChg>
        <pc:spChg chg="mod">
          <ac:chgData name="vishnu nair" userId="e2c9128fa2d7f9cd" providerId="LiveId" clId="{8C4F4029-6948-4023-8FDB-3D7467A4D6F0}" dt="2024-02-11T05:44:32.741" v="3074" actId="14100"/>
          <ac:spMkLst>
            <pc:docMk/>
            <pc:sldMk cId="3144974593" sldId="283"/>
            <ac:spMk id="4" creationId="{E811D893-1A13-EFB5-5917-26F7FB3F6962}"/>
          </ac:spMkLst>
        </pc:spChg>
        <pc:spChg chg="mod">
          <ac:chgData name="vishnu nair" userId="e2c9128fa2d7f9cd" providerId="LiveId" clId="{8C4F4029-6948-4023-8FDB-3D7467A4D6F0}" dt="2024-02-11T05:44:20.359" v="3071" actId="1076"/>
          <ac:spMkLst>
            <pc:docMk/>
            <pc:sldMk cId="3144974593" sldId="283"/>
            <ac:spMk id="24" creationId="{A190B882-FC80-5CF1-0371-2D7B5A9D3DAE}"/>
          </ac:spMkLst>
        </pc:spChg>
        <pc:picChg chg="mod">
          <ac:chgData name="vishnu nair" userId="e2c9128fa2d7f9cd" providerId="LiveId" clId="{8C4F4029-6948-4023-8FDB-3D7467A4D6F0}" dt="2024-02-10T22:23:25.719" v="1472" actId="1076"/>
          <ac:picMkLst>
            <pc:docMk/>
            <pc:sldMk cId="3144974593" sldId="283"/>
            <ac:picMk id="35" creationId="{B71D8DF3-FA39-5228-5CD5-B2D2AD1E7CC0}"/>
          </ac:picMkLst>
        </pc:picChg>
      </pc:sldChg>
      <pc:sldChg chg="delSp modSp mod modTransition">
        <pc:chgData name="vishnu nair" userId="e2c9128fa2d7f9cd" providerId="LiveId" clId="{8C4F4029-6948-4023-8FDB-3D7467A4D6F0}" dt="2024-02-11T05:46:01.872" v="3079"/>
        <pc:sldMkLst>
          <pc:docMk/>
          <pc:sldMk cId="2510038764" sldId="284"/>
        </pc:sldMkLst>
        <pc:spChg chg="mod">
          <ac:chgData name="vishnu nair" userId="e2c9128fa2d7f9cd" providerId="LiveId" clId="{8C4F4029-6948-4023-8FDB-3D7467A4D6F0}" dt="2024-02-11T05:45:16.738" v="3075"/>
          <ac:spMkLst>
            <pc:docMk/>
            <pc:sldMk cId="2510038764" sldId="284"/>
            <ac:spMk id="4" creationId="{8ED3464F-9F53-F4C3-3DAD-D4B151C64E5A}"/>
          </ac:spMkLst>
        </pc:spChg>
        <pc:spChg chg="mod">
          <ac:chgData name="vishnu nair" userId="e2c9128fa2d7f9cd" providerId="LiveId" clId="{8C4F4029-6948-4023-8FDB-3D7467A4D6F0}" dt="2024-02-11T05:46:01.872" v="3079"/>
          <ac:spMkLst>
            <pc:docMk/>
            <pc:sldMk cId="2510038764" sldId="284"/>
            <ac:spMk id="5" creationId="{F463D0BB-A6F5-7E2D-8803-5370256DBEFF}"/>
          </ac:spMkLst>
        </pc:spChg>
        <pc:spChg chg="mod">
          <ac:chgData name="vishnu nair" userId="e2c9128fa2d7f9cd" providerId="LiveId" clId="{8C4F4029-6948-4023-8FDB-3D7467A4D6F0}" dt="2024-02-10T22:36:38.958" v="1733" actId="14100"/>
          <ac:spMkLst>
            <pc:docMk/>
            <pc:sldMk cId="2510038764" sldId="284"/>
            <ac:spMk id="6" creationId="{6858C5D0-BA2D-B349-F176-CA18A65F1BD8}"/>
          </ac:spMkLst>
        </pc:spChg>
        <pc:spChg chg="mod">
          <ac:chgData name="vishnu nair" userId="e2c9128fa2d7f9cd" providerId="LiveId" clId="{8C4F4029-6948-4023-8FDB-3D7467A4D6F0}" dt="2024-02-11T05:45:20.774" v="3077" actId="1076"/>
          <ac:spMkLst>
            <pc:docMk/>
            <pc:sldMk cId="2510038764" sldId="284"/>
            <ac:spMk id="24" creationId="{80E8B53F-3B68-97A4-C5C8-CBD83F587869}"/>
          </ac:spMkLst>
        </pc:spChg>
        <pc:picChg chg="mod">
          <ac:chgData name="vishnu nair" userId="e2c9128fa2d7f9cd" providerId="LiveId" clId="{8C4F4029-6948-4023-8FDB-3D7467A4D6F0}" dt="2024-02-10T22:26:05.110" v="1486" actId="1076"/>
          <ac:picMkLst>
            <pc:docMk/>
            <pc:sldMk cId="2510038764" sldId="284"/>
            <ac:picMk id="3" creationId="{ECB08D69-9D14-E999-09EA-B8E4C6657A2F}"/>
          </ac:picMkLst>
        </pc:picChg>
        <pc:picChg chg="del">
          <ac:chgData name="vishnu nair" userId="e2c9128fa2d7f9cd" providerId="LiveId" clId="{8C4F4029-6948-4023-8FDB-3D7467A4D6F0}" dt="2024-02-10T22:24:08.317" v="1476" actId="478"/>
          <ac:picMkLst>
            <pc:docMk/>
            <pc:sldMk cId="2510038764" sldId="284"/>
            <ac:picMk id="35" creationId="{5B727C3C-4FBE-C0B2-000C-54A4D3B29415}"/>
          </ac:picMkLst>
        </pc:picChg>
      </pc:sldChg>
      <pc:sldChg chg="delSp modSp mod modTransition">
        <pc:chgData name="vishnu nair" userId="e2c9128fa2d7f9cd" providerId="LiveId" clId="{8C4F4029-6948-4023-8FDB-3D7467A4D6F0}" dt="2024-02-11T05:49:51.962" v="3087" actId="1076"/>
        <pc:sldMkLst>
          <pc:docMk/>
          <pc:sldMk cId="1613493503" sldId="285"/>
        </pc:sldMkLst>
        <pc:spChg chg="mod">
          <ac:chgData name="vishnu nair" userId="e2c9128fa2d7f9cd" providerId="LiveId" clId="{8C4F4029-6948-4023-8FDB-3D7467A4D6F0}" dt="2024-02-11T05:48:26.708" v="3085" actId="1076"/>
          <ac:spMkLst>
            <pc:docMk/>
            <pc:sldMk cId="1613493503" sldId="285"/>
            <ac:spMk id="4" creationId="{AD7076AA-9BDC-992B-9AC8-76FE194C6DED}"/>
          </ac:spMkLst>
        </pc:spChg>
        <pc:spChg chg="mod">
          <ac:chgData name="vishnu nair" userId="e2c9128fa2d7f9cd" providerId="LiveId" clId="{8C4F4029-6948-4023-8FDB-3D7467A4D6F0}" dt="2024-02-11T05:49:51.962" v="3087" actId="1076"/>
          <ac:spMkLst>
            <pc:docMk/>
            <pc:sldMk cId="1613493503" sldId="285"/>
            <ac:spMk id="5" creationId="{0AED1AB4-3D38-7438-6D68-179C05B2B3AD}"/>
          </ac:spMkLst>
        </pc:spChg>
        <pc:spChg chg="mod">
          <ac:chgData name="vishnu nair" userId="e2c9128fa2d7f9cd" providerId="LiveId" clId="{8C4F4029-6948-4023-8FDB-3D7467A4D6F0}" dt="2024-02-10T22:36:55.670" v="1735" actId="14100"/>
          <ac:spMkLst>
            <pc:docMk/>
            <pc:sldMk cId="1613493503" sldId="285"/>
            <ac:spMk id="6" creationId="{D6840A0E-5AD3-BEED-FF3C-6B432A7F5FD9}"/>
          </ac:spMkLst>
        </pc:spChg>
        <pc:spChg chg="mod">
          <ac:chgData name="vishnu nair" userId="e2c9128fa2d7f9cd" providerId="LiveId" clId="{8C4F4029-6948-4023-8FDB-3D7467A4D6F0}" dt="2024-02-11T05:48:19.469" v="3083" actId="1076"/>
          <ac:spMkLst>
            <pc:docMk/>
            <pc:sldMk cId="1613493503" sldId="285"/>
            <ac:spMk id="24" creationId="{594D11E7-A705-EB21-FC9A-40CB855B08A1}"/>
          </ac:spMkLst>
        </pc:spChg>
        <pc:picChg chg="del">
          <ac:chgData name="vishnu nair" userId="e2c9128fa2d7f9cd" providerId="LiveId" clId="{8C4F4029-6948-4023-8FDB-3D7467A4D6F0}" dt="2024-02-10T22:27:01.782" v="1489" actId="478"/>
          <ac:picMkLst>
            <pc:docMk/>
            <pc:sldMk cId="1613493503" sldId="285"/>
            <ac:picMk id="3" creationId="{22401981-5419-866D-E2AB-F3D325D144AB}"/>
          </ac:picMkLst>
        </pc:picChg>
        <pc:picChg chg="mod">
          <ac:chgData name="vishnu nair" userId="e2c9128fa2d7f9cd" providerId="LiveId" clId="{8C4F4029-6948-4023-8FDB-3D7467A4D6F0}" dt="2024-02-10T22:28:04.038" v="1505" actId="1076"/>
          <ac:picMkLst>
            <pc:docMk/>
            <pc:sldMk cId="1613493503" sldId="285"/>
            <ac:picMk id="7" creationId="{E17A4C1D-C767-F67B-0DF4-7BEE414DEFEF}"/>
          </ac:picMkLst>
        </pc:picChg>
        <pc:picChg chg="del">
          <ac:chgData name="vishnu nair" userId="e2c9128fa2d7f9cd" providerId="LiveId" clId="{8C4F4029-6948-4023-8FDB-3D7467A4D6F0}" dt="2024-02-10T22:27:03.769" v="1490" actId="478"/>
          <ac:picMkLst>
            <pc:docMk/>
            <pc:sldMk cId="1613493503" sldId="285"/>
            <ac:picMk id="35" creationId="{3BF3E7B7-383A-BD5E-4EC5-FE3526DA9D2E}"/>
          </ac:picMkLst>
        </pc:picChg>
      </pc:sldChg>
      <pc:sldChg chg="addSp delSp modSp mod modTransition">
        <pc:chgData name="vishnu nair" userId="e2c9128fa2d7f9cd" providerId="LiveId" clId="{8C4F4029-6948-4023-8FDB-3D7467A4D6F0}" dt="2024-02-11T06:05:40.729" v="3186" actId="20577"/>
        <pc:sldMkLst>
          <pc:docMk/>
          <pc:sldMk cId="4009706332" sldId="286"/>
        </pc:sldMkLst>
        <pc:spChg chg="del mod">
          <ac:chgData name="vishnu nair" userId="e2c9128fa2d7f9cd" providerId="LiveId" clId="{8C4F4029-6948-4023-8FDB-3D7467A4D6F0}" dt="2024-02-11T05:25:52.839" v="2601" actId="478"/>
          <ac:spMkLst>
            <pc:docMk/>
            <pc:sldMk cId="4009706332" sldId="286"/>
            <ac:spMk id="2" creationId="{97036977-E3E0-5320-9ED3-EBFCB09E69C4}"/>
          </ac:spMkLst>
        </pc:spChg>
        <pc:spChg chg="del">
          <ac:chgData name="vishnu nair" userId="e2c9128fa2d7f9cd" providerId="LiveId" clId="{8C4F4029-6948-4023-8FDB-3D7467A4D6F0}" dt="2024-02-11T05:25:56.081" v="2602" actId="478"/>
          <ac:spMkLst>
            <pc:docMk/>
            <pc:sldMk cId="4009706332" sldId="286"/>
            <ac:spMk id="4" creationId="{2FC2D19E-1B2F-D3D1-DAD6-9F013598DB28}"/>
          </ac:spMkLst>
        </pc:spChg>
        <pc:spChg chg="del">
          <ac:chgData name="vishnu nair" userId="e2c9128fa2d7f9cd" providerId="LiveId" clId="{8C4F4029-6948-4023-8FDB-3D7467A4D6F0}" dt="2024-02-11T05:25:44.723" v="2598" actId="478"/>
          <ac:spMkLst>
            <pc:docMk/>
            <pc:sldMk cId="4009706332" sldId="286"/>
            <ac:spMk id="5" creationId="{C585215B-3E5D-4725-5071-9C21A0BDC839}"/>
          </ac:spMkLst>
        </pc:spChg>
        <pc:spChg chg="mod">
          <ac:chgData name="vishnu nair" userId="e2c9128fa2d7f9cd" providerId="LiveId" clId="{8C4F4029-6948-4023-8FDB-3D7467A4D6F0}" dt="2024-02-11T05:35:44.798" v="3029" actId="114"/>
          <ac:spMkLst>
            <pc:docMk/>
            <pc:sldMk cId="4009706332" sldId="286"/>
            <ac:spMk id="6" creationId="{91E3CD23-CFD9-4DEE-36AD-CACD90238EB4}"/>
          </ac:spMkLst>
        </pc:spChg>
        <pc:spChg chg="add mod">
          <ac:chgData name="vishnu nair" userId="e2c9128fa2d7f9cd" providerId="LiveId" clId="{8C4F4029-6948-4023-8FDB-3D7467A4D6F0}" dt="2024-02-11T06:05:40.729" v="3186" actId="20577"/>
          <ac:spMkLst>
            <pc:docMk/>
            <pc:sldMk cId="4009706332" sldId="286"/>
            <ac:spMk id="8" creationId="{9AC6217D-D8B2-71F3-7EEC-F0799D0042B0}"/>
          </ac:spMkLst>
        </pc:spChg>
        <pc:picChg chg="add mod">
          <ac:chgData name="vishnu nair" userId="e2c9128fa2d7f9cd" providerId="LiveId" clId="{8C4F4029-6948-4023-8FDB-3D7467A4D6F0}" dt="2024-02-11T05:35:50.996" v="3030" actId="1076"/>
          <ac:picMkLst>
            <pc:docMk/>
            <pc:sldMk cId="4009706332" sldId="286"/>
            <ac:picMk id="7" creationId="{F6D91ACC-880E-98D8-9519-0386F13EA88D}"/>
          </ac:picMkLst>
        </pc:picChg>
      </pc:sldChg>
      <pc:sldChg chg="modSp mod modTransition">
        <pc:chgData name="vishnu nair" userId="e2c9128fa2d7f9cd" providerId="LiveId" clId="{8C4F4029-6948-4023-8FDB-3D7467A4D6F0}" dt="2024-02-11T05:53:36.562" v="3107" actId="1076"/>
        <pc:sldMkLst>
          <pc:docMk/>
          <pc:sldMk cId="718967038" sldId="287"/>
        </pc:sldMkLst>
        <pc:spChg chg="mod">
          <ac:chgData name="vishnu nair" userId="e2c9128fa2d7f9cd" providerId="LiveId" clId="{8C4F4029-6948-4023-8FDB-3D7467A4D6F0}" dt="2024-02-11T05:51:29.852" v="3098" actId="207"/>
          <ac:spMkLst>
            <pc:docMk/>
            <pc:sldMk cId="718967038" sldId="287"/>
            <ac:spMk id="4" creationId="{8A6BDA71-DC94-E909-E30C-1873EFF7550F}"/>
          </ac:spMkLst>
        </pc:spChg>
        <pc:spChg chg="mod">
          <ac:chgData name="vishnu nair" userId="e2c9128fa2d7f9cd" providerId="LiveId" clId="{8C4F4029-6948-4023-8FDB-3D7467A4D6F0}" dt="2024-02-11T05:53:36.562" v="3107" actId="1076"/>
          <ac:spMkLst>
            <pc:docMk/>
            <pc:sldMk cId="718967038" sldId="287"/>
            <ac:spMk id="6" creationId="{A3BCC57C-04CC-1FC1-20D6-1928F4EDF334}"/>
          </ac:spMkLst>
        </pc:spChg>
        <pc:spChg chg="mod">
          <ac:chgData name="vishnu nair" userId="e2c9128fa2d7f9cd" providerId="LiveId" clId="{8C4F4029-6948-4023-8FDB-3D7467A4D6F0}" dt="2024-02-11T05:53:31.441" v="3106" actId="1076"/>
          <ac:spMkLst>
            <pc:docMk/>
            <pc:sldMk cId="718967038" sldId="287"/>
            <ac:spMk id="11" creationId="{8BB73984-0396-0775-6B7D-37E8E4228CB4}"/>
          </ac:spMkLst>
        </pc:spChg>
        <pc:picChg chg="mod">
          <ac:chgData name="vishnu nair" userId="e2c9128fa2d7f9cd" providerId="LiveId" clId="{8C4F4029-6948-4023-8FDB-3D7467A4D6F0}" dt="2024-02-10T22:30:19.876" v="1514" actId="14861"/>
          <ac:picMkLst>
            <pc:docMk/>
            <pc:sldMk cId="718967038" sldId="287"/>
            <ac:picMk id="8" creationId="{964891DF-0F57-B81C-5F54-DA580CB1F56D}"/>
          </ac:picMkLst>
        </pc:picChg>
        <pc:picChg chg="mod">
          <ac:chgData name="vishnu nair" userId="e2c9128fa2d7f9cd" providerId="LiveId" clId="{8C4F4029-6948-4023-8FDB-3D7467A4D6F0}" dt="2024-02-10T22:30:20.389" v="1515" actId="14861"/>
          <ac:picMkLst>
            <pc:docMk/>
            <pc:sldMk cId="718967038" sldId="287"/>
            <ac:picMk id="10" creationId="{119F861D-5619-6505-C144-68B0BCD9E3AF}"/>
          </ac:picMkLst>
        </pc:picChg>
      </pc:sldChg>
      <pc:sldChg chg="addSp delSp modSp mod modTransition">
        <pc:chgData name="vishnu nair" userId="e2c9128fa2d7f9cd" providerId="LiveId" clId="{8C4F4029-6948-4023-8FDB-3D7467A4D6F0}" dt="2024-02-11T05:59:14.236" v="3158" actId="20577"/>
        <pc:sldMkLst>
          <pc:docMk/>
          <pc:sldMk cId="2163880046" sldId="288"/>
        </pc:sldMkLst>
        <pc:spChg chg="mod">
          <ac:chgData name="vishnu nair" userId="e2c9128fa2d7f9cd" providerId="LiveId" clId="{8C4F4029-6948-4023-8FDB-3D7467A4D6F0}" dt="2024-02-11T05:59:14.236" v="3158" actId="20577"/>
          <ac:spMkLst>
            <pc:docMk/>
            <pc:sldMk cId="2163880046" sldId="288"/>
            <ac:spMk id="4" creationId="{56D7698E-96D0-79E9-B022-734ECC282E71}"/>
          </ac:spMkLst>
        </pc:spChg>
        <pc:spChg chg="mod">
          <ac:chgData name="vishnu nair" userId="e2c9128fa2d7f9cd" providerId="LiveId" clId="{8C4F4029-6948-4023-8FDB-3D7467A4D6F0}" dt="2024-02-11T05:55:06.898" v="3117" actId="1076"/>
          <ac:spMkLst>
            <pc:docMk/>
            <pc:sldMk cId="2163880046" sldId="288"/>
            <ac:spMk id="6" creationId="{562B328E-3359-BDE6-F723-240A043C0ED7}"/>
          </ac:spMkLst>
        </pc:spChg>
        <pc:spChg chg="mod">
          <ac:chgData name="vishnu nair" userId="e2c9128fa2d7f9cd" providerId="LiveId" clId="{8C4F4029-6948-4023-8FDB-3D7467A4D6F0}" dt="2024-02-11T05:55:15.185" v="3119" actId="1076"/>
          <ac:spMkLst>
            <pc:docMk/>
            <pc:sldMk cId="2163880046" sldId="288"/>
            <ac:spMk id="9" creationId="{4BC9F33A-CF23-E0DC-5234-2F5C099F9792}"/>
          </ac:spMkLst>
        </pc:spChg>
        <pc:picChg chg="del">
          <ac:chgData name="vishnu nair" userId="e2c9128fa2d7f9cd" providerId="LiveId" clId="{8C4F4029-6948-4023-8FDB-3D7467A4D6F0}" dt="2024-02-10T17:37:59.952" v="0" actId="478"/>
          <ac:picMkLst>
            <pc:docMk/>
            <pc:sldMk cId="2163880046" sldId="288"/>
            <ac:picMk id="3" creationId="{AD88CE36-B6F3-FD29-274B-362EAC0BBA00}"/>
          </ac:picMkLst>
        </pc:picChg>
        <pc:picChg chg="add mod">
          <ac:chgData name="vishnu nair" userId="e2c9128fa2d7f9cd" providerId="LiveId" clId="{8C4F4029-6948-4023-8FDB-3D7467A4D6F0}" dt="2024-02-10T17:39:03.046" v="14" actId="1076"/>
          <ac:picMkLst>
            <pc:docMk/>
            <pc:sldMk cId="2163880046" sldId="288"/>
            <ac:picMk id="5" creationId="{E220A344-7878-6A08-44B3-299DC6AFF405}"/>
          </ac:picMkLst>
        </pc:picChg>
        <pc:picChg chg="del">
          <ac:chgData name="vishnu nair" userId="e2c9128fa2d7f9cd" providerId="LiveId" clId="{8C4F4029-6948-4023-8FDB-3D7467A4D6F0}" dt="2024-02-10T17:38:03.210" v="1" actId="478"/>
          <ac:picMkLst>
            <pc:docMk/>
            <pc:sldMk cId="2163880046" sldId="288"/>
            <ac:picMk id="8" creationId="{2E2D5625-0DD9-955A-422A-6CBDCBF36F63}"/>
          </ac:picMkLst>
        </pc:picChg>
        <pc:picChg chg="add del mod">
          <ac:chgData name="vishnu nair" userId="e2c9128fa2d7f9cd" providerId="LiveId" clId="{8C4F4029-6948-4023-8FDB-3D7467A4D6F0}" dt="2024-02-10T17:38:52.605" v="11" actId="478"/>
          <ac:picMkLst>
            <pc:docMk/>
            <pc:sldMk cId="2163880046" sldId="288"/>
            <ac:picMk id="12" creationId="{DF975C35-F5BB-DC01-5BA2-6CD402037868}"/>
          </ac:picMkLst>
        </pc:picChg>
      </pc:sldChg>
      <pc:sldChg chg="addSp delSp modSp mod modTransition">
        <pc:chgData name="vishnu nair" userId="e2c9128fa2d7f9cd" providerId="LiveId" clId="{8C4F4029-6948-4023-8FDB-3D7467A4D6F0}" dt="2024-02-11T06:02:38.546" v="3175" actId="20577"/>
        <pc:sldMkLst>
          <pc:docMk/>
          <pc:sldMk cId="1505196407" sldId="289"/>
        </pc:sldMkLst>
        <pc:spChg chg="mod">
          <ac:chgData name="vishnu nair" userId="e2c9128fa2d7f9cd" providerId="LiveId" clId="{8C4F4029-6948-4023-8FDB-3D7467A4D6F0}" dt="2024-02-11T05:56:44.098" v="3129" actId="1076"/>
          <ac:spMkLst>
            <pc:docMk/>
            <pc:sldMk cId="1505196407" sldId="289"/>
            <ac:spMk id="2" creationId="{EFB03764-269A-11CD-210B-99BD999EDA40}"/>
          </ac:spMkLst>
        </pc:spChg>
        <pc:spChg chg="mod">
          <ac:chgData name="vishnu nair" userId="e2c9128fa2d7f9cd" providerId="LiveId" clId="{8C4F4029-6948-4023-8FDB-3D7467A4D6F0}" dt="2024-02-11T06:02:38.546" v="3175" actId="20577"/>
          <ac:spMkLst>
            <pc:docMk/>
            <pc:sldMk cId="1505196407" sldId="289"/>
            <ac:spMk id="4" creationId="{7F08560F-3FCA-0F89-9D21-951D07D58021}"/>
          </ac:spMkLst>
        </pc:spChg>
        <pc:spChg chg="mod">
          <ac:chgData name="vishnu nair" userId="e2c9128fa2d7f9cd" providerId="LiveId" clId="{8C4F4029-6948-4023-8FDB-3D7467A4D6F0}" dt="2024-02-11T05:56:32.786" v="3126" actId="1076"/>
          <ac:spMkLst>
            <pc:docMk/>
            <pc:sldMk cId="1505196407" sldId="289"/>
            <ac:spMk id="6" creationId="{3491D5A8-AE53-B561-CFBC-7CD4BFA61600}"/>
          </ac:spMkLst>
        </pc:spChg>
        <pc:picChg chg="add del">
          <ac:chgData name="vishnu nair" userId="e2c9128fa2d7f9cd" providerId="LiveId" clId="{8C4F4029-6948-4023-8FDB-3D7467A4D6F0}" dt="2024-02-10T17:39:26.729" v="19" actId="478"/>
          <ac:picMkLst>
            <pc:docMk/>
            <pc:sldMk cId="1505196407" sldId="289"/>
            <ac:picMk id="3" creationId="{E167A716-E3E0-3768-817C-09BD6A389D2E}"/>
          </ac:picMkLst>
        </pc:picChg>
        <pc:picChg chg="del">
          <ac:chgData name="vishnu nair" userId="e2c9128fa2d7f9cd" providerId="LiveId" clId="{8C4F4029-6948-4023-8FDB-3D7467A4D6F0}" dt="2024-02-10T17:41:47.601" v="37" actId="478"/>
          <ac:picMkLst>
            <pc:docMk/>
            <pc:sldMk cId="1505196407" sldId="289"/>
            <ac:picMk id="7" creationId="{8CA75FD2-7EC5-39BA-7983-83F97C7DCD68}"/>
          </ac:picMkLst>
        </pc:picChg>
        <pc:picChg chg="add del">
          <ac:chgData name="vishnu nair" userId="e2c9128fa2d7f9cd" providerId="LiveId" clId="{8C4F4029-6948-4023-8FDB-3D7467A4D6F0}" dt="2024-02-10T17:39:28.612" v="20" actId="478"/>
          <ac:picMkLst>
            <pc:docMk/>
            <pc:sldMk cId="1505196407" sldId="289"/>
            <ac:picMk id="8" creationId="{857C3400-6016-DB0F-DB48-E0BC7C8DDDC3}"/>
          </ac:picMkLst>
        </pc:picChg>
        <pc:picChg chg="add mod">
          <ac:chgData name="vishnu nair" userId="e2c9128fa2d7f9cd" providerId="LiveId" clId="{8C4F4029-6948-4023-8FDB-3D7467A4D6F0}" dt="2024-02-10T17:46:55.047" v="283" actId="1076"/>
          <ac:picMkLst>
            <pc:docMk/>
            <pc:sldMk cId="1505196407" sldId="289"/>
            <ac:picMk id="9" creationId="{C9821AEE-07FE-BE96-3AC6-A6D99F751E30}"/>
          </ac:picMkLst>
        </pc:picChg>
        <pc:picChg chg="del">
          <ac:chgData name="vishnu nair" userId="e2c9128fa2d7f9cd" providerId="LiveId" clId="{8C4F4029-6948-4023-8FDB-3D7467A4D6F0}" dt="2024-02-10T17:41:49.856" v="38" actId="478"/>
          <ac:picMkLst>
            <pc:docMk/>
            <pc:sldMk cId="1505196407" sldId="289"/>
            <ac:picMk id="10" creationId="{35534F26-F73D-9B4A-864E-CE7FC4DC4539}"/>
          </ac:picMkLst>
        </pc:picChg>
        <pc:picChg chg="add mod">
          <ac:chgData name="vishnu nair" userId="e2c9128fa2d7f9cd" providerId="LiveId" clId="{8C4F4029-6948-4023-8FDB-3D7467A4D6F0}" dt="2024-02-10T17:47:01.247" v="284" actId="1076"/>
          <ac:picMkLst>
            <pc:docMk/>
            <pc:sldMk cId="1505196407" sldId="289"/>
            <ac:picMk id="12" creationId="{4EFE7F9C-89C7-3BF4-8FFA-71EC10454CD0}"/>
          </ac:picMkLst>
        </pc:picChg>
      </pc:sldChg>
      <pc:sldChg chg="addSp delSp modSp add del mod ord">
        <pc:chgData name="vishnu nair" userId="e2c9128fa2d7f9cd" providerId="LiveId" clId="{8C4F4029-6948-4023-8FDB-3D7467A4D6F0}" dt="2024-02-10T18:22:45.557" v="522" actId="2696"/>
        <pc:sldMkLst>
          <pc:docMk/>
          <pc:sldMk cId="2592646296" sldId="290"/>
        </pc:sldMkLst>
        <pc:spChg chg="mod">
          <ac:chgData name="vishnu nair" userId="e2c9128fa2d7f9cd" providerId="LiveId" clId="{8C4F4029-6948-4023-8FDB-3D7467A4D6F0}" dt="2024-02-10T18:17:06.831" v="467" actId="14100"/>
          <ac:spMkLst>
            <pc:docMk/>
            <pc:sldMk cId="2592646296" sldId="290"/>
            <ac:spMk id="2" creationId="{679A92DE-38AB-685D-5FA6-6B117379839C}"/>
          </ac:spMkLst>
        </pc:spChg>
        <pc:spChg chg="mod">
          <ac:chgData name="vishnu nair" userId="e2c9128fa2d7f9cd" providerId="LiveId" clId="{8C4F4029-6948-4023-8FDB-3D7467A4D6F0}" dt="2024-02-10T18:13:19.335" v="443" actId="14100"/>
          <ac:spMkLst>
            <pc:docMk/>
            <pc:sldMk cId="2592646296" sldId="290"/>
            <ac:spMk id="6" creationId="{BA2E2BED-CC0E-C52A-3651-52B78F61723E}"/>
          </ac:spMkLst>
        </pc:spChg>
        <pc:picChg chg="add del mod">
          <ac:chgData name="vishnu nair" userId="e2c9128fa2d7f9cd" providerId="LiveId" clId="{8C4F4029-6948-4023-8FDB-3D7467A4D6F0}" dt="2024-02-10T18:20:24.954" v="505" actId="478"/>
          <ac:picMkLst>
            <pc:docMk/>
            <pc:sldMk cId="2592646296" sldId="290"/>
            <ac:picMk id="5" creationId="{488587D2-9CC7-AB47-1130-8C7FDC350138}"/>
          </ac:picMkLst>
        </pc:picChg>
        <pc:picChg chg="add del mod">
          <ac:chgData name="vishnu nair" userId="e2c9128fa2d7f9cd" providerId="LiveId" clId="{8C4F4029-6948-4023-8FDB-3D7467A4D6F0}" dt="2024-02-10T18:20:27.343" v="506" actId="478"/>
          <ac:picMkLst>
            <pc:docMk/>
            <pc:sldMk cId="2592646296" sldId="290"/>
            <ac:picMk id="8" creationId="{C4F18A17-6582-7ECC-F0BC-B4398C148766}"/>
          </ac:picMkLst>
        </pc:picChg>
        <pc:picChg chg="del">
          <ac:chgData name="vishnu nair" userId="e2c9128fa2d7f9cd" providerId="LiveId" clId="{8C4F4029-6948-4023-8FDB-3D7467A4D6F0}" dt="2024-02-10T18:17:26.486" v="469" actId="478"/>
          <ac:picMkLst>
            <pc:docMk/>
            <pc:sldMk cId="2592646296" sldId="290"/>
            <ac:picMk id="9" creationId="{93580224-AD6A-F33A-9903-54F11E8F9FFF}"/>
          </ac:picMkLst>
        </pc:picChg>
        <pc:picChg chg="add mod">
          <ac:chgData name="vishnu nair" userId="e2c9128fa2d7f9cd" providerId="LiveId" clId="{8C4F4029-6948-4023-8FDB-3D7467A4D6F0}" dt="2024-02-10T18:20:39.775" v="509" actId="14100"/>
          <ac:picMkLst>
            <pc:docMk/>
            <pc:sldMk cId="2592646296" sldId="290"/>
            <ac:picMk id="11" creationId="{2B98AE22-82DA-CCF0-67C9-DAF6B0FE440F}"/>
          </ac:picMkLst>
        </pc:picChg>
        <pc:picChg chg="del">
          <ac:chgData name="vishnu nair" userId="e2c9128fa2d7f9cd" providerId="LiveId" clId="{8C4F4029-6948-4023-8FDB-3D7467A4D6F0}" dt="2024-02-10T18:17:24.271" v="468" actId="478"/>
          <ac:picMkLst>
            <pc:docMk/>
            <pc:sldMk cId="2592646296" sldId="290"/>
            <ac:picMk id="12" creationId="{47151EFC-B1E4-454B-8B11-654C6D45FE2B}"/>
          </ac:picMkLst>
        </pc:picChg>
        <pc:picChg chg="add del mod">
          <ac:chgData name="vishnu nair" userId="e2c9128fa2d7f9cd" providerId="LiveId" clId="{8C4F4029-6948-4023-8FDB-3D7467A4D6F0}" dt="2024-02-10T18:20:29.949" v="507" actId="478"/>
          <ac:picMkLst>
            <pc:docMk/>
            <pc:sldMk cId="2592646296" sldId="290"/>
            <ac:picMk id="14" creationId="{93865644-5513-97B8-EDD6-46A4C88C29B2}"/>
          </ac:picMkLst>
        </pc:picChg>
      </pc:sldChg>
      <pc:sldChg chg="add del modTransition">
        <pc:chgData name="vishnu nair" userId="e2c9128fa2d7f9cd" providerId="LiveId" clId="{8C4F4029-6948-4023-8FDB-3D7467A4D6F0}" dt="2024-02-10T18:11:18.943" v="412" actId="2696"/>
        <pc:sldMkLst>
          <pc:docMk/>
          <pc:sldMk cId="932434453" sldId="291"/>
        </pc:sldMkLst>
      </pc:sldChg>
      <pc:sldChg chg="addSp delSp modSp add del mod modTransition">
        <pc:chgData name="vishnu nair" userId="e2c9128fa2d7f9cd" providerId="LiveId" clId="{8C4F4029-6948-4023-8FDB-3D7467A4D6F0}" dt="2024-02-10T22:17:51.329" v="1450" actId="2696"/>
        <pc:sldMkLst>
          <pc:docMk/>
          <pc:sldMk cId="3781776856" sldId="292"/>
        </pc:sldMkLst>
        <pc:spChg chg="add mod">
          <ac:chgData name="vishnu nair" userId="e2c9128fa2d7f9cd" providerId="LiveId" clId="{8C4F4029-6948-4023-8FDB-3D7467A4D6F0}" dt="2024-02-10T18:10:45.109" v="410" actId="207"/>
          <ac:spMkLst>
            <pc:docMk/>
            <pc:sldMk cId="3781776856" sldId="292"/>
            <ac:spMk id="2" creationId="{8611BF23-F343-6D57-4612-C1C9187886A5}"/>
          </ac:spMkLst>
        </pc:spChg>
        <pc:spChg chg="add del mod">
          <ac:chgData name="vishnu nair" userId="e2c9128fa2d7f9cd" providerId="LiveId" clId="{8C4F4029-6948-4023-8FDB-3D7467A4D6F0}" dt="2024-02-10T18:08:58.917" v="396"/>
          <ac:spMkLst>
            <pc:docMk/>
            <pc:sldMk cId="3781776856" sldId="292"/>
            <ac:spMk id="3" creationId="{633C01F2-3CAB-4962-388C-FA3380008FA1}"/>
          </ac:spMkLst>
        </pc:spChg>
      </pc:sldChg>
      <pc:sldChg chg="delSp modSp add del mod">
        <pc:chgData name="vishnu nair" userId="e2c9128fa2d7f9cd" providerId="LiveId" clId="{8C4F4029-6948-4023-8FDB-3D7467A4D6F0}" dt="2024-02-10T18:22:41.185" v="520" actId="2696"/>
        <pc:sldMkLst>
          <pc:docMk/>
          <pc:sldMk cId="3107514147" sldId="293"/>
        </pc:sldMkLst>
        <pc:picChg chg="mod">
          <ac:chgData name="vishnu nair" userId="e2c9128fa2d7f9cd" providerId="LiveId" clId="{8C4F4029-6948-4023-8FDB-3D7467A4D6F0}" dt="2024-02-10T18:21:33.103" v="519" actId="14100"/>
          <ac:picMkLst>
            <pc:docMk/>
            <pc:sldMk cId="3107514147" sldId="293"/>
            <ac:picMk id="5" creationId="{6D22C649-B534-837E-57B9-71B31D3A0184}"/>
          </ac:picMkLst>
        </pc:picChg>
        <pc:picChg chg="del">
          <ac:chgData name="vishnu nair" userId="e2c9128fa2d7f9cd" providerId="LiveId" clId="{8C4F4029-6948-4023-8FDB-3D7467A4D6F0}" dt="2024-02-10T18:21:16.762" v="516" actId="478"/>
          <ac:picMkLst>
            <pc:docMk/>
            <pc:sldMk cId="3107514147" sldId="293"/>
            <ac:picMk id="8" creationId="{E832AE55-477A-62AE-337B-3CCC99656029}"/>
          </ac:picMkLst>
        </pc:picChg>
        <pc:picChg chg="del">
          <ac:chgData name="vishnu nair" userId="e2c9128fa2d7f9cd" providerId="LiveId" clId="{8C4F4029-6948-4023-8FDB-3D7467A4D6F0}" dt="2024-02-10T18:21:23.312" v="517" actId="478"/>
          <ac:picMkLst>
            <pc:docMk/>
            <pc:sldMk cId="3107514147" sldId="293"/>
            <ac:picMk id="11" creationId="{20B10C2F-0B50-7CFA-056A-D4569120F7D7}"/>
          </ac:picMkLst>
        </pc:picChg>
        <pc:picChg chg="del">
          <ac:chgData name="vishnu nair" userId="e2c9128fa2d7f9cd" providerId="LiveId" clId="{8C4F4029-6948-4023-8FDB-3D7467A4D6F0}" dt="2024-02-10T18:21:14.380" v="515" actId="478"/>
          <ac:picMkLst>
            <pc:docMk/>
            <pc:sldMk cId="3107514147" sldId="293"/>
            <ac:picMk id="14" creationId="{D10C89CB-2BA3-3A01-0561-82FE58C8A847}"/>
          </ac:picMkLst>
        </pc:picChg>
      </pc:sldChg>
      <pc:sldChg chg="delSp modSp add del mod">
        <pc:chgData name="vishnu nair" userId="e2c9128fa2d7f9cd" providerId="LiveId" clId="{8C4F4029-6948-4023-8FDB-3D7467A4D6F0}" dt="2024-02-10T18:22:43.609" v="521" actId="2696"/>
        <pc:sldMkLst>
          <pc:docMk/>
          <pc:sldMk cId="2604786114" sldId="294"/>
        </pc:sldMkLst>
        <pc:picChg chg="del">
          <ac:chgData name="vishnu nair" userId="e2c9128fa2d7f9cd" providerId="LiveId" clId="{8C4F4029-6948-4023-8FDB-3D7467A4D6F0}" dt="2024-02-10T18:20:56.921" v="510" actId="478"/>
          <ac:picMkLst>
            <pc:docMk/>
            <pc:sldMk cId="2604786114" sldId="294"/>
            <ac:picMk id="5" creationId="{89B10C2C-931A-A078-48F3-BAA8545F4524}"/>
          </ac:picMkLst>
        </pc:picChg>
        <pc:picChg chg="mod">
          <ac:chgData name="vishnu nair" userId="e2c9128fa2d7f9cd" providerId="LiveId" clId="{8C4F4029-6948-4023-8FDB-3D7467A4D6F0}" dt="2024-02-10T18:21:08.887" v="514" actId="14100"/>
          <ac:picMkLst>
            <pc:docMk/>
            <pc:sldMk cId="2604786114" sldId="294"/>
            <ac:picMk id="8" creationId="{671A808B-9413-A425-C464-7D5BE864F3AB}"/>
          </ac:picMkLst>
        </pc:picChg>
        <pc:picChg chg="del">
          <ac:chgData name="vishnu nair" userId="e2c9128fa2d7f9cd" providerId="LiveId" clId="{8C4F4029-6948-4023-8FDB-3D7467A4D6F0}" dt="2024-02-10T18:21:01.065" v="512" actId="478"/>
          <ac:picMkLst>
            <pc:docMk/>
            <pc:sldMk cId="2604786114" sldId="294"/>
            <ac:picMk id="11" creationId="{84B91814-6B66-6834-C846-E29C5FD34E86}"/>
          </ac:picMkLst>
        </pc:picChg>
        <pc:picChg chg="del">
          <ac:chgData name="vishnu nair" userId="e2c9128fa2d7f9cd" providerId="LiveId" clId="{8C4F4029-6948-4023-8FDB-3D7467A4D6F0}" dt="2024-02-10T18:20:59.041" v="511" actId="478"/>
          <ac:picMkLst>
            <pc:docMk/>
            <pc:sldMk cId="2604786114" sldId="294"/>
            <ac:picMk id="14" creationId="{F90BF90F-9600-0983-597A-D46FD739A598}"/>
          </ac:picMkLst>
        </pc:picChg>
      </pc:sldChg>
      <pc:sldChg chg="addSp delSp modSp add del mod modTransition">
        <pc:chgData name="vishnu nair" userId="e2c9128fa2d7f9cd" providerId="LiveId" clId="{8C4F4029-6948-4023-8FDB-3D7467A4D6F0}" dt="2024-02-11T06:03:49.811" v="3179" actId="2711"/>
        <pc:sldMkLst>
          <pc:docMk/>
          <pc:sldMk cId="1274917272" sldId="295"/>
        </pc:sldMkLst>
        <pc:spChg chg="mod">
          <ac:chgData name="vishnu nair" userId="e2c9128fa2d7f9cd" providerId="LiveId" clId="{8C4F4029-6948-4023-8FDB-3D7467A4D6F0}" dt="2024-02-10T23:00:26.819" v="1966" actId="14100"/>
          <ac:spMkLst>
            <pc:docMk/>
            <pc:sldMk cId="1274917272" sldId="295"/>
            <ac:spMk id="2" creationId="{0EB3833C-4D23-B977-BD4F-4B6C26EDB35D}"/>
          </ac:spMkLst>
        </pc:spChg>
        <pc:spChg chg="mod">
          <ac:chgData name="vishnu nair" userId="e2c9128fa2d7f9cd" providerId="LiveId" clId="{8C4F4029-6948-4023-8FDB-3D7467A4D6F0}" dt="2024-02-11T06:03:49.811" v="3179" actId="2711"/>
          <ac:spMkLst>
            <pc:docMk/>
            <pc:sldMk cId="1274917272" sldId="295"/>
            <ac:spMk id="4" creationId="{5C94D9E0-A835-248C-80A1-E57ECBE4FA34}"/>
          </ac:spMkLst>
        </pc:spChg>
        <pc:spChg chg="mod">
          <ac:chgData name="vishnu nair" userId="e2c9128fa2d7f9cd" providerId="LiveId" clId="{8C4F4029-6948-4023-8FDB-3D7467A4D6F0}" dt="2024-02-10T23:00:23.036" v="1965" actId="14100"/>
          <ac:spMkLst>
            <pc:docMk/>
            <pc:sldMk cId="1274917272" sldId="295"/>
            <ac:spMk id="6" creationId="{E0C32868-D7B6-B89E-03D8-73A97B6B8956}"/>
          </ac:spMkLst>
        </pc:spChg>
        <pc:picChg chg="del">
          <ac:chgData name="vishnu nair" userId="e2c9128fa2d7f9cd" providerId="LiveId" clId="{8C4F4029-6948-4023-8FDB-3D7467A4D6F0}" dt="2024-02-10T18:19:17.271" v="495" actId="478"/>
          <ac:picMkLst>
            <pc:docMk/>
            <pc:sldMk cId="1274917272" sldId="295"/>
            <ac:picMk id="5" creationId="{1887416E-0BAD-8150-749A-2283D274A001}"/>
          </ac:picMkLst>
        </pc:picChg>
        <pc:picChg chg="add mod">
          <ac:chgData name="vishnu nair" userId="e2c9128fa2d7f9cd" providerId="LiveId" clId="{8C4F4029-6948-4023-8FDB-3D7467A4D6F0}" dt="2024-02-10T22:31:44.425" v="1516" actId="339"/>
          <ac:picMkLst>
            <pc:docMk/>
            <pc:sldMk cId="1274917272" sldId="295"/>
            <ac:picMk id="7" creationId="{8EA2EC0B-E4C2-2B23-1DCC-516514350B38}"/>
          </ac:picMkLst>
        </pc:picChg>
        <pc:picChg chg="del">
          <ac:chgData name="vishnu nair" userId="e2c9128fa2d7f9cd" providerId="LiveId" clId="{8C4F4029-6948-4023-8FDB-3D7467A4D6F0}" dt="2024-02-10T18:19:20.695" v="496" actId="478"/>
          <ac:picMkLst>
            <pc:docMk/>
            <pc:sldMk cId="1274917272" sldId="295"/>
            <ac:picMk id="8" creationId="{F6E6CB94-F47E-80FD-6F9B-43F321D47ADC}"/>
          </ac:picMkLst>
        </pc:picChg>
        <pc:picChg chg="del">
          <ac:chgData name="vishnu nair" userId="e2c9128fa2d7f9cd" providerId="LiveId" clId="{8C4F4029-6948-4023-8FDB-3D7467A4D6F0}" dt="2024-02-10T18:19:23.194" v="497" actId="478"/>
          <ac:picMkLst>
            <pc:docMk/>
            <pc:sldMk cId="1274917272" sldId="295"/>
            <ac:picMk id="11" creationId="{3D640D94-AA21-1B3F-D957-8365979298B6}"/>
          </ac:picMkLst>
        </pc:picChg>
        <pc:picChg chg="del mod">
          <ac:chgData name="vishnu nair" userId="e2c9128fa2d7f9cd" providerId="LiveId" clId="{8C4F4029-6948-4023-8FDB-3D7467A4D6F0}" dt="2024-02-10T18:22:50.461" v="523" actId="478"/>
          <ac:picMkLst>
            <pc:docMk/>
            <pc:sldMk cId="1274917272" sldId="295"/>
            <ac:picMk id="14" creationId="{E54969D3-ED99-2A5E-8F8B-6A8F6E10A773}"/>
          </ac:picMkLst>
        </pc:picChg>
      </pc:sldChg>
      <pc:sldChg chg="addSp delSp modSp add del mod modTransition">
        <pc:chgData name="vishnu nair" userId="e2c9128fa2d7f9cd" providerId="LiveId" clId="{8C4F4029-6948-4023-8FDB-3D7467A4D6F0}" dt="2024-02-11T05:42:33.023" v="3066" actId="2696"/>
        <pc:sldMkLst>
          <pc:docMk/>
          <pc:sldMk cId="1149595878" sldId="296"/>
        </pc:sldMkLst>
        <pc:spChg chg="mod">
          <ac:chgData name="vishnu nair" userId="e2c9128fa2d7f9cd" providerId="LiveId" clId="{8C4F4029-6948-4023-8FDB-3D7467A4D6F0}" dt="2024-02-11T05:40:50.070" v="3051" actId="1076"/>
          <ac:spMkLst>
            <pc:docMk/>
            <pc:sldMk cId="1149595878" sldId="296"/>
            <ac:spMk id="2" creationId="{EBA89568-6480-356C-4CF1-D9A23E7A8B84}"/>
          </ac:spMkLst>
        </pc:spChg>
        <pc:spChg chg="add mod">
          <ac:chgData name="vishnu nair" userId="e2c9128fa2d7f9cd" providerId="LiveId" clId="{8C4F4029-6948-4023-8FDB-3D7467A4D6F0}" dt="2024-02-11T05:40:50.070" v="3051" actId="1076"/>
          <ac:spMkLst>
            <pc:docMk/>
            <pc:sldMk cId="1149595878" sldId="296"/>
            <ac:spMk id="3" creationId="{E72E9D69-80A3-E5E5-6193-4705659A651D}"/>
          </ac:spMkLst>
        </pc:spChg>
        <pc:spChg chg="mod">
          <ac:chgData name="vishnu nair" userId="e2c9128fa2d7f9cd" providerId="LiveId" clId="{8C4F4029-6948-4023-8FDB-3D7467A4D6F0}" dt="2024-02-11T05:40:50.070" v="3051" actId="1076"/>
          <ac:spMkLst>
            <pc:docMk/>
            <pc:sldMk cId="1149595878" sldId="296"/>
            <ac:spMk id="5" creationId="{181D6BB6-B94B-57C7-8785-7F279FB89793}"/>
          </ac:spMkLst>
        </pc:spChg>
        <pc:spChg chg="add mod">
          <ac:chgData name="vishnu nair" userId="e2c9128fa2d7f9cd" providerId="LiveId" clId="{8C4F4029-6948-4023-8FDB-3D7467A4D6F0}" dt="2024-02-10T22:15:36.282" v="1433" actId="767"/>
          <ac:spMkLst>
            <pc:docMk/>
            <pc:sldMk cId="1149595878" sldId="296"/>
            <ac:spMk id="6" creationId="{A443277B-36D1-FD2F-53CD-F6DB03BE0DBB}"/>
          </ac:spMkLst>
        </pc:spChg>
        <pc:spChg chg="add del mod">
          <ac:chgData name="vishnu nair" userId="e2c9128fa2d7f9cd" providerId="LiveId" clId="{8C4F4029-6948-4023-8FDB-3D7467A4D6F0}" dt="2024-02-10T22:15:49.084" v="1436"/>
          <ac:spMkLst>
            <pc:docMk/>
            <pc:sldMk cId="1149595878" sldId="296"/>
            <ac:spMk id="7" creationId="{E8395BCF-6A17-7A3D-672E-8EF9F4EFF70E}"/>
          </ac:spMkLst>
        </pc:spChg>
        <pc:spChg chg="add mod">
          <ac:chgData name="vishnu nair" userId="e2c9128fa2d7f9cd" providerId="LiveId" clId="{8C4F4029-6948-4023-8FDB-3D7467A4D6F0}" dt="2024-02-10T22:16:57.123" v="1445" actId="571"/>
          <ac:spMkLst>
            <pc:docMk/>
            <pc:sldMk cId="1149595878" sldId="296"/>
            <ac:spMk id="8" creationId="{1AC2AF04-D2B9-7711-D90F-7A63A2004636}"/>
          </ac:spMkLst>
        </pc:spChg>
        <pc:spChg chg="add mod">
          <ac:chgData name="vishnu nair" userId="e2c9128fa2d7f9cd" providerId="LiveId" clId="{8C4F4029-6948-4023-8FDB-3D7467A4D6F0}" dt="2024-02-10T22:16:57.123" v="1445" actId="571"/>
          <ac:spMkLst>
            <pc:docMk/>
            <pc:sldMk cId="1149595878" sldId="296"/>
            <ac:spMk id="9" creationId="{634D7FA5-CDCD-2F22-6EF3-5B5293BC05BD}"/>
          </ac:spMkLst>
        </pc:spChg>
        <pc:picChg chg="mod">
          <ac:chgData name="vishnu nair" userId="e2c9128fa2d7f9cd" providerId="LiveId" clId="{8C4F4029-6948-4023-8FDB-3D7467A4D6F0}" dt="2024-02-11T05:40:50.070" v="3051" actId="1076"/>
          <ac:picMkLst>
            <pc:docMk/>
            <pc:sldMk cId="1149595878" sldId="296"/>
            <ac:picMk id="4" creationId="{726BD6FF-00C4-3862-8671-358FE1DA4508}"/>
          </ac:picMkLst>
        </pc:picChg>
      </pc:sldChg>
      <pc:sldChg chg="delSp modSp add del mod">
        <pc:chgData name="vishnu nair" userId="e2c9128fa2d7f9cd" providerId="LiveId" clId="{8C4F4029-6948-4023-8FDB-3D7467A4D6F0}" dt="2024-02-10T21:39:13.198" v="558" actId="2696"/>
        <pc:sldMkLst>
          <pc:docMk/>
          <pc:sldMk cId="1256776014" sldId="296"/>
        </pc:sldMkLst>
        <pc:picChg chg="del mod">
          <ac:chgData name="vishnu nair" userId="e2c9128fa2d7f9cd" providerId="LiveId" clId="{8C4F4029-6948-4023-8FDB-3D7467A4D6F0}" dt="2024-02-10T21:39:02.777" v="557" actId="478"/>
          <ac:picMkLst>
            <pc:docMk/>
            <pc:sldMk cId="1256776014" sldId="296"/>
            <ac:picMk id="23" creationId="{F4828EB2-8D3C-ED8B-93FA-E70D4691E3B0}"/>
          </ac:picMkLst>
        </pc:picChg>
      </pc:sldChg>
      <pc:sldChg chg="new del">
        <pc:chgData name="vishnu nair" userId="e2c9128fa2d7f9cd" providerId="LiveId" clId="{8C4F4029-6948-4023-8FDB-3D7467A4D6F0}" dt="2024-02-10T19:16:22.604" v="538" actId="680"/>
        <pc:sldMkLst>
          <pc:docMk/>
          <pc:sldMk cId="2384664923" sldId="296"/>
        </pc:sldMkLst>
      </pc:sldChg>
      <pc:sldChg chg="addSp delSp modSp new del mod ord">
        <pc:chgData name="vishnu nair" userId="e2c9128fa2d7f9cd" providerId="LiveId" clId="{8C4F4029-6948-4023-8FDB-3D7467A4D6F0}" dt="2024-02-10T22:01:52.147" v="820" actId="2696"/>
        <pc:sldMkLst>
          <pc:docMk/>
          <pc:sldMk cId="2528326081" sldId="296"/>
        </pc:sldMkLst>
        <pc:spChg chg="del">
          <ac:chgData name="vishnu nair" userId="e2c9128fa2d7f9cd" providerId="LiveId" clId="{8C4F4029-6948-4023-8FDB-3D7467A4D6F0}" dt="2024-02-10T21:39:22.321" v="562" actId="478"/>
          <ac:spMkLst>
            <pc:docMk/>
            <pc:sldMk cId="2528326081" sldId="296"/>
            <ac:spMk id="2" creationId="{A880DE2F-2931-282E-F5D2-48063BC13D94}"/>
          </ac:spMkLst>
        </pc:spChg>
        <pc:spChg chg="del">
          <ac:chgData name="vishnu nair" userId="e2c9128fa2d7f9cd" providerId="LiveId" clId="{8C4F4029-6948-4023-8FDB-3D7467A4D6F0}" dt="2024-02-10T21:39:22.321" v="562" actId="478"/>
          <ac:spMkLst>
            <pc:docMk/>
            <pc:sldMk cId="2528326081" sldId="296"/>
            <ac:spMk id="3" creationId="{E8CDB6E3-5E2F-D50E-BC3D-7F35E4CAEF26}"/>
          </ac:spMkLst>
        </pc:spChg>
        <pc:spChg chg="add del mod">
          <ac:chgData name="vishnu nair" userId="e2c9128fa2d7f9cd" providerId="LiveId" clId="{8C4F4029-6948-4023-8FDB-3D7467A4D6F0}" dt="2024-02-10T21:52:03.757" v="717"/>
          <ac:spMkLst>
            <pc:docMk/>
            <pc:sldMk cId="2528326081" sldId="296"/>
            <ac:spMk id="10" creationId="{0759B996-8E65-0033-FC6C-CEF57DEAA375}"/>
          </ac:spMkLst>
        </pc:spChg>
        <pc:spChg chg="add del mod ord">
          <ac:chgData name="vishnu nair" userId="e2c9128fa2d7f9cd" providerId="LiveId" clId="{8C4F4029-6948-4023-8FDB-3D7467A4D6F0}" dt="2024-02-10T21:52:03.757" v="717"/>
          <ac:spMkLst>
            <pc:docMk/>
            <pc:sldMk cId="2528326081" sldId="296"/>
            <ac:spMk id="11" creationId="{5BC837D4-82B9-3257-B692-AE13A0F4D061}"/>
          </ac:spMkLst>
        </pc:spChg>
        <pc:spChg chg="mod">
          <ac:chgData name="vishnu nair" userId="e2c9128fa2d7f9cd" providerId="LiveId" clId="{8C4F4029-6948-4023-8FDB-3D7467A4D6F0}" dt="2024-02-10T21:46:48.486" v="617"/>
          <ac:spMkLst>
            <pc:docMk/>
            <pc:sldMk cId="2528326081" sldId="296"/>
            <ac:spMk id="12" creationId="{54F7C0A6-D970-EF4B-4759-B8C6920ECD92}"/>
          </ac:spMkLst>
        </pc:spChg>
        <pc:spChg chg="mod">
          <ac:chgData name="vishnu nair" userId="e2c9128fa2d7f9cd" providerId="LiveId" clId="{8C4F4029-6948-4023-8FDB-3D7467A4D6F0}" dt="2024-02-10T21:47:22.869" v="623"/>
          <ac:spMkLst>
            <pc:docMk/>
            <pc:sldMk cId="2528326081" sldId="296"/>
            <ac:spMk id="13" creationId="{D0A318DD-9CDA-9626-4D1C-7485ED7137FE}"/>
          </ac:spMkLst>
        </pc:spChg>
        <pc:spChg chg="add del">
          <ac:chgData name="vishnu nair" userId="e2c9128fa2d7f9cd" providerId="LiveId" clId="{8C4F4029-6948-4023-8FDB-3D7467A4D6F0}" dt="2024-02-10T21:47:45.916" v="630"/>
          <ac:spMkLst>
            <pc:docMk/>
            <pc:sldMk cId="2528326081" sldId="296"/>
            <ac:spMk id="14" creationId="{3C62F5C7-353D-BC79-BAA3-421F9A0E7542}"/>
          </ac:spMkLst>
        </pc:spChg>
        <pc:spChg chg="mod">
          <ac:chgData name="vishnu nair" userId="e2c9128fa2d7f9cd" providerId="LiveId" clId="{8C4F4029-6948-4023-8FDB-3D7467A4D6F0}" dt="2024-02-10T21:48:14.780" v="634"/>
          <ac:spMkLst>
            <pc:docMk/>
            <pc:sldMk cId="2528326081" sldId="296"/>
            <ac:spMk id="15" creationId="{A1422253-42BA-EBE2-BB8F-80C3A96F4625}"/>
          </ac:spMkLst>
        </pc:spChg>
        <pc:spChg chg="add del mod">
          <ac:chgData name="vishnu nair" userId="e2c9128fa2d7f9cd" providerId="LiveId" clId="{8C4F4029-6948-4023-8FDB-3D7467A4D6F0}" dt="2024-02-10T21:52:03.757" v="717"/>
          <ac:spMkLst>
            <pc:docMk/>
            <pc:sldMk cId="2528326081" sldId="296"/>
            <ac:spMk id="16" creationId="{B92E484C-3456-2BAC-343D-6B2C7DB51598}"/>
          </ac:spMkLst>
        </pc:spChg>
        <pc:spChg chg="add mod">
          <ac:chgData name="vishnu nair" userId="e2c9128fa2d7f9cd" providerId="LiveId" clId="{8C4F4029-6948-4023-8FDB-3D7467A4D6F0}" dt="2024-02-10T21:50:12.717" v="679" actId="1076"/>
          <ac:spMkLst>
            <pc:docMk/>
            <pc:sldMk cId="2528326081" sldId="296"/>
            <ac:spMk id="17" creationId="{B0B56B88-AAFC-45F3-DFF8-57A90E132A3C}"/>
          </ac:spMkLst>
        </pc:spChg>
        <pc:spChg chg="add del mod">
          <ac:chgData name="vishnu nair" userId="e2c9128fa2d7f9cd" providerId="LiveId" clId="{8C4F4029-6948-4023-8FDB-3D7467A4D6F0}" dt="2024-02-10T21:52:03.757" v="717"/>
          <ac:spMkLst>
            <pc:docMk/>
            <pc:sldMk cId="2528326081" sldId="296"/>
            <ac:spMk id="18" creationId="{EFBC51FA-DE6F-AE5C-8B10-EEDC149E46FF}"/>
          </ac:spMkLst>
        </pc:spChg>
        <pc:spChg chg="mod">
          <ac:chgData name="vishnu nair" userId="e2c9128fa2d7f9cd" providerId="LiveId" clId="{8C4F4029-6948-4023-8FDB-3D7467A4D6F0}" dt="2024-02-10T21:52:09" v="718" actId="207"/>
          <ac:spMkLst>
            <pc:docMk/>
            <pc:sldMk cId="2528326081" sldId="296"/>
            <ac:spMk id="19" creationId="{9A576930-69B1-6192-286F-D11D61AE80BA}"/>
          </ac:spMkLst>
        </pc:spChg>
        <pc:picChg chg="add mod">
          <ac:chgData name="vishnu nair" userId="e2c9128fa2d7f9cd" providerId="LiveId" clId="{8C4F4029-6948-4023-8FDB-3D7467A4D6F0}" dt="2024-02-10T21:45:02.962" v="603" actId="1076"/>
          <ac:picMkLst>
            <pc:docMk/>
            <pc:sldMk cId="2528326081" sldId="296"/>
            <ac:picMk id="5" creationId="{0B39D108-2FF8-C30A-6B66-2E5032521A74}"/>
          </ac:picMkLst>
        </pc:picChg>
        <pc:picChg chg="add del mod">
          <ac:chgData name="vishnu nair" userId="e2c9128fa2d7f9cd" providerId="LiveId" clId="{8C4F4029-6948-4023-8FDB-3D7467A4D6F0}" dt="2024-02-10T21:41:23.841" v="583" actId="478"/>
          <ac:picMkLst>
            <pc:docMk/>
            <pc:sldMk cId="2528326081" sldId="296"/>
            <ac:picMk id="7" creationId="{87D7C778-62C1-B48A-58B7-2636FDD62B7C}"/>
          </ac:picMkLst>
        </pc:picChg>
        <pc:picChg chg="add del mod">
          <ac:chgData name="vishnu nair" userId="e2c9128fa2d7f9cd" providerId="LiveId" clId="{8C4F4029-6948-4023-8FDB-3D7467A4D6F0}" dt="2024-02-10T21:43:10.835" v="587" actId="478"/>
          <ac:picMkLst>
            <pc:docMk/>
            <pc:sldMk cId="2528326081" sldId="296"/>
            <ac:picMk id="9" creationId="{80BCCA88-77BE-7C59-883A-156F7E3F2AD6}"/>
          </ac:picMkLst>
        </pc:picChg>
      </pc:sldChg>
      <pc:sldChg chg="addSp delSp modSp add mod setBg">
        <pc:chgData name="vishnu nair" userId="e2c9128fa2d7f9cd" providerId="LiveId" clId="{8C4F4029-6948-4023-8FDB-3D7467A4D6F0}" dt="2024-02-11T05:20:19.286" v="2593"/>
        <pc:sldMkLst>
          <pc:docMk/>
          <pc:sldMk cId="902815827" sldId="297"/>
        </pc:sldMkLst>
        <pc:spChg chg="del mod">
          <ac:chgData name="vishnu nair" userId="e2c9128fa2d7f9cd" providerId="LiveId" clId="{8C4F4029-6948-4023-8FDB-3D7467A4D6F0}" dt="2024-02-10T22:43:57.330" v="1893" actId="478"/>
          <ac:spMkLst>
            <pc:docMk/>
            <pc:sldMk cId="902815827" sldId="297"/>
            <ac:spMk id="2" creationId="{FFD0CB13-DE06-2F4D-4B15-760E7AA5DFE0}"/>
          </ac:spMkLst>
        </pc:spChg>
        <pc:spChg chg="add mod">
          <ac:chgData name="vishnu nair" userId="e2c9128fa2d7f9cd" providerId="LiveId" clId="{8C4F4029-6948-4023-8FDB-3D7467A4D6F0}" dt="2024-02-10T23:03:27.170" v="2008" actId="1076"/>
          <ac:spMkLst>
            <pc:docMk/>
            <pc:sldMk cId="902815827" sldId="297"/>
            <ac:spMk id="3" creationId="{0604DD69-535C-A2BA-6585-1776FC11C364}"/>
          </ac:spMkLst>
        </pc:spChg>
        <pc:spChg chg="add del mod">
          <ac:chgData name="vishnu nair" userId="e2c9128fa2d7f9cd" providerId="LiveId" clId="{8C4F4029-6948-4023-8FDB-3D7467A4D6F0}" dt="2024-02-11T05:07:41.761" v="2353" actId="478"/>
          <ac:spMkLst>
            <pc:docMk/>
            <pc:sldMk cId="902815827" sldId="297"/>
            <ac:spMk id="4" creationId="{7D0853DE-84EE-1FC0-1A10-F9ABCF21E74F}"/>
          </ac:spMkLst>
        </pc:spChg>
        <pc:spChg chg="add mod">
          <ac:chgData name="vishnu nair" userId="e2c9128fa2d7f9cd" providerId="LiveId" clId="{8C4F4029-6948-4023-8FDB-3D7467A4D6F0}" dt="2024-02-10T22:55:13.579" v="1937" actId="207"/>
          <ac:spMkLst>
            <pc:docMk/>
            <pc:sldMk cId="902815827" sldId="297"/>
            <ac:spMk id="5" creationId="{65424B66-D293-3377-20EC-8CBF138E2431}"/>
          </ac:spMkLst>
        </pc:spChg>
        <pc:spChg chg="mod">
          <ac:chgData name="vishnu nair" userId="e2c9128fa2d7f9cd" providerId="LiveId" clId="{8C4F4029-6948-4023-8FDB-3D7467A4D6F0}" dt="2024-02-10T22:38:33.734" v="1745" actId="14100"/>
          <ac:spMkLst>
            <pc:docMk/>
            <pc:sldMk cId="902815827" sldId="297"/>
            <ac:spMk id="6" creationId="{02C9A22C-5FF2-010E-71CE-AA177FCCEB5F}"/>
          </ac:spMkLst>
        </pc:spChg>
        <pc:spChg chg="add mod">
          <ac:chgData name="vishnu nair" userId="e2c9128fa2d7f9cd" providerId="LiveId" clId="{8C4F4029-6948-4023-8FDB-3D7467A4D6F0}" dt="2024-02-10T22:55:13.579" v="1937" actId="207"/>
          <ac:spMkLst>
            <pc:docMk/>
            <pc:sldMk cId="902815827" sldId="297"/>
            <ac:spMk id="8" creationId="{C5FE53F9-418E-3AB7-614E-363331783950}"/>
          </ac:spMkLst>
        </pc:spChg>
        <pc:spChg chg="add mod">
          <ac:chgData name="vishnu nair" userId="e2c9128fa2d7f9cd" providerId="LiveId" clId="{8C4F4029-6948-4023-8FDB-3D7467A4D6F0}" dt="2024-02-10T22:55:13.579" v="1937" actId="207"/>
          <ac:spMkLst>
            <pc:docMk/>
            <pc:sldMk cId="902815827" sldId="297"/>
            <ac:spMk id="9" creationId="{24B0F4A7-30F5-A999-9C73-1C6A2089A1CC}"/>
          </ac:spMkLst>
        </pc:spChg>
        <pc:spChg chg="add mod">
          <ac:chgData name="vishnu nair" userId="e2c9128fa2d7f9cd" providerId="LiveId" clId="{8C4F4029-6948-4023-8FDB-3D7467A4D6F0}" dt="2024-02-10T22:55:13.579" v="1937" actId="207"/>
          <ac:spMkLst>
            <pc:docMk/>
            <pc:sldMk cId="902815827" sldId="297"/>
            <ac:spMk id="10" creationId="{DE50B3B5-3469-7775-50A0-B6A457EC85AF}"/>
          </ac:spMkLst>
        </pc:spChg>
        <pc:spChg chg="add mod">
          <ac:chgData name="vishnu nair" userId="e2c9128fa2d7f9cd" providerId="LiveId" clId="{8C4F4029-6948-4023-8FDB-3D7467A4D6F0}" dt="2024-02-10T22:55:13.579" v="1937" actId="207"/>
          <ac:spMkLst>
            <pc:docMk/>
            <pc:sldMk cId="902815827" sldId="297"/>
            <ac:spMk id="11" creationId="{D67869BC-A8F5-0286-2765-8C136D5D081E}"/>
          </ac:spMkLst>
        </pc:spChg>
        <pc:spChg chg="add mod">
          <ac:chgData name="vishnu nair" userId="e2c9128fa2d7f9cd" providerId="LiveId" clId="{8C4F4029-6948-4023-8FDB-3D7467A4D6F0}" dt="2024-02-10T22:55:13.579" v="1937" actId="207"/>
          <ac:spMkLst>
            <pc:docMk/>
            <pc:sldMk cId="902815827" sldId="297"/>
            <ac:spMk id="12" creationId="{2E1DCF41-A6E6-2F79-D61F-FA5BADC2C4B1}"/>
          </ac:spMkLst>
        </pc:spChg>
        <pc:spChg chg="add del ord">
          <ac:chgData name="vishnu nair" userId="e2c9128fa2d7f9cd" providerId="LiveId" clId="{8C4F4029-6948-4023-8FDB-3D7467A4D6F0}" dt="2024-02-10T22:42:48.714" v="1892" actId="21"/>
          <ac:spMkLst>
            <pc:docMk/>
            <pc:sldMk cId="902815827" sldId="297"/>
            <ac:spMk id="13" creationId="{21E76AE8-368B-BA0D-58D1-0EB36D61B5A8}"/>
          </ac:spMkLst>
        </pc:spChg>
        <pc:spChg chg="add mod ord">
          <ac:chgData name="vishnu nair" userId="e2c9128fa2d7f9cd" providerId="LiveId" clId="{8C4F4029-6948-4023-8FDB-3D7467A4D6F0}" dt="2024-02-10T22:48:07.364" v="1920" actId="2085"/>
          <ac:spMkLst>
            <pc:docMk/>
            <pc:sldMk cId="902815827" sldId="297"/>
            <ac:spMk id="14" creationId="{1C5E5D9B-21F2-D1B5-27B4-339D1DA1EFE8}"/>
          </ac:spMkLst>
        </pc:spChg>
        <pc:spChg chg="add del mod">
          <ac:chgData name="vishnu nair" userId="e2c9128fa2d7f9cd" providerId="LiveId" clId="{8C4F4029-6948-4023-8FDB-3D7467A4D6F0}" dt="2024-02-10T22:54:55.169" v="1936" actId="478"/>
          <ac:spMkLst>
            <pc:docMk/>
            <pc:sldMk cId="902815827" sldId="297"/>
            <ac:spMk id="15" creationId="{5CA4E5F6-AD51-A24D-FB44-798CD032BFA9}"/>
          </ac:spMkLst>
        </pc:spChg>
        <pc:spChg chg="add mod">
          <ac:chgData name="vishnu nair" userId="e2c9128fa2d7f9cd" providerId="LiveId" clId="{8C4F4029-6948-4023-8FDB-3D7467A4D6F0}" dt="2024-02-11T05:07:33.991" v="2351" actId="1076"/>
          <ac:spMkLst>
            <pc:docMk/>
            <pc:sldMk cId="902815827" sldId="297"/>
            <ac:spMk id="18" creationId="{F65FC0B0-94E3-247B-A3C1-D4BB901AC1AB}"/>
          </ac:spMkLst>
        </pc:spChg>
        <pc:spChg chg="del mod">
          <ac:chgData name="vishnu nair" userId="e2c9128fa2d7f9cd" providerId="LiveId" clId="{8C4F4029-6948-4023-8FDB-3D7467A4D6F0}" dt="2024-02-10T22:47:43.916" v="1916" actId="478"/>
          <ac:spMkLst>
            <pc:docMk/>
            <pc:sldMk cId="902815827" sldId="297"/>
            <ac:spMk id="24" creationId="{9BC0C3A9-A628-B283-3EDE-D45E64630F3A}"/>
          </ac:spMkLst>
        </pc:spChg>
        <pc:picChg chg="del">
          <ac:chgData name="vishnu nair" userId="e2c9128fa2d7f9cd" providerId="LiveId" clId="{8C4F4029-6948-4023-8FDB-3D7467A4D6F0}" dt="2024-02-10T22:38:15.675" v="1743" actId="478"/>
          <ac:picMkLst>
            <pc:docMk/>
            <pc:sldMk cId="902815827" sldId="297"/>
            <ac:picMk id="7" creationId="{949AC096-B26C-A2BA-1B3C-8A93890DF6AA}"/>
          </ac:picMkLst>
        </pc:picChg>
        <pc:picChg chg="add mod">
          <ac:chgData name="vishnu nair" userId="e2c9128fa2d7f9cd" providerId="LiveId" clId="{8C4F4029-6948-4023-8FDB-3D7467A4D6F0}" dt="2024-02-10T22:54:46.211" v="1935" actId="14100"/>
          <ac:picMkLst>
            <pc:docMk/>
            <pc:sldMk cId="902815827" sldId="297"/>
            <ac:picMk id="17" creationId="{30C81D88-8CCB-D6DB-7561-222893BD0D00}"/>
          </ac:picMkLst>
        </pc:picChg>
        <pc:picChg chg="del mod">
          <ac:chgData name="vishnu nair" userId="e2c9128fa2d7f9cd" providerId="LiveId" clId="{8C4F4029-6948-4023-8FDB-3D7467A4D6F0}" dt="2024-02-10T22:47:34.652" v="1915" actId="478"/>
          <ac:picMkLst>
            <pc:docMk/>
            <pc:sldMk cId="902815827" sldId="297"/>
            <ac:picMk id="23" creationId="{FD654C99-66ED-D18F-04FA-1FC6B139716A}"/>
          </ac:picMkLst>
        </pc:picChg>
      </pc:sldChg>
      <pc:sldChg chg="modSp add del mod modTransition">
        <pc:chgData name="vishnu nair" userId="e2c9128fa2d7f9cd" providerId="LiveId" clId="{8C4F4029-6948-4023-8FDB-3D7467A4D6F0}" dt="2024-02-10T21:59:07.152" v="792" actId="2696"/>
        <pc:sldMkLst>
          <pc:docMk/>
          <pc:sldMk cId="3333261031" sldId="297"/>
        </pc:sldMkLst>
        <pc:spChg chg="mod">
          <ac:chgData name="vishnu nair" userId="e2c9128fa2d7f9cd" providerId="LiveId" clId="{8C4F4029-6948-4023-8FDB-3D7467A4D6F0}" dt="2024-02-10T21:53:45.074" v="740" actId="1076"/>
          <ac:spMkLst>
            <pc:docMk/>
            <pc:sldMk cId="3333261031" sldId="297"/>
            <ac:spMk id="19" creationId="{F5D28971-4933-42CD-7F9F-9B38D963686B}"/>
          </ac:spMkLst>
        </pc:spChg>
      </pc:sldChg>
      <pc:sldChg chg="modSp add del mod">
        <pc:chgData name="vishnu nair" userId="e2c9128fa2d7f9cd" providerId="LiveId" clId="{8C4F4029-6948-4023-8FDB-3D7467A4D6F0}" dt="2024-02-10T21:52:58.940" v="728" actId="2890"/>
        <pc:sldMkLst>
          <pc:docMk/>
          <pc:sldMk cId="3426686127" sldId="297"/>
        </pc:sldMkLst>
        <pc:spChg chg="mod">
          <ac:chgData name="vishnu nair" userId="e2c9128fa2d7f9cd" providerId="LiveId" clId="{8C4F4029-6948-4023-8FDB-3D7467A4D6F0}" dt="2024-02-10T21:52:58.338" v="727" actId="14100"/>
          <ac:spMkLst>
            <pc:docMk/>
            <pc:sldMk cId="3426686127" sldId="297"/>
            <ac:spMk id="19" creationId="{8AF9D765-776E-2BA8-FCDF-88347350D9A1}"/>
          </ac:spMkLst>
        </pc:spChg>
      </pc:sldChg>
      <pc:sldChg chg="addSp delSp modSp add del mod modTransition">
        <pc:chgData name="vishnu nair" userId="e2c9128fa2d7f9cd" providerId="LiveId" clId="{8C4F4029-6948-4023-8FDB-3D7467A4D6F0}" dt="2024-02-11T05:12:22.731" v="2394" actId="2696"/>
        <pc:sldMkLst>
          <pc:docMk/>
          <pc:sldMk cId="1038869154" sldId="298"/>
        </pc:sldMkLst>
        <pc:spChg chg="mod">
          <ac:chgData name="vishnu nair" userId="e2c9128fa2d7f9cd" providerId="LiveId" clId="{8C4F4029-6948-4023-8FDB-3D7467A4D6F0}" dt="2024-02-10T22:50:37.685" v="1927" actId="207"/>
          <ac:spMkLst>
            <pc:docMk/>
            <pc:sldMk cId="1038869154" sldId="298"/>
            <ac:spMk id="3" creationId="{F7E33E22-8180-0614-6FEB-96B0DAF2EB8D}"/>
          </ac:spMkLst>
        </pc:spChg>
        <pc:spChg chg="mod">
          <ac:chgData name="vishnu nair" userId="e2c9128fa2d7f9cd" providerId="LiveId" clId="{8C4F4029-6948-4023-8FDB-3D7467A4D6F0}" dt="2024-02-10T22:50:37.685" v="1927" actId="207"/>
          <ac:spMkLst>
            <pc:docMk/>
            <pc:sldMk cId="1038869154" sldId="298"/>
            <ac:spMk id="4" creationId="{86C1ABD1-DC18-904A-B080-52C8978C80FB}"/>
          </ac:spMkLst>
        </pc:spChg>
        <pc:spChg chg="add del mod">
          <ac:chgData name="vishnu nair" userId="e2c9128fa2d7f9cd" providerId="LiveId" clId="{8C4F4029-6948-4023-8FDB-3D7467A4D6F0}" dt="2024-02-11T05:10:03.528" v="2369" actId="21"/>
          <ac:spMkLst>
            <pc:docMk/>
            <pc:sldMk cId="1038869154" sldId="298"/>
            <ac:spMk id="5" creationId="{013E722A-D177-ACF4-2EAD-4EEE012600A9}"/>
          </ac:spMkLst>
        </pc:spChg>
        <pc:spChg chg="add del mod">
          <ac:chgData name="vishnu nair" userId="e2c9128fa2d7f9cd" providerId="LiveId" clId="{8C4F4029-6948-4023-8FDB-3D7467A4D6F0}" dt="2024-02-10T23:05:38.786" v="2037" actId="1076"/>
          <ac:spMkLst>
            <pc:docMk/>
            <pc:sldMk cId="1038869154" sldId="298"/>
            <ac:spMk id="8" creationId="{97ED08D3-FE4E-BEC1-C145-F6F00A6E1E88}"/>
          </ac:spMkLst>
        </pc:spChg>
        <pc:spChg chg="mod">
          <ac:chgData name="vishnu nair" userId="e2c9128fa2d7f9cd" providerId="LiveId" clId="{8C4F4029-6948-4023-8FDB-3D7467A4D6F0}" dt="2024-02-10T22:55:48.117" v="1940" actId="207"/>
          <ac:spMkLst>
            <pc:docMk/>
            <pc:sldMk cId="1038869154" sldId="298"/>
            <ac:spMk id="9" creationId="{47ED547C-4FF5-35CC-7CA7-7F4ABA8A3CA1}"/>
          </ac:spMkLst>
        </pc:spChg>
        <pc:spChg chg="mod">
          <ac:chgData name="vishnu nair" userId="e2c9128fa2d7f9cd" providerId="LiveId" clId="{8C4F4029-6948-4023-8FDB-3D7467A4D6F0}" dt="2024-02-10T22:55:48.117" v="1940" actId="207"/>
          <ac:spMkLst>
            <pc:docMk/>
            <pc:sldMk cId="1038869154" sldId="298"/>
            <ac:spMk id="10" creationId="{7FB610C7-D289-BBA8-687F-B82A0A99BA01}"/>
          </ac:spMkLst>
        </pc:spChg>
        <pc:spChg chg="mod">
          <ac:chgData name="vishnu nair" userId="e2c9128fa2d7f9cd" providerId="LiveId" clId="{8C4F4029-6948-4023-8FDB-3D7467A4D6F0}" dt="2024-02-10T22:55:48.117" v="1940" actId="207"/>
          <ac:spMkLst>
            <pc:docMk/>
            <pc:sldMk cId="1038869154" sldId="298"/>
            <ac:spMk id="11" creationId="{9592C599-32E2-CA72-8CD1-944140FFD90D}"/>
          </ac:spMkLst>
        </pc:spChg>
        <pc:spChg chg="mod">
          <ac:chgData name="vishnu nair" userId="e2c9128fa2d7f9cd" providerId="LiveId" clId="{8C4F4029-6948-4023-8FDB-3D7467A4D6F0}" dt="2024-02-10T22:55:48.117" v="1940" actId="207"/>
          <ac:spMkLst>
            <pc:docMk/>
            <pc:sldMk cId="1038869154" sldId="298"/>
            <ac:spMk id="12" creationId="{847A6A10-829D-95FB-1511-348A4758EDF2}"/>
          </ac:spMkLst>
        </pc:spChg>
        <pc:spChg chg="add del mod">
          <ac:chgData name="vishnu nair" userId="e2c9128fa2d7f9cd" providerId="LiveId" clId="{8C4F4029-6948-4023-8FDB-3D7467A4D6F0}" dt="2024-02-10T23:04:37.072" v="2018" actId="478"/>
          <ac:spMkLst>
            <pc:docMk/>
            <pc:sldMk cId="1038869154" sldId="298"/>
            <ac:spMk id="13" creationId="{EE596C95-F1E2-28C7-69DF-96E80AEB2939}"/>
          </ac:spMkLst>
        </pc:spChg>
        <pc:spChg chg="mod">
          <ac:chgData name="vishnu nair" userId="e2c9128fa2d7f9cd" providerId="LiveId" clId="{8C4F4029-6948-4023-8FDB-3D7467A4D6F0}" dt="2024-02-10T22:56:04.489" v="1942" actId="207"/>
          <ac:spMkLst>
            <pc:docMk/>
            <pc:sldMk cId="1038869154" sldId="298"/>
            <ac:spMk id="14" creationId="{8C0798A9-EBAD-5F9E-8DAA-8C38F6B71A91}"/>
          </ac:spMkLst>
        </pc:spChg>
        <pc:spChg chg="del">
          <ac:chgData name="vishnu nair" userId="e2c9128fa2d7f9cd" providerId="LiveId" clId="{8C4F4029-6948-4023-8FDB-3D7467A4D6F0}" dt="2024-02-10T22:55:53.272" v="1941" actId="478"/>
          <ac:spMkLst>
            <pc:docMk/>
            <pc:sldMk cId="1038869154" sldId="298"/>
            <ac:spMk id="15" creationId="{8CCF0C77-4190-6D53-F356-B4D3F4136AFB}"/>
          </ac:spMkLst>
        </pc:spChg>
        <pc:spChg chg="add del mod">
          <ac:chgData name="vishnu nair" userId="e2c9128fa2d7f9cd" providerId="LiveId" clId="{8C4F4029-6948-4023-8FDB-3D7467A4D6F0}" dt="2024-02-10T23:04:37.072" v="2018" actId="478"/>
          <ac:spMkLst>
            <pc:docMk/>
            <pc:sldMk cId="1038869154" sldId="298"/>
            <ac:spMk id="16" creationId="{5FF28C62-CE18-055C-8474-FB4494972C8A}"/>
          </ac:spMkLst>
        </pc:spChg>
        <pc:picChg chg="add del mod">
          <ac:chgData name="vishnu nair" userId="e2c9128fa2d7f9cd" providerId="LiveId" clId="{8C4F4029-6948-4023-8FDB-3D7467A4D6F0}" dt="2024-02-11T05:10:35.423" v="2372" actId="21"/>
          <ac:picMkLst>
            <pc:docMk/>
            <pc:sldMk cId="1038869154" sldId="298"/>
            <ac:picMk id="7" creationId="{BA774AE4-2D3A-B4B5-D592-4FA4317D52BD}"/>
          </ac:picMkLst>
        </pc:picChg>
      </pc:sldChg>
      <pc:sldChg chg="add del">
        <pc:chgData name="vishnu nair" userId="e2c9128fa2d7f9cd" providerId="LiveId" clId="{8C4F4029-6948-4023-8FDB-3D7467A4D6F0}" dt="2024-02-10T22:44:49.453" v="1896" actId="47"/>
        <pc:sldMkLst>
          <pc:docMk/>
          <pc:sldMk cId="1254493470" sldId="298"/>
        </pc:sldMkLst>
      </pc:sldChg>
      <pc:sldChg chg="addSp delSp modSp add del mod">
        <pc:chgData name="vishnu nair" userId="e2c9128fa2d7f9cd" providerId="LiveId" clId="{8C4F4029-6948-4023-8FDB-3D7467A4D6F0}" dt="2024-02-10T22:01:49.740" v="819" actId="2696"/>
        <pc:sldMkLst>
          <pc:docMk/>
          <pc:sldMk cId="3950902888" sldId="298"/>
        </pc:sldMkLst>
        <pc:spChg chg="add del mod">
          <ac:chgData name="vishnu nair" userId="e2c9128fa2d7f9cd" providerId="LiveId" clId="{8C4F4029-6948-4023-8FDB-3D7467A4D6F0}" dt="2024-02-10T21:58:47.602" v="789"/>
          <ac:spMkLst>
            <pc:docMk/>
            <pc:sldMk cId="3950902888" sldId="298"/>
            <ac:spMk id="2" creationId="{15751FD5-EBAB-595C-2D14-41DE6C252BC8}"/>
          </ac:spMkLst>
        </pc:spChg>
        <pc:spChg chg="add del ord">
          <ac:chgData name="vishnu nair" userId="e2c9128fa2d7f9cd" providerId="LiveId" clId="{8C4F4029-6948-4023-8FDB-3D7467A4D6F0}" dt="2024-02-10T21:58:47.602" v="789"/>
          <ac:spMkLst>
            <pc:docMk/>
            <pc:sldMk cId="3950902888" sldId="298"/>
            <ac:spMk id="3" creationId="{33D3F9A9-7751-B52C-A5BE-696AA5B8A761}"/>
          </ac:spMkLst>
        </pc:spChg>
        <pc:spChg chg="mod">
          <ac:chgData name="vishnu nair" userId="e2c9128fa2d7f9cd" providerId="LiveId" clId="{8C4F4029-6948-4023-8FDB-3D7467A4D6F0}" dt="2024-02-10T21:58:59.312" v="790" actId="207"/>
          <ac:spMkLst>
            <pc:docMk/>
            <pc:sldMk cId="3950902888" sldId="298"/>
            <ac:spMk id="4" creationId="{D22BF70D-C16A-BC11-11D2-4E0BDD25971B}"/>
          </ac:spMkLst>
        </pc:spChg>
        <pc:spChg chg="del mod">
          <ac:chgData name="vishnu nair" userId="e2c9128fa2d7f9cd" providerId="LiveId" clId="{8C4F4029-6948-4023-8FDB-3D7467A4D6F0}" dt="2024-02-10T21:57:06.237" v="761" actId="478"/>
          <ac:spMkLst>
            <pc:docMk/>
            <pc:sldMk cId="3950902888" sldId="298"/>
            <ac:spMk id="19" creationId="{24F2C4E2-8E15-D66E-7010-ABA4025AF4A4}"/>
          </ac:spMkLst>
        </pc:spChg>
        <pc:picChg chg="mod">
          <ac:chgData name="vishnu nair" userId="e2c9128fa2d7f9cd" providerId="LiveId" clId="{8C4F4029-6948-4023-8FDB-3D7467A4D6F0}" dt="2024-02-10T21:57:19.889" v="765" actId="1076"/>
          <ac:picMkLst>
            <pc:docMk/>
            <pc:sldMk cId="3950902888" sldId="298"/>
            <ac:picMk id="5" creationId="{674BA160-88E0-51D8-ADED-CA002131EE4D}"/>
          </ac:picMkLst>
        </pc:picChg>
      </pc:sldChg>
      <pc:sldChg chg="add del">
        <pc:chgData name="vishnu nair" userId="e2c9128fa2d7f9cd" providerId="LiveId" clId="{8C4F4029-6948-4023-8FDB-3D7467A4D6F0}" dt="2024-02-10T22:44:51.141" v="1897" actId="47"/>
        <pc:sldMkLst>
          <pc:docMk/>
          <pc:sldMk cId="1446058397" sldId="299"/>
        </pc:sldMkLst>
      </pc:sldChg>
      <pc:sldChg chg="addSp delSp modSp add del mod">
        <pc:chgData name="vishnu nair" userId="e2c9128fa2d7f9cd" providerId="LiveId" clId="{8C4F4029-6948-4023-8FDB-3D7467A4D6F0}" dt="2024-02-10T22:01:47.665" v="818" actId="2696"/>
        <pc:sldMkLst>
          <pc:docMk/>
          <pc:sldMk cId="1596406004" sldId="299"/>
        </pc:sldMkLst>
        <pc:spChg chg="add del mod">
          <ac:chgData name="vishnu nair" userId="e2c9128fa2d7f9cd" providerId="LiveId" clId="{8C4F4029-6948-4023-8FDB-3D7467A4D6F0}" dt="2024-02-10T22:00:12.168" v="805" actId="478"/>
          <ac:spMkLst>
            <pc:docMk/>
            <pc:sldMk cId="1596406004" sldId="299"/>
            <ac:spMk id="3" creationId="{2269323F-9820-9FE3-6980-3D7B2C5BB33E}"/>
          </ac:spMkLst>
        </pc:spChg>
        <pc:spChg chg="mod">
          <ac:chgData name="vishnu nair" userId="e2c9128fa2d7f9cd" providerId="LiveId" clId="{8C4F4029-6948-4023-8FDB-3D7467A4D6F0}" dt="2024-02-10T22:01:10.193" v="815" actId="1076"/>
          <ac:spMkLst>
            <pc:docMk/>
            <pc:sldMk cId="1596406004" sldId="299"/>
            <ac:spMk id="4" creationId="{9FE04DF9-AB4E-0BDE-C8AE-E1E4B26F853C}"/>
          </ac:spMkLst>
        </pc:spChg>
        <pc:picChg chg="add del mod">
          <ac:chgData name="vishnu nair" userId="e2c9128fa2d7f9cd" providerId="LiveId" clId="{8C4F4029-6948-4023-8FDB-3D7467A4D6F0}" dt="2024-02-10T22:00:22.018" v="808" actId="478"/>
          <ac:picMkLst>
            <pc:docMk/>
            <pc:sldMk cId="1596406004" sldId="299"/>
            <ac:picMk id="2" creationId="{484722A7-4B63-6870-D1A8-5469886E4E61}"/>
          </ac:picMkLst>
        </pc:picChg>
        <pc:picChg chg="mod">
          <ac:chgData name="vishnu nair" userId="e2c9128fa2d7f9cd" providerId="LiveId" clId="{8C4F4029-6948-4023-8FDB-3D7467A4D6F0}" dt="2024-02-10T22:01:37.472" v="817" actId="14100"/>
          <ac:picMkLst>
            <pc:docMk/>
            <pc:sldMk cId="1596406004" sldId="299"/>
            <ac:picMk id="5" creationId="{CE5B0E7B-9AC7-81CD-D534-BF28CBA675C4}"/>
          </ac:picMkLst>
        </pc:picChg>
      </pc:sldChg>
      <pc:sldChg chg="addSp delSp modSp add del mod">
        <pc:chgData name="vishnu nair" userId="e2c9128fa2d7f9cd" providerId="LiveId" clId="{8C4F4029-6948-4023-8FDB-3D7467A4D6F0}" dt="2024-02-11T05:16:54.772" v="2523" actId="2696"/>
        <pc:sldMkLst>
          <pc:docMk/>
          <pc:sldMk cId="4104569728" sldId="299"/>
        </pc:sldMkLst>
        <pc:spChg chg="mod">
          <ac:chgData name="vishnu nair" userId="e2c9128fa2d7f9cd" providerId="LiveId" clId="{8C4F4029-6948-4023-8FDB-3D7467A4D6F0}" dt="2024-02-10T22:57:22.660" v="1950" actId="207"/>
          <ac:spMkLst>
            <pc:docMk/>
            <pc:sldMk cId="4104569728" sldId="299"/>
            <ac:spMk id="5" creationId="{BD517D8B-CEBC-9233-9C3D-1BC8F2897E8B}"/>
          </ac:spMkLst>
        </pc:spChg>
        <pc:spChg chg="mod">
          <ac:chgData name="vishnu nair" userId="e2c9128fa2d7f9cd" providerId="LiveId" clId="{8C4F4029-6948-4023-8FDB-3D7467A4D6F0}" dt="2024-02-10T22:57:22.660" v="1950" actId="207"/>
          <ac:spMkLst>
            <pc:docMk/>
            <pc:sldMk cId="4104569728" sldId="299"/>
            <ac:spMk id="8" creationId="{09711EE0-EB61-9199-0AF8-54B36C9EC825}"/>
          </ac:spMkLst>
        </pc:spChg>
        <pc:spChg chg="mod">
          <ac:chgData name="vishnu nair" userId="e2c9128fa2d7f9cd" providerId="LiveId" clId="{8C4F4029-6948-4023-8FDB-3D7467A4D6F0}" dt="2024-02-11T04:51:23.265" v="2091" actId="20577"/>
          <ac:spMkLst>
            <pc:docMk/>
            <pc:sldMk cId="4104569728" sldId="299"/>
            <ac:spMk id="9" creationId="{8247424F-0B82-AA48-9A2E-C750DE5B7CC7}"/>
          </ac:spMkLst>
        </pc:spChg>
        <pc:spChg chg="mod">
          <ac:chgData name="vishnu nair" userId="e2c9128fa2d7f9cd" providerId="LiveId" clId="{8C4F4029-6948-4023-8FDB-3D7467A4D6F0}" dt="2024-02-10T22:57:22.660" v="1950" actId="207"/>
          <ac:spMkLst>
            <pc:docMk/>
            <pc:sldMk cId="4104569728" sldId="299"/>
            <ac:spMk id="11" creationId="{D4FE1545-2A76-6CF6-E1AF-9C682D028E2D}"/>
          </ac:spMkLst>
        </pc:spChg>
        <pc:spChg chg="mod">
          <ac:chgData name="vishnu nair" userId="e2c9128fa2d7f9cd" providerId="LiveId" clId="{8C4F4029-6948-4023-8FDB-3D7467A4D6F0}" dt="2024-02-10T22:57:22.660" v="1950" actId="207"/>
          <ac:spMkLst>
            <pc:docMk/>
            <pc:sldMk cId="4104569728" sldId="299"/>
            <ac:spMk id="12" creationId="{BF4FC27C-E5EE-2CAD-7BD0-E150B95F9764}"/>
          </ac:spMkLst>
        </pc:spChg>
        <pc:spChg chg="mod">
          <ac:chgData name="vishnu nair" userId="e2c9128fa2d7f9cd" providerId="LiveId" clId="{8C4F4029-6948-4023-8FDB-3D7467A4D6F0}" dt="2024-02-11T04:51:03.449" v="2084" actId="14100"/>
          <ac:spMkLst>
            <pc:docMk/>
            <pc:sldMk cId="4104569728" sldId="299"/>
            <ac:spMk id="14" creationId="{7DC4C929-2013-4EF4-A8EF-B0FFEABB9D16}"/>
          </ac:spMkLst>
        </pc:spChg>
        <pc:spChg chg="del">
          <ac:chgData name="vishnu nair" userId="e2c9128fa2d7f9cd" providerId="LiveId" clId="{8C4F4029-6948-4023-8FDB-3D7467A4D6F0}" dt="2024-02-10T22:58:38.093" v="1956" actId="478"/>
          <ac:spMkLst>
            <pc:docMk/>
            <pc:sldMk cId="4104569728" sldId="299"/>
            <ac:spMk id="15" creationId="{F2FF989D-FEAA-3C11-AD4E-E52D33CC6691}"/>
          </ac:spMkLst>
        </pc:spChg>
        <pc:picChg chg="add del mod">
          <ac:chgData name="vishnu nair" userId="e2c9128fa2d7f9cd" providerId="LiveId" clId="{8C4F4029-6948-4023-8FDB-3D7467A4D6F0}" dt="2024-02-11T05:13:17.937" v="2406" actId="21"/>
          <ac:picMkLst>
            <pc:docMk/>
            <pc:sldMk cId="4104569728" sldId="299"/>
            <ac:picMk id="7" creationId="{4FA69588-0C30-47C4-DFAB-AE181874A115}"/>
          </ac:picMkLst>
        </pc:picChg>
      </pc:sldChg>
      <pc:sldChg chg="addSp delSp modSp add del mod">
        <pc:chgData name="vishnu nair" userId="e2c9128fa2d7f9cd" providerId="LiveId" clId="{8C4F4029-6948-4023-8FDB-3D7467A4D6F0}" dt="2024-02-11T05:19:51.773" v="2591" actId="2696"/>
        <pc:sldMkLst>
          <pc:docMk/>
          <pc:sldMk cId="765674588" sldId="300"/>
        </pc:sldMkLst>
        <pc:spChg chg="mod">
          <ac:chgData name="vishnu nair" userId="e2c9128fa2d7f9cd" providerId="LiveId" clId="{8C4F4029-6948-4023-8FDB-3D7467A4D6F0}" dt="2024-02-10T22:58:56.825" v="1958" actId="207"/>
          <ac:spMkLst>
            <pc:docMk/>
            <pc:sldMk cId="765674588" sldId="300"/>
            <ac:spMk id="5" creationId="{9006C03F-9877-4F50-9A75-3BEC019544D2}"/>
          </ac:spMkLst>
        </pc:spChg>
        <pc:spChg chg="mod">
          <ac:chgData name="vishnu nair" userId="e2c9128fa2d7f9cd" providerId="LiveId" clId="{8C4F4029-6948-4023-8FDB-3D7467A4D6F0}" dt="2024-02-10T22:58:56.825" v="1958" actId="207"/>
          <ac:spMkLst>
            <pc:docMk/>
            <pc:sldMk cId="765674588" sldId="300"/>
            <ac:spMk id="8" creationId="{8F7FE40E-9AD3-6347-93C4-7B7D7F4085DC}"/>
          </ac:spMkLst>
        </pc:spChg>
        <pc:spChg chg="mod">
          <ac:chgData name="vishnu nair" userId="e2c9128fa2d7f9cd" providerId="LiveId" clId="{8C4F4029-6948-4023-8FDB-3D7467A4D6F0}" dt="2024-02-10T22:58:56.825" v="1958" actId="207"/>
          <ac:spMkLst>
            <pc:docMk/>
            <pc:sldMk cId="765674588" sldId="300"/>
            <ac:spMk id="9" creationId="{E589840D-1F4A-1986-9E1D-EC1CF35C5861}"/>
          </ac:spMkLst>
        </pc:spChg>
        <pc:spChg chg="mod">
          <ac:chgData name="vishnu nair" userId="e2c9128fa2d7f9cd" providerId="LiveId" clId="{8C4F4029-6948-4023-8FDB-3D7467A4D6F0}" dt="2024-02-10T22:58:56.825" v="1958" actId="207"/>
          <ac:spMkLst>
            <pc:docMk/>
            <pc:sldMk cId="765674588" sldId="300"/>
            <ac:spMk id="10" creationId="{9AA5D1C6-6167-5D83-284F-15C856AA637F}"/>
          </ac:spMkLst>
        </pc:spChg>
        <pc:spChg chg="mod">
          <ac:chgData name="vishnu nair" userId="e2c9128fa2d7f9cd" providerId="LiveId" clId="{8C4F4029-6948-4023-8FDB-3D7467A4D6F0}" dt="2024-02-11T04:54:48.120" v="2114" actId="1076"/>
          <ac:spMkLst>
            <pc:docMk/>
            <pc:sldMk cId="765674588" sldId="300"/>
            <ac:spMk id="11" creationId="{195CFFD8-D62A-6466-9EE0-9FB680EF38B0}"/>
          </ac:spMkLst>
        </pc:spChg>
        <pc:spChg chg="mod">
          <ac:chgData name="vishnu nair" userId="e2c9128fa2d7f9cd" providerId="LiveId" clId="{8C4F4029-6948-4023-8FDB-3D7467A4D6F0}" dt="2024-02-10T22:59:10.717" v="1959" actId="207"/>
          <ac:spMkLst>
            <pc:docMk/>
            <pc:sldMk cId="765674588" sldId="300"/>
            <ac:spMk id="14" creationId="{E9241DE0-A3D4-2FD7-DDB3-DA0362B4D221}"/>
          </ac:spMkLst>
        </pc:spChg>
        <pc:spChg chg="del">
          <ac:chgData name="vishnu nair" userId="e2c9128fa2d7f9cd" providerId="LiveId" clId="{8C4F4029-6948-4023-8FDB-3D7467A4D6F0}" dt="2024-02-10T22:59:46.153" v="1964" actId="478"/>
          <ac:spMkLst>
            <pc:docMk/>
            <pc:sldMk cId="765674588" sldId="300"/>
            <ac:spMk id="15" creationId="{A0BBF62A-129A-FEA9-1D52-C51DD09BA876}"/>
          </ac:spMkLst>
        </pc:spChg>
        <pc:picChg chg="add del mod">
          <ac:chgData name="vishnu nair" userId="e2c9128fa2d7f9cd" providerId="LiveId" clId="{8C4F4029-6948-4023-8FDB-3D7467A4D6F0}" dt="2024-02-11T05:18:21.182" v="2541" actId="21"/>
          <ac:picMkLst>
            <pc:docMk/>
            <pc:sldMk cId="765674588" sldId="300"/>
            <ac:picMk id="7" creationId="{5B2F99E5-2EA0-BFBF-7252-83A415650F03}"/>
          </ac:picMkLst>
        </pc:picChg>
      </pc:sldChg>
      <pc:sldChg chg="add del">
        <pc:chgData name="vishnu nair" userId="e2c9128fa2d7f9cd" providerId="LiveId" clId="{8C4F4029-6948-4023-8FDB-3D7467A4D6F0}" dt="2024-02-10T22:44:52.757" v="1898" actId="47"/>
        <pc:sldMkLst>
          <pc:docMk/>
          <pc:sldMk cId="1831261410" sldId="300"/>
        </pc:sldMkLst>
      </pc:sldChg>
      <pc:sldChg chg="addSp delSp modSp add mod modTransition">
        <pc:chgData name="vishnu nair" userId="e2c9128fa2d7f9cd" providerId="LiveId" clId="{8C4F4029-6948-4023-8FDB-3D7467A4D6F0}" dt="2024-02-11T05:12:15.593" v="2393" actId="20577"/>
        <pc:sldMkLst>
          <pc:docMk/>
          <pc:sldMk cId="1600726332" sldId="301"/>
        </pc:sldMkLst>
        <pc:spChg chg="add del mod">
          <ac:chgData name="vishnu nair" userId="e2c9128fa2d7f9cd" providerId="LiveId" clId="{8C4F4029-6948-4023-8FDB-3D7467A4D6F0}" dt="2024-02-11T05:08:41.221" v="2360" actId="478"/>
          <ac:spMkLst>
            <pc:docMk/>
            <pc:sldMk cId="1600726332" sldId="301"/>
            <ac:spMk id="2" creationId="{CC303A37-9D23-56FC-E882-2C48D94407B6}"/>
          </ac:spMkLst>
        </pc:spChg>
        <pc:spChg chg="del">
          <ac:chgData name="vishnu nair" userId="e2c9128fa2d7f9cd" providerId="LiveId" clId="{8C4F4029-6948-4023-8FDB-3D7467A4D6F0}" dt="2024-02-11T05:08:43.793" v="2361" actId="478"/>
          <ac:spMkLst>
            <pc:docMk/>
            <pc:sldMk cId="1600726332" sldId="301"/>
            <ac:spMk id="3" creationId="{55B18586-0DEC-CE39-F86D-A7915A126897}"/>
          </ac:spMkLst>
        </pc:spChg>
        <pc:spChg chg="del">
          <ac:chgData name="vishnu nair" userId="e2c9128fa2d7f9cd" providerId="LiveId" clId="{8C4F4029-6948-4023-8FDB-3D7467A4D6F0}" dt="2024-02-11T05:08:55.081" v="2363" actId="478"/>
          <ac:spMkLst>
            <pc:docMk/>
            <pc:sldMk cId="1600726332" sldId="301"/>
            <ac:spMk id="5" creationId="{8D794575-39A9-A2EC-57CA-82023EE500C0}"/>
          </ac:spMkLst>
        </pc:spChg>
        <pc:spChg chg="mod">
          <ac:chgData name="vishnu nair" userId="e2c9128fa2d7f9cd" providerId="LiveId" clId="{8C4F4029-6948-4023-8FDB-3D7467A4D6F0}" dt="2024-02-11T05:09:27.881" v="2367" actId="1076"/>
          <ac:spMkLst>
            <pc:docMk/>
            <pc:sldMk cId="1600726332" sldId="301"/>
            <ac:spMk id="8" creationId="{AD1C72E5-CEE6-F256-2AD4-B70551F906D7}"/>
          </ac:spMkLst>
        </pc:spChg>
        <pc:spChg chg="mod">
          <ac:chgData name="vishnu nair" userId="e2c9128fa2d7f9cd" providerId="LiveId" clId="{8C4F4029-6948-4023-8FDB-3D7467A4D6F0}" dt="2024-02-11T05:09:50.958" v="2368" actId="207"/>
          <ac:spMkLst>
            <pc:docMk/>
            <pc:sldMk cId="1600726332" sldId="301"/>
            <ac:spMk id="14" creationId="{98E6BAE5-1E79-CC3C-380B-BAD7B8D14317}"/>
          </ac:spMkLst>
        </pc:spChg>
        <pc:spChg chg="mod">
          <ac:chgData name="vishnu nair" userId="e2c9128fa2d7f9cd" providerId="LiveId" clId="{8C4F4029-6948-4023-8FDB-3D7467A4D6F0}" dt="2024-02-11T05:12:15.593" v="2393" actId="20577"/>
          <ac:spMkLst>
            <pc:docMk/>
            <pc:sldMk cId="1600726332" sldId="301"/>
            <ac:spMk id="18" creationId="{24674FD7-1893-C4B7-7961-9561AC541ADA}"/>
          </ac:spMkLst>
        </pc:spChg>
        <pc:picChg chg="add mod">
          <ac:chgData name="vishnu nair" userId="e2c9128fa2d7f9cd" providerId="LiveId" clId="{8C4F4029-6948-4023-8FDB-3D7467A4D6F0}" dt="2024-02-11T05:10:39.658" v="2374"/>
          <ac:picMkLst>
            <pc:docMk/>
            <pc:sldMk cId="1600726332" sldId="301"/>
            <ac:picMk id="7" creationId="{BA774AE4-2D3A-B4B5-D592-4FA4317D52BD}"/>
          </ac:picMkLst>
        </pc:picChg>
        <pc:picChg chg="del">
          <ac:chgData name="vishnu nair" userId="e2c9128fa2d7f9cd" providerId="LiveId" clId="{8C4F4029-6948-4023-8FDB-3D7467A4D6F0}" dt="2024-02-11T05:10:38.522" v="2373" actId="478"/>
          <ac:picMkLst>
            <pc:docMk/>
            <pc:sldMk cId="1600726332" sldId="301"/>
            <ac:picMk id="17" creationId="{AC2CD9D3-F523-837E-20AC-32FE608DF2B1}"/>
          </ac:picMkLst>
        </pc:picChg>
      </pc:sldChg>
      <pc:sldChg chg="addSp delSp modSp add mod">
        <pc:chgData name="vishnu nair" userId="e2c9128fa2d7f9cd" providerId="LiveId" clId="{8C4F4029-6948-4023-8FDB-3D7467A4D6F0}" dt="2024-02-11T05:17:38.147" v="2532" actId="207"/>
        <pc:sldMkLst>
          <pc:docMk/>
          <pc:sldMk cId="2881608180" sldId="302"/>
        </pc:sldMkLst>
        <pc:spChg chg="del">
          <ac:chgData name="vishnu nair" userId="e2c9128fa2d7f9cd" providerId="LiveId" clId="{8C4F4029-6948-4023-8FDB-3D7467A4D6F0}" dt="2024-02-11T05:12:45.173" v="2398" actId="478"/>
          <ac:spMkLst>
            <pc:docMk/>
            <pc:sldMk cId="2881608180" sldId="302"/>
            <ac:spMk id="8" creationId="{F4D102EF-7137-4586-7C8D-4683B02FC218}"/>
          </ac:spMkLst>
        </pc:spChg>
        <pc:spChg chg="del">
          <ac:chgData name="vishnu nair" userId="e2c9128fa2d7f9cd" providerId="LiveId" clId="{8C4F4029-6948-4023-8FDB-3D7467A4D6F0}" dt="2024-02-11T05:12:53.923" v="2400" actId="478"/>
          <ac:spMkLst>
            <pc:docMk/>
            <pc:sldMk cId="2881608180" sldId="302"/>
            <ac:spMk id="9" creationId="{679C58BD-5CDE-AA83-61A9-46E3822531D0}"/>
          </ac:spMkLst>
        </pc:spChg>
        <pc:spChg chg="mod">
          <ac:chgData name="vishnu nair" userId="e2c9128fa2d7f9cd" providerId="LiveId" clId="{8C4F4029-6948-4023-8FDB-3D7467A4D6F0}" dt="2024-02-11T05:12:50.754" v="2399" actId="207"/>
          <ac:spMkLst>
            <pc:docMk/>
            <pc:sldMk cId="2881608180" sldId="302"/>
            <ac:spMk id="10" creationId="{20592D50-DAE4-89F1-413B-0C5BEAE28A5B}"/>
          </ac:spMkLst>
        </pc:spChg>
        <pc:spChg chg="mod">
          <ac:chgData name="vishnu nair" userId="e2c9128fa2d7f9cd" providerId="LiveId" clId="{8C4F4029-6948-4023-8FDB-3D7467A4D6F0}" dt="2024-02-11T05:17:38.147" v="2532" actId="207"/>
          <ac:spMkLst>
            <pc:docMk/>
            <pc:sldMk cId="2881608180" sldId="302"/>
            <ac:spMk id="14" creationId="{18FCE4C5-3FE9-F43C-90D9-8354B3421EEF}"/>
          </ac:spMkLst>
        </pc:spChg>
        <pc:spChg chg="mod">
          <ac:chgData name="vishnu nair" userId="e2c9128fa2d7f9cd" providerId="LiveId" clId="{8C4F4029-6948-4023-8FDB-3D7467A4D6F0}" dt="2024-02-11T05:16:47.867" v="2522" actId="20577"/>
          <ac:spMkLst>
            <pc:docMk/>
            <pc:sldMk cId="2881608180" sldId="302"/>
            <ac:spMk id="18" creationId="{01F3C8EC-AB7A-9F38-BABF-686ECAF11054}"/>
          </ac:spMkLst>
        </pc:spChg>
        <pc:picChg chg="add mod">
          <ac:chgData name="vishnu nair" userId="e2c9128fa2d7f9cd" providerId="LiveId" clId="{8C4F4029-6948-4023-8FDB-3D7467A4D6F0}" dt="2024-02-11T05:13:08.294" v="2403"/>
          <ac:picMkLst>
            <pc:docMk/>
            <pc:sldMk cId="2881608180" sldId="302"/>
            <ac:picMk id="2" creationId="{4FA69588-0C30-47C4-DFAB-AE181874A115}"/>
          </ac:picMkLst>
        </pc:picChg>
        <pc:picChg chg="add mod">
          <ac:chgData name="vishnu nair" userId="e2c9128fa2d7f9cd" providerId="LiveId" clId="{8C4F4029-6948-4023-8FDB-3D7467A4D6F0}" dt="2024-02-11T05:13:19.600" v="2407"/>
          <ac:picMkLst>
            <pc:docMk/>
            <pc:sldMk cId="2881608180" sldId="302"/>
            <ac:picMk id="3" creationId="{4FA69588-0C30-47C4-DFAB-AE181874A115}"/>
          </ac:picMkLst>
        </pc:picChg>
        <pc:picChg chg="del">
          <ac:chgData name="vishnu nair" userId="e2c9128fa2d7f9cd" providerId="LiveId" clId="{8C4F4029-6948-4023-8FDB-3D7467A4D6F0}" dt="2024-02-11T05:13:15.641" v="2405" actId="478"/>
          <ac:picMkLst>
            <pc:docMk/>
            <pc:sldMk cId="2881608180" sldId="302"/>
            <ac:picMk id="7" creationId="{71C20E5B-945B-55B1-3CF1-DDF8BFF31792}"/>
          </ac:picMkLst>
        </pc:picChg>
      </pc:sldChg>
      <pc:sldChg chg="new del">
        <pc:chgData name="vishnu nair" userId="e2c9128fa2d7f9cd" providerId="LiveId" clId="{8C4F4029-6948-4023-8FDB-3D7467A4D6F0}" dt="2024-02-11T05:17:03.035" v="2525" actId="2696"/>
        <pc:sldMkLst>
          <pc:docMk/>
          <pc:sldMk cId="106895412" sldId="303"/>
        </pc:sldMkLst>
      </pc:sldChg>
      <pc:sldChg chg="modSp add del mod">
        <pc:chgData name="vishnu nair" userId="e2c9128fa2d7f9cd" providerId="LiveId" clId="{8C4F4029-6948-4023-8FDB-3D7467A4D6F0}" dt="2024-02-11T05:17:27.842" v="2531" actId="2696"/>
        <pc:sldMkLst>
          <pc:docMk/>
          <pc:sldMk cId="901262806" sldId="303"/>
        </pc:sldMkLst>
        <pc:spChg chg="mod">
          <ac:chgData name="vishnu nair" userId="e2c9128fa2d7f9cd" providerId="LiveId" clId="{8C4F4029-6948-4023-8FDB-3D7467A4D6F0}" dt="2024-02-11T05:17:25.201" v="2530" actId="1076"/>
          <ac:spMkLst>
            <pc:docMk/>
            <pc:sldMk cId="901262806" sldId="303"/>
            <ac:spMk id="14" creationId="{571AFB0B-7217-E034-F5BD-941B1D6E3A03}"/>
          </ac:spMkLst>
        </pc:spChg>
      </pc:sldChg>
      <pc:sldChg chg="addSp delSp modSp add mod">
        <pc:chgData name="vishnu nair" userId="e2c9128fa2d7f9cd" providerId="LiveId" clId="{8C4F4029-6948-4023-8FDB-3D7467A4D6F0}" dt="2024-02-11T05:20:51.795" v="2594" actId="207"/>
        <pc:sldMkLst>
          <pc:docMk/>
          <pc:sldMk cId="1833581202" sldId="303"/>
        </pc:sldMkLst>
        <pc:spChg chg="del">
          <ac:chgData name="vishnu nair" userId="e2c9128fa2d7f9cd" providerId="LiveId" clId="{8C4F4029-6948-4023-8FDB-3D7467A4D6F0}" dt="2024-02-11T05:17:56.055" v="2535" actId="478"/>
          <ac:spMkLst>
            <pc:docMk/>
            <pc:sldMk cId="1833581202" sldId="303"/>
            <ac:spMk id="10" creationId="{33F6F29D-DA57-A351-48DE-D87BBC7A2271}"/>
          </ac:spMkLst>
        </pc:spChg>
        <pc:spChg chg="del">
          <ac:chgData name="vishnu nair" userId="e2c9128fa2d7f9cd" providerId="LiveId" clId="{8C4F4029-6948-4023-8FDB-3D7467A4D6F0}" dt="2024-02-11T05:17:59.575" v="2536" actId="478"/>
          <ac:spMkLst>
            <pc:docMk/>
            <pc:sldMk cId="1833581202" sldId="303"/>
            <ac:spMk id="11" creationId="{CEA4F337-FC8E-8D95-99FA-5D4297448110}"/>
          </ac:spMkLst>
        </pc:spChg>
        <pc:spChg chg="mod">
          <ac:chgData name="vishnu nair" userId="e2c9128fa2d7f9cd" providerId="LiveId" clId="{8C4F4029-6948-4023-8FDB-3D7467A4D6F0}" dt="2024-02-11T05:18:15.159" v="2540" actId="207"/>
          <ac:spMkLst>
            <pc:docMk/>
            <pc:sldMk cId="1833581202" sldId="303"/>
            <ac:spMk id="12" creationId="{C5FB2FB1-CAA5-BEAC-DD3F-AE053964BE1C}"/>
          </ac:spMkLst>
        </pc:spChg>
        <pc:spChg chg="mod">
          <ac:chgData name="vishnu nair" userId="e2c9128fa2d7f9cd" providerId="LiveId" clId="{8C4F4029-6948-4023-8FDB-3D7467A4D6F0}" dt="2024-02-11T05:20:51.795" v="2594" actId="207"/>
          <ac:spMkLst>
            <pc:docMk/>
            <pc:sldMk cId="1833581202" sldId="303"/>
            <ac:spMk id="14" creationId="{F5BE392B-B1E5-E1C0-CC81-2302A62C1167}"/>
          </ac:spMkLst>
        </pc:spChg>
        <pc:spChg chg="mod">
          <ac:chgData name="vishnu nair" userId="e2c9128fa2d7f9cd" providerId="LiveId" clId="{8C4F4029-6948-4023-8FDB-3D7467A4D6F0}" dt="2024-02-11T05:19:44.093" v="2590" actId="1076"/>
          <ac:spMkLst>
            <pc:docMk/>
            <pc:sldMk cId="1833581202" sldId="303"/>
            <ac:spMk id="18" creationId="{3892C8A7-BDC9-FCED-9A51-D377DB2D62DB}"/>
          </ac:spMkLst>
        </pc:spChg>
        <pc:picChg chg="del">
          <ac:chgData name="vishnu nair" userId="e2c9128fa2d7f9cd" providerId="LiveId" clId="{8C4F4029-6948-4023-8FDB-3D7467A4D6F0}" dt="2024-02-11T05:18:23.509" v="2542" actId="478"/>
          <ac:picMkLst>
            <pc:docMk/>
            <pc:sldMk cId="1833581202" sldId="303"/>
            <ac:picMk id="3" creationId="{FAB99F3A-EC40-A70E-FFF9-A6D41DA57364}"/>
          </ac:picMkLst>
        </pc:picChg>
        <pc:picChg chg="add mod">
          <ac:chgData name="vishnu nair" userId="e2c9128fa2d7f9cd" providerId="LiveId" clId="{8C4F4029-6948-4023-8FDB-3D7467A4D6F0}" dt="2024-02-11T05:18:24.595" v="2543"/>
          <ac:picMkLst>
            <pc:docMk/>
            <pc:sldMk cId="1833581202" sldId="303"/>
            <ac:picMk id="7" creationId="{5B2F99E5-2EA0-BFBF-7252-83A415650F03}"/>
          </ac:picMkLst>
        </pc:picChg>
      </pc:sldChg>
      <pc:sldChg chg="add del">
        <pc:chgData name="vishnu nair" userId="e2c9128fa2d7f9cd" providerId="LiveId" clId="{8C4F4029-6948-4023-8FDB-3D7467A4D6F0}" dt="2024-02-11T05:17:11.467" v="2527" actId="2696"/>
        <pc:sldMkLst>
          <pc:docMk/>
          <pc:sldMk cId="3071313353" sldId="303"/>
        </pc:sldMkLst>
      </pc:sldChg>
      <pc:sldChg chg="addSp delSp modSp add mod">
        <pc:chgData name="vishnu nair" userId="e2c9128fa2d7f9cd" providerId="LiveId" clId="{8C4F4029-6948-4023-8FDB-3D7467A4D6F0}" dt="2024-02-11T05:42:28.082" v="3065" actId="14100"/>
        <pc:sldMkLst>
          <pc:docMk/>
          <pc:sldMk cId="725796387" sldId="304"/>
        </pc:sldMkLst>
        <pc:spChg chg="del">
          <ac:chgData name="vishnu nair" userId="e2c9128fa2d7f9cd" providerId="LiveId" clId="{8C4F4029-6948-4023-8FDB-3D7467A4D6F0}" dt="2024-02-11T05:41:13.837" v="3053" actId="478"/>
          <ac:spMkLst>
            <pc:docMk/>
            <pc:sldMk cId="725796387" sldId="304"/>
            <ac:spMk id="3" creationId="{32708E1D-864E-11CB-1E1E-8457B3273490}"/>
          </ac:spMkLst>
        </pc:spChg>
        <pc:spChg chg="add mod">
          <ac:chgData name="vishnu nair" userId="e2c9128fa2d7f9cd" providerId="LiveId" clId="{8C4F4029-6948-4023-8FDB-3D7467A4D6F0}" dt="2024-02-11T05:42:28.082" v="3065" actId="14100"/>
          <ac:spMkLst>
            <pc:docMk/>
            <pc:sldMk cId="725796387" sldId="304"/>
            <ac:spMk id="6" creationId="{269FD817-DC5B-ECBC-AF53-FADF0AE6DDBF}"/>
          </ac:spMkLst>
        </pc:spChg>
        <pc:spChg chg="add mod">
          <ac:chgData name="vishnu nair" userId="e2c9128fa2d7f9cd" providerId="LiveId" clId="{8C4F4029-6948-4023-8FDB-3D7467A4D6F0}" dt="2024-02-11T05:42:22.413" v="3064" actId="14100"/>
          <ac:spMkLst>
            <pc:docMk/>
            <pc:sldMk cId="725796387" sldId="304"/>
            <ac:spMk id="7" creationId="{CF157276-27E4-FC65-B68D-CBB75A44DF5A}"/>
          </ac:spMkLst>
        </pc:spChg>
        <pc:spChg chg="add mod">
          <ac:chgData name="vishnu nair" userId="e2c9128fa2d7f9cd" providerId="LiveId" clId="{8C4F4029-6948-4023-8FDB-3D7467A4D6F0}" dt="2024-02-11T05:41:55.195" v="3061"/>
          <ac:spMkLst>
            <pc:docMk/>
            <pc:sldMk cId="725796387" sldId="304"/>
            <ac:spMk id="8" creationId="{3BD0A840-6540-6E73-A254-16D5AF55B66E}"/>
          </ac:spMkLst>
        </pc:spChg>
      </pc:sldChg>
      <pc:sldChg chg="addSp delSp modSp add mod">
        <pc:chgData name="vishnu nair" userId="e2c9128fa2d7f9cd" providerId="LiveId" clId="{8C4F4029-6948-4023-8FDB-3D7467A4D6F0}" dt="2024-02-11T06:06:39.909" v="3205" actId="207"/>
        <pc:sldMkLst>
          <pc:docMk/>
          <pc:sldMk cId="989377383" sldId="305"/>
        </pc:sldMkLst>
        <pc:spChg chg="mod">
          <ac:chgData name="vishnu nair" userId="e2c9128fa2d7f9cd" providerId="LiveId" clId="{8C4F4029-6948-4023-8FDB-3D7467A4D6F0}" dt="2024-02-11T06:06:27.649" v="3203" actId="1076"/>
          <ac:spMkLst>
            <pc:docMk/>
            <pc:sldMk cId="989377383" sldId="305"/>
            <ac:spMk id="6" creationId="{9C8A031A-9B7B-83FE-FE88-37FF1F336F31}"/>
          </ac:spMkLst>
        </pc:spChg>
        <pc:spChg chg="del">
          <ac:chgData name="vishnu nair" userId="e2c9128fa2d7f9cd" providerId="LiveId" clId="{8C4F4029-6948-4023-8FDB-3D7467A4D6F0}" dt="2024-02-11T06:06:02.678" v="3191" actId="478"/>
          <ac:spMkLst>
            <pc:docMk/>
            <pc:sldMk cId="989377383" sldId="305"/>
            <ac:spMk id="8" creationId="{E5804805-9C82-242C-91F0-6B52E65ED4ED}"/>
          </ac:spMkLst>
        </pc:spChg>
        <pc:spChg chg="add del mod">
          <ac:chgData name="vishnu nair" userId="e2c9128fa2d7f9cd" providerId="LiveId" clId="{8C4F4029-6948-4023-8FDB-3D7467A4D6F0}" dt="2024-02-11T06:06:39.909" v="3205" actId="207"/>
          <ac:spMkLst>
            <pc:docMk/>
            <pc:sldMk cId="989377383" sldId="305"/>
            <ac:spMk id="24" creationId="{AEDA0D7C-3132-D719-6D0F-D29CBD1E1A6D}"/>
          </ac:spMkLst>
        </pc:spChg>
        <pc:picChg chg="del">
          <ac:chgData name="vishnu nair" userId="e2c9128fa2d7f9cd" providerId="LiveId" clId="{8C4F4029-6948-4023-8FDB-3D7467A4D6F0}" dt="2024-02-11T06:05:56.243" v="3188" actId="478"/>
          <ac:picMkLst>
            <pc:docMk/>
            <pc:sldMk cId="989377383" sldId="305"/>
            <ac:picMk id="7" creationId="{1B9ACDF2-BCD9-5E26-0980-E1AD79C687B5}"/>
          </ac:picMkLst>
        </pc:picChg>
      </pc:sldChg>
    </pc:docChg>
  </pc:docChgLst>
  <pc:docChgLst>
    <pc:chgData name="vishnu nair" userId="e2c9128fa2d7f9cd" providerId="LiveId" clId="{D851327D-D8B2-45C4-88AF-784A53B09573}"/>
    <pc:docChg chg="undo custSel addSld delSld modSld sldOrd addSection modSection">
      <pc:chgData name="vishnu nair" userId="e2c9128fa2d7f9cd" providerId="LiveId" clId="{D851327D-D8B2-45C4-88AF-784A53B09573}" dt="2024-01-06T19:51:43.672" v="2244" actId="1076"/>
      <pc:docMkLst>
        <pc:docMk/>
      </pc:docMkLst>
      <pc:sldChg chg="addSp delSp modSp new del mod">
        <pc:chgData name="vishnu nair" userId="e2c9128fa2d7f9cd" providerId="LiveId" clId="{D851327D-D8B2-45C4-88AF-784A53B09573}" dt="2024-01-04T11:29:15.151" v="15" actId="2696"/>
        <pc:sldMkLst>
          <pc:docMk/>
          <pc:sldMk cId="3125563654" sldId="256"/>
        </pc:sldMkLst>
        <pc:spChg chg="del mod">
          <ac:chgData name="vishnu nair" userId="e2c9128fa2d7f9cd" providerId="LiveId" clId="{D851327D-D8B2-45C4-88AF-784A53B09573}" dt="2024-01-04T11:27:20.453" v="11" actId="478"/>
          <ac:spMkLst>
            <pc:docMk/>
            <pc:sldMk cId="3125563654" sldId="256"/>
            <ac:spMk id="2" creationId="{48DDD136-87DD-23E4-52EA-A3B46415DBF4}"/>
          </ac:spMkLst>
        </pc:spChg>
        <pc:spChg chg="mod">
          <ac:chgData name="vishnu nair" userId="e2c9128fa2d7f9cd" providerId="LiveId" clId="{D851327D-D8B2-45C4-88AF-784A53B09573}" dt="2024-01-04T11:27:28.049" v="13" actId="14100"/>
          <ac:spMkLst>
            <pc:docMk/>
            <pc:sldMk cId="3125563654" sldId="256"/>
            <ac:spMk id="3" creationId="{68904012-D5C4-9A6D-B34E-EE54D30A81CF}"/>
          </ac:spMkLst>
        </pc:spChg>
        <pc:graphicFrameChg chg="add">
          <ac:chgData name="vishnu nair" userId="e2c9128fa2d7f9cd" providerId="LiveId" clId="{D851327D-D8B2-45C4-88AF-784A53B09573}" dt="2024-01-04T11:28:00.598" v="14"/>
          <ac:graphicFrameMkLst>
            <pc:docMk/>
            <pc:sldMk cId="3125563654" sldId="256"/>
            <ac:graphicFrameMk id="4" creationId="{63F05974-98DA-73AC-EE83-CBC53724C38B}"/>
          </ac:graphicFrameMkLst>
        </pc:graphicFrameChg>
        <pc:graphicFrameChg chg="add del mod">
          <ac:chgData name="vishnu nair" userId="e2c9128fa2d7f9cd" providerId="LiveId" clId="{D851327D-D8B2-45C4-88AF-784A53B09573}" dt="2023-12-20T07:15:26.486" v="2"/>
          <ac:graphicFrameMkLst>
            <pc:docMk/>
            <pc:sldMk cId="3125563654" sldId="256"/>
            <ac:graphicFrameMk id="4" creationId="{BA4EFC5A-1508-201A-9E57-757339F54885}"/>
          </ac:graphicFrameMkLst>
        </pc:graphicFrameChg>
        <pc:picChg chg="add del mod">
          <ac:chgData name="vishnu nair" userId="e2c9128fa2d7f9cd" providerId="LiveId" clId="{D851327D-D8B2-45C4-88AF-784A53B09573}" dt="2024-01-04T11:12:21.227" v="7" actId="478"/>
          <ac:picMkLst>
            <pc:docMk/>
            <pc:sldMk cId="3125563654" sldId="256"/>
            <ac:picMk id="6" creationId="{C2AE42EC-4AEE-862E-E485-FCE7E205E236}"/>
          </ac:picMkLst>
        </pc:picChg>
      </pc:sldChg>
      <pc:sldChg chg="addSp delSp modSp new mod setBg">
        <pc:chgData name="vishnu nair" userId="e2c9128fa2d7f9cd" providerId="LiveId" clId="{D851327D-D8B2-45C4-88AF-784A53B09573}" dt="2024-01-04T13:16:30.352" v="304" actId="6549"/>
        <pc:sldMkLst>
          <pc:docMk/>
          <pc:sldMk cId="1658726683" sldId="257"/>
        </pc:sldMkLst>
        <pc:spChg chg="del">
          <ac:chgData name="vishnu nair" userId="e2c9128fa2d7f9cd" providerId="LiveId" clId="{D851327D-D8B2-45C4-88AF-784A53B09573}" dt="2024-01-04T11:30:05.615" v="16" actId="931"/>
          <ac:spMkLst>
            <pc:docMk/>
            <pc:sldMk cId="1658726683" sldId="257"/>
            <ac:spMk id="3" creationId="{0C1AA4DD-72BC-D2E5-E0DD-17F229ECBB13}"/>
          </ac:spMkLst>
        </pc:spChg>
        <pc:spChg chg="add del mod">
          <ac:chgData name="vishnu nair" userId="e2c9128fa2d7f9cd" providerId="LiveId" clId="{D851327D-D8B2-45C4-88AF-784A53B09573}" dt="2024-01-04T12:59:19.149" v="212" actId="478"/>
          <ac:spMkLst>
            <pc:docMk/>
            <pc:sldMk cId="1658726683" sldId="257"/>
            <ac:spMk id="6" creationId="{4C256496-B9D2-197E-E597-F9C4B131C0B2}"/>
          </ac:spMkLst>
        </pc:spChg>
        <pc:spChg chg="add mod">
          <ac:chgData name="vishnu nair" userId="e2c9128fa2d7f9cd" providerId="LiveId" clId="{D851327D-D8B2-45C4-88AF-784A53B09573}" dt="2024-01-04T13:01:08.749" v="216" actId="1076"/>
          <ac:spMkLst>
            <pc:docMk/>
            <pc:sldMk cId="1658726683" sldId="257"/>
            <ac:spMk id="7" creationId="{D00C7644-1457-8D1A-ACFE-703B0E6A2DC6}"/>
          </ac:spMkLst>
        </pc:spChg>
        <pc:spChg chg="add mod">
          <ac:chgData name="vishnu nair" userId="e2c9128fa2d7f9cd" providerId="LiveId" clId="{D851327D-D8B2-45C4-88AF-784A53B09573}" dt="2024-01-04T13:03:51.826" v="236" actId="14100"/>
          <ac:spMkLst>
            <pc:docMk/>
            <pc:sldMk cId="1658726683" sldId="257"/>
            <ac:spMk id="8" creationId="{55DCE6D7-D2FE-798F-93D3-E7445294DCAD}"/>
          </ac:spMkLst>
        </pc:spChg>
        <pc:spChg chg="add mod">
          <ac:chgData name="vishnu nair" userId="e2c9128fa2d7f9cd" providerId="LiveId" clId="{D851327D-D8B2-45C4-88AF-784A53B09573}" dt="2024-01-04T13:02:20.871" v="231" actId="1076"/>
          <ac:spMkLst>
            <pc:docMk/>
            <pc:sldMk cId="1658726683" sldId="257"/>
            <ac:spMk id="11" creationId="{F5654F7B-21A1-A445-E423-85339C2DD436}"/>
          </ac:spMkLst>
        </pc:spChg>
        <pc:spChg chg="add del mod">
          <ac:chgData name="vishnu nair" userId="e2c9128fa2d7f9cd" providerId="LiveId" clId="{D851327D-D8B2-45C4-88AF-784A53B09573}" dt="2024-01-04T13:03:34.293" v="234"/>
          <ac:spMkLst>
            <pc:docMk/>
            <pc:sldMk cId="1658726683" sldId="257"/>
            <ac:spMk id="12" creationId="{4513BEE7-21F0-181D-A891-431FE9F5EE30}"/>
          </ac:spMkLst>
        </pc:spChg>
        <pc:spChg chg="add mod">
          <ac:chgData name="vishnu nair" userId="e2c9128fa2d7f9cd" providerId="LiveId" clId="{D851327D-D8B2-45C4-88AF-784A53B09573}" dt="2024-01-04T13:16:30.352" v="304" actId="6549"/>
          <ac:spMkLst>
            <pc:docMk/>
            <pc:sldMk cId="1658726683" sldId="257"/>
            <ac:spMk id="13" creationId="{619CD374-1184-B068-89B5-FCF0ACB99C78}"/>
          </ac:spMkLst>
        </pc:spChg>
        <pc:picChg chg="add mod">
          <ac:chgData name="vishnu nair" userId="e2c9128fa2d7f9cd" providerId="LiveId" clId="{D851327D-D8B2-45C4-88AF-784A53B09573}" dt="2024-01-04T11:31:01.220" v="26" actId="962"/>
          <ac:picMkLst>
            <pc:docMk/>
            <pc:sldMk cId="1658726683" sldId="257"/>
            <ac:picMk id="5" creationId="{EE4DFB65-44B7-A68E-11E7-AE0CF916B3B3}"/>
          </ac:picMkLst>
        </pc:picChg>
        <pc:picChg chg="add mod">
          <ac:chgData name="vishnu nair" userId="e2c9128fa2d7f9cd" providerId="LiveId" clId="{D851327D-D8B2-45C4-88AF-784A53B09573}" dt="2024-01-04T13:01:37.910" v="220" actId="1076"/>
          <ac:picMkLst>
            <pc:docMk/>
            <pc:sldMk cId="1658726683" sldId="257"/>
            <ac:picMk id="10" creationId="{4BE33510-A169-1D99-3893-1E3F6241CB26}"/>
          </ac:picMkLst>
        </pc:picChg>
      </pc:sldChg>
      <pc:sldChg chg="addSp delSp modSp new mod ord setBg">
        <pc:chgData name="vishnu nair" userId="e2c9128fa2d7f9cd" providerId="LiveId" clId="{D851327D-D8B2-45C4-88AF-784A53B09573}" dt="2024-01-04T12:54:35.023" v="144" actId="1076"/>
        <pc:sldMkLst>
          <pc:docMk/>
          <pc:sldMk cId="3121105222" sldId="258"/>
        </pc:sldMkLst>
        <pc:spChg chg="del">
          <ac:chgData name="vishnu nair" userId="e2c9128fa2d7f9cd" providerId="LiveId" clId="{D851327D-D8B2-45C4-88AF-784A53B09573}" dt="2024-01-04T11:31:36.227" v="29" actId="478"/>
          <ac:spMkLst>
            <pc:docMk/>
            <pc:sldMk cId="3121105222" sldId="258"/>
            <ac:spMk id="2" creationId="{5289F437-9C58-1D7E-03D8-5DEE306BDF13}"/>
          </ac:spMkLst>
        </pc:spChg>
        <pc:spChg chg="del">
          <ac:chgData name="vishnu nair" userId="e2c9128fa2d7f9cd" providerId="LiveId" clId="{D851327D-D8B2-45C4-88AF-784A53B09573}" dt="2024-01-04T11:31:40.977" v="30" actId="478"/>
          <ac:spMkLst>
            <pc:docMk/>
            <pc:sldMk cId="3121105222" sldId="258"/>
            <ac:spMk id="3" creationId="{BD428C8B-2767-53F0-A83D-A8DC1BD697EF}"/>
          </ac:spMkLst>
        </pc:spChg>
        <pc:spChg chg="add mod">
          <ac:chgData name="vishnu nair" userId="e2c9128fa2d7f9cd" providerId="LiveId" clId="{D851327D-D8B2-45C4-88AF-784A53B09573}" dt="2024-01-04T12:54:35.023" v="144" actId="1076"/>
          <ac:spMkLst>
            <pc:docMk/>
            <pc:sldMk cId="3121105222" sldId="258"/>
            <ac:spMk id="6" creationId="{86A438F0-A6B9-92ED-A9C6-49DDD698FF94}"/>
          </ac:spMkLst>
        </pc:spChg>
        <pc:spChg chg="add mod">
          <ac:chgData name="vishnu nair" userId="e2c9128fa2d7f9cd" providerId="LiveId" clId="{D851327D-D8B2-45C4-88AF-784A53B09573}" dt="2024-01-04T12:53:50.895" v="136" actId="113"/>
          <ac:spMkLst>
            <pc:docMk/>
            <pc:sldMk cId="3121105222" sldId="258"/>
            <ac:spMk id="7" creationId="{C12F71A4-E536-C89E-6C02-82B90C9B0600}"/>
          </ac:spMkLst>
        </pc:spChg>
        <pc:spChg chg="add">
          <ac:chgData name="vishnu nair" userId="e2c9128fa2d7f9cd" providerId="LiveId" clId="{D851327D-D8B2-45C4-88AF-784A53B09573}" dt="2024-01-04T11:33:19.102" v="45" actId="26606"/>
          <ac:spMkLst>
            <pc:docMk/>
            <pc:sldMk cId="3121105222" sldId="258"/>
            <ac:spMk id="22" creationId="{CA815F2C-4E80-4019-8E59-FAD3F7F8473D}"/>
          </ac:spMkLst>
        </pc:spChg>
        <pc:spChg chg="add del">
          <ac:chgData name="vishnu nair" userId="e2c9128fa2d7f9cd" providerId="LiveId" clId="{D851327D-D8B2-45C4-88AF-784A53B09573}" dt="2024-01-04T11:33:04.247" v="40" actId="26606"/>
          <ac:spMkLst>
            <pc:docMk/>
            <pc:sldMk cId="3121105222" sldId="258"/>
            <ac:spMk id="25" creationId="{4613B4A9-1C7C-4729-A016-AB42D3979460}"/>
          </ac:spMkLst>
        </pc:spChg>
        <pc:spChg chg="add del">
          <ac:chgData name="vishnu nair" userId="e2c9128fa2d7f9cd" providerId="LiveId" clId="{D851327D-D8B2-45C4-88AF-784A53B09573}" dt="2024-01-04T11:33:16.023" v="42" actId="26606"/>
          <ac:spMkLst>
            <pc:docMk/>
            <pc:sldMk cId="3121105222" sldId="258"/>
            <ac:spMk id="27" creationId="{E559D998-AB6C-46E1-B394-118E9A1E2D62}"/>
          </ac:spMkLst>
        </pc:spChg>
        <pc:grpChg chg="add del">
          <ac:chgData name="vishnu nair" userId="e2c9128fa2d7f9cd" providerId="LiveId" clId="{D851327D-D8B2-45C4-88AF-784A53B09573}" dt="2024-01-04T11:32:30.093" v="35" actId="26606"/>
          <ac:grpSpMkLst>
            <pc:docMk/>
            <pc:sldMk cId="3121105222" sldId="258"/>
            <ac:grpSpMk id="10" creationId="{723C66ED-DBBF-12CA-7F5E-813E0E7D036A}"/>
          </ac:grpSpMkLst>
        </pc:grpChg>
        <pc:grpChg chg="add del">
          <ac:chgData name="vishnu nair" userId="e2c9128fa2d7f9cd" providerId="LiveId" clId="{D851327D-D8B2-45C4-88AF-784A53B09573}" dt="2024-01-04T11:32:39.437" v="37" actId="26606"/>
          <ac:grpSpMkLst>
            <pc:docMk/>
            <pc:sldMk cId="3121105222" sldId="258"/>
            <ac:grpSpMk id="16" creationId="{D4D7444E-8572-6DFD-CB75-0984238C716D}"/>
          </ac:grpSpMkLst>
        </pc:grpChg>
        <pc:grpChg chg="add del">
          <ac:chgData name="vishnu nair" userId="e2c9128fa2d7f9cd" providerId="LiveId" clId="{D851327D-D8B2-45C4-88AF-784A53B09573}" dt="2024-01-04T11:33:19.102" v="45" actId="26606"/>
          <ac:grpSpMkLst>
            <pc:docMk/>
            <pc:sldMk cId="3121105222" sldId="258"/>
            <ac:grpSpMk id="20" creationId="{26176824-7946-6969-3841-DD5C101DF42D}"/>
          </ac:grpSpMkLst>
        </pc:grpChg>
        <pc:picChg chg="add mod">
          <ac:chgData name="vishnu nair" userId="e2c9128fa2d7f9cd" providerId="LiveId" clId="{D851327D-D8B2-45C4-88AF-784A53B09573}" dt="2024-01-04T11:33:19.102" v="45" actId="26606"/>
          <ac:picMkLst>
            <pc:docMk/>
            <pc:sldMk cId="3121105222" sldId="258"/>
            <ac:picMk id="5" creationId="{D34A98AB-AA6C-1407-3E90-2A4CB67AF219}"/>
          </ac:picMkLst>
        </pc:picChg>
      </pc:sldChg>
      <pc:sldChg chg="add">
        <pc:chgData name="vishnu nair" userId="e2c9128fa2d7f9cd" providerId="LiveId" clId="{D851327D-D8B2-45C4-88AF-784A53B09573}" dt="2024-01-04T12:54:56.275" v="145" actId="2890"/>
        <pc:sldMkLst>
          <pc:docMk/>
          <pc:sldMk cId="2225729966" sldId="259"/>
        </pc:sldMkLst>
      </pc:sldChg>
      <pc:sldChg chg="addSp delSp modSp add mod">
        <pc:chgData name="vishnu nair" userId="e2c9128fa2d7f9cd" providerId="LiveId" clId="{D851327D-D8B2-45C4-88AF-784A53B09573}" dt="2024-01-04T13:55:51.250" v="1153" actId="113"/>
        <pc:sldMkLst>
          <pc:docMk/>
          <pc:sldMk cId="1455794293" sldId="260"/>
        </pc:sldMkLst>
        <pc:spChg chg="add mod">
          <ac:chgData name="vishnu nair" userId="e2c9128fa2d7f9cd" providerId="LiveId" clId="{D851327D-D8B2-45C4-88AF-784A53B09573}" dt="2024-01-04T13:40:53.856" v="953" actId="1076"/>
          <ac:spMkLst>
            <pc:docMk/>
            <pc:sldMk cId="1455794293" sldId="260"/>
            <ac:spMk id="3" creationId="{86F8892A-F0EF-D1F3-7769-CD9EF25B930B}"/>
          </ac:spMkLst>
        </pc:spChg>
        <pc:spChg chg="add del mod">
          <ac:chgData name="vishnu nair" userId="e2c9128fa2d7f9cd" providerId="LiveId" clId="{D851327D-D8B2-45C4-88AF-784A53B09573}" dt="2024-01-04T13:39:52.272" v="943"/>
          <ac:spMkLst>
            <pc:docMk/>
            <pc:sldMk cId="1455794293" sldId="260"/>
            <ac:spMk id="4" creationId="{8016588A-4CA3-D415-5D9F-A18E1386D4FB}"/>
          </ac:spMkLst>
        </pc:spChg>
        <pc:spChg chg="add mod">
          <ac:chgData name="vishnu nair" userId="e2c9128fa2d7f9cd" providerId="LiveId" clId="{D851327D-D8B2-45C4-88AF-784A53B09573}" dt="2024-01-04T13:41:29.713" v="957" actId="1076"/>
          <ac:spMkLst>
            <pc:docMk/>
            <pc:sldMk cId="1455794293" sldId="260"/>
            <ac:spMk id="6" creationId="{045F9760-C289-501C-8E07-732EB4736088}"/>
          </ac:spMkLst>
        </pc:spChg>
        <pc:spChg chg="add mod">
          <ac:chgData name="vishnu nair" userId="e2c9128fa2d7f9cd" providerId="LiveId" clId="{D851327D-D8B2-45C4-88AF-784A53B09573}" dt="2024-01-04T13:42:09.081" v="963" actId="14100"/>
          <ac:spMkLst>
            <pc:docMk/>
            <pc:sldMk cId="1455794293" sldId="260"/>
            <ac:spMk id="8" creationId="{0E215106-B5FE-0567-F037-A0FC3A2F3842}"/>
          </ac:spMkLst>
        </pc:spChg>
        <pc:spChg chg="add mod">
          <ac:chgData name="vishnu nair" userId="e2c9128fa2d7f9cd" providerId="LiveId" clId="{D851327D-D8B2-45C4-88AF-784A53B09573}" dt="2024-01-04T13:55:51.250" v="1153" actId="113"/>
          <ac:spMkLst>
            <pc:docMk/>
            <pc:sldMk cId="1455794293" sldId="260"/>
            <ac:spMk id="9" creationId="{76C436C4-6F5F-1CEC-E4C7-178D58C1859B}"/>
          </ac:spMkLst>
        </pc:spChg>
        <pc:spChg chg="add del mod">
          <ac:chgData name="vishnu nair" userId="e2c9128fa2d7f9cd" providerId="LiveId" clId="{D851327D-D8B2-45C4-88AF-784A53B09573}" dt="2024-01-04T13:53:20.050" v="1129" actId="478"/>
          <ac:spMkLst>
            <pc:docMk/>
            <pc:sldMk cId="1455794293" sldId="260"/>
            <ac:spMk id="20" creationId="{DD6CEA0B-5F46-44F0-CDBC-768C1684A8EB}"/>
          </ac:spMkLst>
        </pc:spChg>
        <pc:spChg chg="add mod">
          <ac:chgData name="vishnu nair" userId="e2c9128fa2d7f9cd" providerId="LiveId" clId="{D851327D-D8B2-45C4-88AF-784A53B09573}" dt="2024-01-04T13:55:24.134" v="1148" actId="1076"/>
          <ac:spMkLst>
            <pc:docMk/>
            <pc:sldMk cId="1455794293" sldId="260"/>
            <ac:spMk id="21" creationId="{A8A7CA01-D0D6-4610-BB38-756294C14BAE}"/>
          </ac:spMkLst>
        </pc:spChg>
        <pc:spChg chg="add mod">
          <ac:chgData name="vishnu nair" userId="e2c9128fa2d7f9cd" providerId="LiveId" clId="{D851327D-D8B2-45C4-88AF-784A53B09573}" dt="2024-01-04T13:55:28.873" v="1149" actId="1076"/>
          <ac:spMkLst>
            <pc:docMk/>
            <pc:sldMk cId="1455794293" sldId="260"/>
            <ac:spMk id="22" creationId="{32C28BF9-F313-FC06-2D16-BD6974DF1A6E}"/>
          </ac:spMkLst>
        </pc:spChg>
        <pc:spChg chg="add mod">
          <ac:chgData name="vishnu nair" userId="e2c9128fa2d7f9cd" providerId="LiveId" clId="{D851327D-D8B2-45C4-88AF-784A53B09573}" dt="2024-01-04T13:55:18.177" v="1147" actId="1076"/>
          <ac:spMkLst>
            <pc:docMk/>
            <pc:sldMk cId="1455794293" sldId="260"/>
            <ac:spMk id="23" creationId="{3654496A-F091-3425-1CEE-067928039BDC}"/>
          </ac:spMkLst>
        </pc:spChg>
        <pc:spChg chg="add mod">
          <ac:chgData name="vishnu nair" userId="e2c9128fa2d7f9cd" providerId="LiveId" clId="{D851327D-D8B2-45C4-88AF-784A53B09573}" dt="2024-01-04T13:55:32.471" v="1150" actId="1076"/>
          <ac:spMkLst>
            <pc:docMk/>
            <pc:sldMk cId="1455794293" sldId="260"/>
            <ac:spMk id="24" creationId="{24CC8093-0C7E-1371-D123-5F12671C1860}"/>
          </ac:spMkLst>
        </pc:spChg>
        <pc:picChg chg="add mod">
          <ac:chgData name="vishnu nair" userId="e2c9128fa2d7f9cd" providerId="LiveId" clId="{D851327D-D8B2-45C4-88AF-784A53B09573}" dt="2024-01-04T13:41:01.344" v="954" actId="1076"/>
          <ac:picMkLst>
            <pc:docMk/>
            <pc:sldMk cId="1455794293" sldId="260"/>
            <ac:picMk id="7" creationId="{13E5AE5D-0748-1024-9C62-C87FE22EF2D8}"/>
          </ac:picMkLst>
        </pc:picChg>
        <pc:picChg chg="add mod">
          <ac:chgData name="vishnu nair" userId="e2c9128fa2d7f9cd" providerId="LiveId" clId="{D851327D-D8B2-45C4-88AF-784A53B09573}" dt="2024-01-04T13:54:59.928" v="1143" actId="14100"/>
          <ac:picMkLst>
            <pc:docMk/>
            <pc:sldMk cId="1455794293" sldId="260"/>
            <ac:picMk id="11" creationId="{1D26D800-5CFB-706D-FC98-CC06F8B3950D}"/>
          </ac:picMkLst>
        </pc:picChg>
        <pc:picChg chg="add mod">
          <ac:chgData name="vishnu nair" userId="e2c9128fa2d7f9cd" providerId="LiveId" clId="{D851327D-D8B2-45C4-88AF-784A53B09573}" dt="2024-01-04T13:55:06.504" v="1144" actId="14100"/>
          <ac:picMkLst>
            <pc:docMk/>
            <pc:sldMk cId="1455794293" sldId="260"/>
            <ac:picMk id="13" creationId="{5ED39B22-EA60-408F-764B-A3A617EFB6E6}"/>
          </ac:picMkLst>
        </pc:picChg>
        <pc:picChg chg="add mod">
          <ac:chgData name="vishnu nair" userId="e2c9128fa2d7f9cd" providerId="LiveId" clId="{D851327D-D8B2-45C4-88AF-784A53B09573}" dt="2024-01-04T13:55:11.407" v="1145" actId="14100"/>
          <ac:picMkLst>
            <pc:docMk/>
            <pc:sldMk cId="1455794293" sldId="260"/>
            <ac:picMk id="15" creationId="{8AA52B93-987D-08FA-4811-6DBC1A6F2F99}"/>
          </ac:picMkLst>
        </pc:picChg>
        <pc:picChg chg="add del mod">
          <ac:chgData name="vishnu nair" userId="e2c9128fa2d7f9cd" providerId="LiveId" clId="{D851327D-D8B2-45C4-88AF-784A53B09573}" dt="2024-01-04T13:46:46.293" v="1070" actId="478"/>
          <ac:picMkLst>
            <pc:docMk/>
            <pc:sldMk cId="1455794293" sldId="260"/>
            <ac:picMk id="17" creationId="{9060067C-B79B-D8D8-A640-008A3A3D44E6}"/>
          </ac:picMkLst>
        </pc:picChg>
        <pc:picChg chg="add mod">
          <ac:chgData name="vishnu nair" userId="e2c9128fa2d7f9cd" providerId="LiveId" clId="{D851327D-D8B2-45C4-88AF-784A53B09573}" dt="2024-01-04T13:55:14.366" v="1146" actId="14100"/>
          <ac:picMkLst>
            <pc:docMk/>
            <pc:sldMk cId="1455794293" sldId="260"/>
            <ac:picMk id="19" creationId="{ED0F6983-69FE-A188-C856-D1FBA8FF6D2A}"/>
          </ac:picMkLst>
        </pc:picChg>
      </pc:sldChg>
      <pc:sldChg chg="addSp delSp modSp add mod">
        <pc:chgData name="vishnu nair" userId="e2c9128fa2d7f9cd" providerId="LiveId" clId="{D851327D-D8B2-45C4-88AF-784A53B09573}" dt="2024-01-04T13:49:46.334" v="1100" actId="1076"/>
        <pc:sldMkLst>
          <pc:docMk/>
          <pc:sldMk cId="1925395392" sldId="261"/>
        </pc:sldMkLst>
        <pc:spChg chg="add del mod">
          <ac:chgData name="vishnu nair" userId="e2c9128fa2d7f9cd" providerId="LiveId" clId="{D851327D-D8B2-45C4-88AF-784A53B09573}" dt="2024-01-04T13:17:52.801" v="306"/>
          <ac:spMkLst>
            <pc:docMk/>
            <pc:sldMk cId="1925395392" sldId="261"/>
            <ac:spMk id="3" creationId="{1086A81E-1E7C-0412-3CF1-4633768B6E5C}"/>
          </ac:spMkLst>
        </pc:spChg>
        <pc:spChg chg="add mod">
          <ac:chgData name="vishnu nair" userId="e2c9128fa2d7f9cd" providerId="LiveId" clId="{D851327D-D8B2-45C4-88AF-784A53B09573}" dt="2024-01-04T13:49:04.375" v="1093" actId="14100"/>
          <ac:spMkLst>
            <pc:docMk/>
            <pc:sldMk cId="1925395392" sldId="261"/>
            <ac:spMk id="4" creationId="{0BEC6FD7-9852-393A-3655-FB26AA7B409C}"/>
          </ac:spMkLst>
        </pc:spChg>
        <pc:spChg chg="add del mod">
          <ac:chgData name="vishnu nair" userId="e2c9128fa2d7f9cd" providerId="LiveId" clId="{D851327D-D8B2-45C4-88AF-784A53B09573}" dt="2024-01-04T13:19:18.295" v="315" actId="478"/>
          <ac:spMkLst>
            <pc:docMk/>
            <pc:sldMk cId="1925395392" sldId="261"/>
            <ac:spMk id="6" creationId="{DF22995E-8639-1C51-7ACB-1A10D6C14AD5}"/>
          </ac:spMkLst>
        </pc:spChg>
        <pc:spChg chg="add mod">
          <ac:chgData name="vishnu nair" userId="e2c9128fa2d7f9cd" providerId="LiveId" clId="{D851327D-D8B2-45C4-88AF-784A53B09573}" dt="2024-01-04T13:23:54.443" v="354" actId="1076"/>
          <ac:spMkLst>
            <pc:docMk/>
            <pc:sldMk cId="1925395392" sldId="261"/>
            <ac:spMk id="7" creationId="{C24CB4D0-646D-DBE7-3B74-D576939967A9}"/>
          </ac:spMkLst>
        </pc:spChg>
        <pc:spChg chg="add mod">
          <ac:chgData name="vishnu nair" userId="e2c9128fa2d7f9cd" providerId="LiveId" clId="{D851327D-D8B2-45C4-88AF-784A53B09573}" dt="2024-01-04T13:49:46.334" v="1100" actId="1076"/>
          <ac:spMkLst>
            <pc:docMk/>
            <pc:sldMk cId="1925395392" sldId="261"/>
            <ac:spMk id="8" creationId="{9A4C72A0-F120-37F6-9593-49AD1834071F}"/>
          </ac:spMkLst>
        </pc:spChg>
        <pc:spChg chg="add mod">
          <ac:chgData name="vishnu nair" userId="e2c9128fa2d7f9cd" providerId="LiveId" clId="{D851327D-D8B2-45C4-88AF-784A53B09573}" dt="2024-01-04T13:30:31.476" v="937" actId="20577"/>
          <ac:spMkLst>
            <pc:docMk/>
            <pc:sldMk cId="1925395392" sldId="261"/>
            <ac:spMk id="9" creationId="{C39BBBB7-F490-0241-D0AB-F68E78CB422B}"/>
          </ac:spMkLst>
        </pc:spChg>
        <pc:spChg chg="add del mod">
          <ac:chgData name="vishnu nair" userId="e2c9128fa2d7f9cd" providerId="LiveId" clId="{D851327D-D8B2-45C4-88AF-784A53B09573}" dt="2024-01-04T13:25:13.028" v="366" actId="478"/>
          <ac:spMkLst>
            <pc:docMk/>
            <pc:sldMk cId="1925395392" sldId="261"/>
            <ac:spMk id="10" creationId="{562F6B51-EAAC-B578-F7C7-81C198F24AEF}"/>
          </ac:spMkLst>
        </pc:spChg>
        <pc:spChg chg="add del">
          <ac:chgData name="vishnu nair" userId="e2c9128fa2d7f9cd" providerId="LiveId" clId="{D851327D-D8B2-45C4-88AF-784A53B09573}" dt="2024-01-04T13:28:34.742" v="915" actId="11529"/>
          <ac:spMkLst>
            <pc:docMk/>
            <pc:sldMk cId="1925395392" sldId="261"/>
            <ac:spMk id="11" creationId="{C831BAE0-6A6C-7188-73B0-E0D8571502F9}"/>
          </ac:spMkLst>
        </pc:spChg>
        <pc:picChg chg="add mod">
          <ac:chgData name="vishnu nair" userId="e2c9128fa2d7f9cd" providerId="LiveId" clId="{D851327D-D8B2-45C4-88AF-784A53B09573}" dt="2024-01-04T13:49:23.271" v="1097" actId="1076"/>
          <ac:picMkLst>
            <pc:docMk/>
            <pc:sldMk cId="1925395392" sldId="261"/>
            <ac:picMk id="14" creationId="{F3361A91-1753-D9CA-2295-32EC1483758D}"/>
          </ac:picMkLst>
        </pc:picChg>
        <pc:cxnChg chg="add del">
          <ac:chgData name="vishnu nair" userId="e2c9128fa2d7f9cd" providerId="LiveId" clId="{D851327D-D8B2-45C4-88AF-784A53B09573}" dt="2024-01-04T13:29:53.325" v="935" actId="478"/>
          <ac:cxnSpMkLst>
            <pc:docMk/>
            <pc:sldMk cId="1925395392" sldId="261"/>
            <ac:cxnSpMk id="13" creationId="{471B04E6-A6DF-1CE6-6C98-03B28B1D8E8E}"/>
          </ac:cxnSpMkLst>
        </pc:cxnChg>
      </pc:sldChg>
      <pc:sldChg chg="addSp delSp modSp add mod">
        <pc:chgData name="vishnu nair" userId="e2c9128fa2d7f9cd" providerId="LiveId" clId="{D851327D-D8B2-45C4-88AF-784A53B09573}" dt="2024-01-05T05:06:28.992" v="1297" actId="478"/>
        <pc:sldMkLst>
          <pc:docMk/>
          <pc:sldMk cId="904952672" sldId="262"/>
        </pc:sldMkLst>
        <pc:spChg chg="add del mod">
          <ac:chgData name="vishnu nair" userId="e2c9128fa2d7f9cd" providerId="LiveId" clId="{D851327D-D8B2-45C4-88AF-784A53B09573}" dt="2024-01-05T05:06:28.992" v="1297" actId="478"/>
          <ac:spMkLst>
            <pc:docMk/>
            <pc:sldMk cId="904952672" sldId="262"/>
            <ac:spMk id="4" creationId="{226587B5-CB21-780D-C239-E7DE5BA5B36C}"/>
          </ac:spMkLst>
        </pc:spChg>
        <pc:spChg chg="del mod">
          <ac:chgData name="vishnu nair" userId="e2c9128fa2d7f9cd" providerId="LiveId" clId="{D851327D-D8B2-45C4-88AF-784A53B09573}" dt="2024-01-04T14:06:30.982" v="1223"/>
          <ac:spMkLst>
            <pc:docMk/>
            <pc:sldMk cId="904952672" sldId="262"/>
            <ac:spMk id="9" creationId="{76C436C4-6F5F-1CEC-E4C7-178D58C1859B}"/>
          </ac:spMkLst>
        </pc:spChg>
        <pc:spChg chg="del">
          <ac:chgData name="vishnu nair" userId="e2c9128fa2d7f9cd" providerId="LiveId" clId="{D851327D-D8B2-45C4-88AF-784A53B09573}" dt="2024-01-04T14:05:36.014" v="1160" actId="478"/>
          <ac:spMkLst>
            <pc:docMk/>
            <pc:sldMk cId="904952672" sldId="262"/>
            <ac:spMk id="21" creationId="{A8A7CA01-D0D6-4610-BB38-756294C14BAE}"/>
          </ac:spMkLst>
        </pc:spChg>
        <pc:spChg chg="del">
          <ac:chgData name="vishnu nair" userId="e2c9128fa2d7f9cd" providerId="LiveId" clId="{D851327D-D8B2-45C4-88AF-784A53B09573}" dt="2024-01-04T14:05:33.901" v="1158" actId="478"/>
          <ac:spMkLst>
            <pc:docMk/>
            <pc:sldMk cId="904952672" sldId="262"/>
            <ac:spMk id="22" creationId="{32C28BF9-F313-FC06-2D16-BD6974DF1A6E}"/>
          </ac:spMkLst>
        </pc:spChg>
        <pc:spChg chg="del">
          <ac:chgData name="vishnu nair" userId="e2c9128fa2d7f9cd" providerId="LiveId" clId="{D851327D-D8B2-45C4-88AF-784A53B09573}" dt="2024-01-04T14:05:38.956" v="1162" actId="478"/>
          <ac:spMkLst>
            <pc:docMk/>
            <pc:sldMk cId="904952672" sldId="262"/>
            <ac:spMk id="23" creationId="{3654496A-F091-3425-1CEE-067928039BDC}"/>
          </ac:spMkLst>
        </pc:spChg>
        <pc:spChg chg="del">
          <ac:chgData name="vishnu nair" userId="e2c9128fa2d7f9cd" providerId="LiveId" clId="{D851327D-D8B2-45C4-88AF-784A53B09573}" dt="2024-01-04T14:05:32.113" v="1156" actId="478"/>
          <ac:spMkLst>
            <pc:docMk/>
            <pc:sldMk cId="904952672" sldId="262"/>
            <ac:spMk id="24" creationId="{24CC8093-0C7E-1371-D123-5F12671C1860}"/>
          </ac:spMkLst>
        </pc:spChg>
        <pc:picChg chg="del">
          <ac:chgData name="vishnu nair" userId="e2c9128fa2d7f9cd" providerId="LiveId" clId="{D851327D-D8B2-45C4-88AF-784A53B09573}" dt="2024-01-04T14:05:29.918" v="1155" actId="478"/>
          <ac:picMkLst>
            <pc:docMk/>
            <pc:sldMk cId="904952672" sldId="262"/>
            <ac:picMk id="11" creationId="{1D26D800-5CFB-706D-FC98-CC06F8B3950D}"/>
          </ac:picMkLst>
        </pc:picChg>
        <pc:picChg chg="del">
          <ac:chgData name="vishnu nair" userId="e2c9128fa2d7f9cd" providerId="LiveId" clId="{D851327D-D8B2-45C4-88AF-784A53B09573}" dt="2024-01-04T14:05:32.905" v="1157" actId="478"/>
          <ac:picMkLst>
            <pc:docMk/>
            <pc:sldMk cId="904952672" sldId="262"/>
            <ac:picMk id="13" creationId="{5ED39B22-EA60-408F-764B-A3A617EFB6E6}"/>
          </ac:picMkLst>
        </pc:picChg>
        <pc:picChg chg="del">
          <ac:chgData name="vishnu nair" userId="e2c9128fa2d7f9cd" providerId="LiveId" clId="{D851327D-D8B2-45C4-88AF-784A53B09573}" dt="2024-01-04T14:05:35.501" v="1159" actId="478"/>
          <ac:picMkLst>
            <pc:docMk/>
            <pc:sldMk cId="904952672" sldId="262"/>
            <ac:picMk id="15" creationId="{8AA52B93-987D-08FA-4811-6DBC1A6F2F99}"/>
          </ac:picMkLst>
        </pc:picChg>
        <pc:picChg chg="del">
          <ac:chgData name="vishnu nair" userId="e2c9128fa2d7f9cd" providerId="LiveId" clId="{D851327D-D8B2-45C4-88AF-784A53B09573}" dt="2024-01-04T14:05:37.493" v="1161" actId="478"/>
          <ac:picMkLst>
            <pc:docMk/>
            <pc:sldMk cId="904952672" sldId="262"/>
            <ac:picMk id="19" creationId="{ED0F6983-69FE-A188-C856-D1FBA8FF6D2A}"/>
          </ac:picMkLst>
        </pc:picChg>
      </pc:sldChg>
      <pc:sldChg chg="addSp delSp modSp new mod ord">
        <pc:chgData name="vishnu nair" userId="e2c9128fa2d7f9cd" providerId="LiveId" clId="{D851327D-D8B2-45C4-88AF-784A53B09573}" dt="2024-01-06T19:51:43.672" v="2244" actId="1076"/>
        <pc:sldMkLst>
          <pc:docMk/>
          <pc:sldMk cId="3824921627" sldId="263"/>
        </pc:sldMkLst>
        <pc:spChg chg="del">
          <ac:chgData name="vishnu nair" userId="e2c9128fa2d7f9cd" providerId="LiveId" clId="{D851327D-D8B2-45C4-88AF-784A53B09573}" dt="2024-01-06T18:39:32.518" v="1301" actId="478"/>
          <ac:spMkLst>
            <pc:docMk/>
            <pc:sldMk cId="3824921627" sldId="263"/>
            <ac:spMk id="2" creationId="{9AC55A81-E71A-C8B2-0575-C80321934082}"/>
          </ac:spMkLst>
        </pc:spChg>
        <pc:spChg chg="del">
          <ac:chgData name="vishnu nair" userId="e2c9128fa2d7f9cd" providerId="LiveId" clId="{D851327D-D8B2-45C4-88AF-784A53B09573}" dt="2024-01-06T18:39:33.875" v="1302" actId="478"/>
          <ac:spMkLst>
            <pc:docMk/>
            <pc:sldMk cId="3824921627" sldId="263"/>
            <ac:spMk id="3" creationId="{3493865A-2A07-1FF2-04A5-2A97BCFD3012}"/>
          </ac:spMkLst>
        </pc:spChg>
        <pc:spChg chg="add del mod">
          <ac:chgData name="vishnu nair" userId="e2c9128fa2d7f9cd" providerId="LiveId" clId="{D851327D-D8B2-45C4-88AF-784A53B09573}" dt="2024-01-06T18:58:46.141" v="1392" actId="21"/>
          <ac:spMkLst>
            <pc:docMk/>
            <pc:sldMk cId="3824921627" sldId="263"/>
            <ac:spMk id="10" creationId="{92AB30A7-D65A-7B15-BF54-C9E8F51465CD}"/>
          </ac:spMkLst>
        </pc:spChg>
        <pc:graphicFrameChg chg="add del mod modGraphic">
          <ac:chgData name="vishnu nair" userId="e2c9128fa2d7f9cd" providerId="LiveId" clId="{D851327D-D8B2-45C4-88AF-784A53B09573}" dt="2024-01-06T19:49:56.390" v="2224" actId="478"/>
          <ac:graphicFrameMkLst>
            <pc:docMk/>
            <pc:sldMk cId="3824921627" sldId="263"/>
            <ac:graphicFrameMk id="12" creationId="{B15ADE67-DEC8-534F-0250-2E1B6EB21725}"/>
          </ac:graphicFrameMkLst>
        </pc:graphicFrameChg>
        <pc:graphicFrameChg chg="add mod modGraphic">
          <ac:chgData name="vishnu nair" userId="e2c9128fa2d7f9cd" providerId="LiveId" clId="{D851327D-D8B2-45C4-88AF-784A53B09573}" dt="2024-01-06T19:51:43.672" v="2244" actId="1076"/>
          <ac:graphicFrameMkLst>
            <pc:docMk/>
            <pc:sldMk cId="3824921627" sldId="263"/>
            <ac:graphicFrameMk id="14" creationId="{2B5F27CB-D07E-CF57-F039-83E8A7206BEA}"/>
          </ac:graphicFrameMkLst>
        </pc:graphicFrameChg>
        <pc:picChg chg="add del mod">
          <ac:chgData name="vishnu nair" userId="e2c9128fa2d7f9cd" providerId="LiveId" clId="{D851327D-D8B2-45C4-88AF-784A53B09573}" dt="2024-01-06T18:49:48.120" v="1310" actId="478"/>
          <ac:picMkLst>
            <pc:docMk/>
            <pc:sldMk cId="3824921627" sldId="263"/>
            <ac:picMk id="5" creationId="{04962EE6-0986-B05F-81B0-CAA5D7DC7F39}"/>
          </ac:picMkLst>
        </pc:picChg>
        <pc:picChg chg="add del mod modCrop">
          <ac:chgData name="vishnu nair" userId="e2c9128fa2d7f9cd" providerId="LiveId" clId="{D851327D-D8B2-45C4-88AF-784A53B09573}" dt="2024-01-06T18:52:03.146" v="1320" actId="478"/>
          <ac:picMkLst>
            <pc:docMk/>
            <pc:sldMk cId="3824921627" sldId="263"/>
            <ac:picMk id="7" creationId="{D3D67A70-1B8D-BEAE-D667-E137ACD6ED3A}"/>
          </ac:picMkLst>
        </pc:picChg>
        <pc:picChg chg="add mod modCrop">
          <ac:chgData name="vishnu nair" userId="e2c9128fa2d7f9cd" providerId="LiveId" clId="{D851327D-D8B2-45C4-88AF-784A53B09573}" dt="2024-01-06T18:52:36.087" v="1327" actId="18131"/>
          <ac:picMkLst>
            <pc:docMk/>
            <pc:sldMk cId="3824921627" sldId="263"/>
            <ac:picMk id="9" creationId="{05B3F855-BDE6-7C0A-4146-1EB872587BC5}"/>
          </ac:picMkLst>
        </pc:picChg>
      </pc:sldChg>
      <pc:sldChg chg="addSp delSp modSp new mod ord modTransition setBg">
        <pc:chgData name="vishnu nair" userId="e2c9128fa2d7f9cd" providerId="LiveId" clId="{D851327D-D8B2-45C4-88AF-784A53B09573}" dt="2024-01-06T19:50:33.129" v="2234" actId="1076"/>
        <pc:sldMkLst>
          <pc:docMk/>
          <pc:sldMk cId="3086479859" sldId="264"/>
        </pc:sldMkLst>
        <pc:spChg chg="del">
          <ac:chgData name="vishnu nair" userId="e2c9128fa2d7f9cd" providerId="LiveId" clId="{D851327D-D8B2-45C4-88AF-784A53B09573}" dt="2024-01-06T18:53:50.639" v="1337" actId="478"/>
          <ac:spMkLst>
            <pc:docMk/>
            <pc:sldMk cId="3086479859" sldId="264"/>
            <ac:spMk id="2" creationId="{D2D0C3F7-F13D-A018-BFED-146FE517F53B}"/>
          </ac:spMkLst>
        </pc:spChg>
        <pc:spChg chg="del">
          <ac:chgData name="vishnu nair" userId="e2c9128fa2d7f9cd" providerId="LiveId" clId="{D851327D-D8B2-45C4-88AF-784A53B09573}" dt="2024-01-06T18:53:50.639" v="1337" actId="478"/>
          <ac:spMkLst>
            <pc:docMk/>
            <pc:sldMk cId="3086479859" sldId="264"/>
            <ac:spMk id="3" creationId="{03A6EC9E-897A-47E7-39A0-834A7E36F6F7}"/>
          </ac:spMkLst>
        </pc:spChg>
        <pc:spChg chg="add del mod">
          <ac:chgData name="vishnu nair" userId="e2c9128fa2d7f9cd" providerId="LiveId" clId="{D851327D-D8B2-45C4-88AF-784A53B09573}" dt="2024-01-06T18:57:46.047" v="1347" actId="21"/>
          <ac:spMkLst>
            <pc:docMk/>
            <pc:sldMk cId="3086479859" sldId="264"/>
            <ac:spMk id="4" creationId="{92AB30A7-D65A-7B15-BF54-C9E8F51465CD}"/>
          </ac:spMkLst>
        </pc:spChg>
        <pc:spChg chg="add mod">
          <ac:chgData name="vishnu nair" userId="e2c9128fa2d7f9cd" providerId="LiveId" clId="{D851327D-D8B2-45C4-88AF-784A53B09573}" dt="2024-01-06T19:50:28.670" v="2233" actId="1076"/>
          <ac:spMkLst>
            <pc:docMk/>
            <pc:sldMk cId="3086479859" sldId="264"/>
            <ac:spMk id="5" creationId="{1544C247-3D9A-B283-9844-D54283716F99}"/>
          </ac:spMkLst>
        </pc:spChg>
        <pc:spChg chg="add mod">
          <ac:chgData name="vishnu nair" userId="e2c9128fa2d7f9cd" providerId="LiveId" clId="{D851327D-D8B2-45C4-88AF-784A53B09573}" dt="2024-01-06T19:09:03.151" v="1446" actId="12788"/>
          <ac:spMkLst>
            <pc:docMk/>
            <pc:sldMk cId="3086479859" sldId="264"/>
            <ac:spMk id="10" creationId="{92AB30A7-D65A-7B15-BF54-C9E8F51465CD}"/>
          </ac:spMkLst>
        </pc:spChg>
        <pc:picChg chg="add mod">
          <ac:chgData name="vishnu nair" userId="e2c9128fa2d7f9cd" providerId="LiveId" clId="{D851327D-D8B2-45C4-88AF-784A53B09573}" dt="2024-01-06T19:50:33.129" v="2234" actId="1076"/>
          <ac:picMkLst>
            <pc:docMk/>
            <pc:sldMk cId="3086479859" sldId="264"/>
            <ac:picMk id="7" creationId="{C17505E6-0CCC-85AB-9A9A-3552F3140BAE}"/>
          </ac:picMkLst>
        </pc:picChg>
      </pc:sldChg>
      <pc:sldChg chg="addSp delSp modSp new mod modTransition setBg">
        <pc:chgData name="vishnu nair" userId="e2c9128fa2d7f9cd" providerId="LiveId" clId="{D851327D-D8B2-45C4-88AF-784A53B09573}" dt="2024-01-06T19:46:40.240" v="2216" actId="207"/>
        <pc:sldMkLst>
          <pc:docMk/>
          <pc:sldMk cId="611864834" sldId="265"/>
        </pc:sldMkLst>
        <pc:spChg chg="add mod">
          <ac:chgData name="vishnu nair" userId="e2c9128fa2d7f9cd" providerId="LiveId" clId="{D851327D-D8B2-45C4-88AF-784A53B09573}" dt="2024-01-06T19:12:19.530" v="1463" actId="207"/>
          <ac:spMkLst>
            <pc:docMk/>
            <pc:sldMk cId="611864834" sldId="265"/>
            <ac:spMk id="2" creationId="{721D7D8E-B5D1-FC4A-44D8-F84E82F9F483}"/>
          </ac:spMkLst>
        </pc:spChg>
        <pc:spChg chg="add mod">
          <ac:chgData name="vishnu nair" userId="e2c9128fa2d7f9cd" providerId="LiveId" clId="{D851327D-D8B2-45C4-88AF-784A53B09573}" dt="2024-01-06T19:25:10.529" v="1782" actId="14100"/>
          <ac:spMkLst>
            <pc:docMk/>
            <pc:sldMk cId="611864834" sldId="265"/>
            <ac:spMk id="3" creationId="{9F37F89B-1619-8540-80C9-EFEB439EDB5C}"/>
          </ac:spMkLst>
        </pc:spChg>
        <pc:spChg chg="add del mod">
          <ac:chgData name="vishnu nair" userId="e2c9128fa2d7f9cd" providerId="LiveId" clId="{D851327D-D8B2-45C4-88AF-784A53B09573}" dt="2024-01-06T19:19:55.768" v="1661"/>
          <ac:spMkLst>
            <pc:docMk/>
            <pc:sldMk cId="611864834" sldId="265"/>
            <ac:spMk id="7" creationId="{E038C71C-45F5-775E-2FCA-2BF159F981BF}"/>
          </ac:spMkLst>
        </pc:spChg>
        <pc:spChg chg="add mod">
          <ac:chgData name="vishnu nair" userId="e2c9128fa2d7f9cd" providerId="LiveId" clId="{D851327D-D8B2-45C4-88AF-784A53B09573}" dt="2024-01-06T19:29:02.928" v="1851" actId="1076"/>
          <ac:spMkLst>
            <pc:docMk/>
            <pc:sldMk cId="611864834" sldId="265"/>
            <ac:spMk id="8" creationId="{A6298317-66F8-B944-B559-2FDF79D3E7B6}"/>
          </ac:spMkLst>
        </pc:spChg>
        <pc:spChg chg="add del mod">
          <ac:chgData name="vishnu nair" userId="e2c9128fa2d7f9cd" providerId="LiveId" clId="{D851327D-D8B2-45C4-88AF-784A53B09573}" dt="2024-01-06T19:28:44.602" v="1845" actId="478"/>
          <ac:spMkLst>
            <pc:docMk/>
            <pc:sldMk cId="611864834" sldId="265"/>
            <ac:spMk id="9" creationId="{9DA64D32-DD1A-63EF-7117-CD6CCD2E7FB0}"/>
          </ac:spMkLst>
        </pc:spChg>
        <pc:spChg chg="add mod">
          <ac:chgData name="vishnu nair" userId="e2c9128fa2d7f9cd" providerId="LiveId" clId="{D851327D-D8B2-45C4-88AF-784A53B09573}" dt="2024-01-06T19:46:40.240" v="2216" actId="207"/>
          <ac:spMkLst>
            <pc:docMk/>
            <pc:sldMk cId="611864834" sldId="265"/>
            <ac:spMk id="10" creationId="{5B9FE93A-8797-A1D2-59AA-B723E74C7BBE}"/>
          </ac:spMkLst>
        </pc:spChg>
        <pc:spChg chg="add del mod">
          <ac:chgData name="vishnu nair" userId="e2c9128fa2d7f9cd" providerId="LiveId" clId="{D851327D-D8B2-45C4-88AF-784A53B09573}" dt="2024-01-06T19:28:51.480" v="1848" actId="478"/>
          <ac:spMkLst>
            <pc:docMk/>
            <pc:sldMk cId="611864834" sldId="265"/>
            <ac:spMk id="11" creationId="{178D4435-4D75-644B-8612-AB546C5FDEE9}"/>
          </ac:spMkLst>
        </pc:spChg>
        <pc:spChg chg="add del mod">
          <ac:chgData name="vishnu nair" userId="e2c9128fa2d7f9cd" providerId="LiveId" clId="{D851327D-D8B2-45C4-88AF-784A53B09573}" dt="2024-01-06T19:28:53.612" v="1849" actId="478"/>
          <ac:spMkLst>
            <pc:docMk/>
            <pc:sldMk cId="611864834" sldId="265"/>
            <ac:spMk id="12" creationId="{525F9D47-D8F0-13FB-3985-8C61B7DABFC2}"/>
          </ac:spMkLst>
        </pc:spChg>
        <pc:spChg chg="add del mod">
          <ac:chgData name="vishnu nair" userId="e2c9128fa2d7f9cd" providerId="LiveId" clId="{D851327D-D8B2-45C4-88AF-784A53B09573}" dt="2024-01-06T19:28:40.938" v="1844" actId="478"/>
          <ac:spMkLst>
            <pc:docMk/>
            <pc:sldMk cId="611864834" sldId="265"/>
            <ac:spMk id="13" creationId="{D4427826-E8C9-EDCF-B335-7F0CD6C0B726}"/>
          </ac:spMkLst>
        </pc:spChg>
        <pc:spChg chg="add del mod">
          <ac:chgData name="vishnu nair" userId="e2c9128fa2d7f9cd" providerId="LiveId" clId="{D851327D-D8B2-45C4-88AF-784A53B09573}" dt="2024-01-06T19:28:39.303" v="1843" actId="478"/>
          <ac:spMkLst>
            <pc:docMk/>
            <pc:sldMk cId="611864834" sldId="265"/>
            <ac:spMk id="14" creationId="{D5BEB88A-5054-8227-B501-F23B30DA133B}"/>
          </ac:spMkLst>
        </pc:spChg>
        <pc:spChg chg="add del mod">
          <ac:chgData name="vishnu nair" userId="e2c9128fa2d7f9cd" providerId="LiveId" clId="{D851327D-D8B2-45C4-88AF-784A53B09573}" dt="2024-01-06T19:28:37.502" v="1842" actId="478"/>
          <ac:spMkLst>
            <pc:docMk/>
            <pc:sldMk cId="611864834" sldId="265"/>
            <ac:spMk id="15" creationId="{044DD978-48FC-6240-B097-13E4E704BBED}"/>
          </ac:spMkLst>
        </pc:spChg>
        <pc:spChg chg="add del mod">
          <ac:chgData name="vishnu nair" userId="e2c9128fa2d7f9cd" providerId="LiveId" clId="{D851327D-D8B2-45C4-88AF-784A53B09573}" dt="2024-01-06T19:28:35.503" v="1841" actId="478"/>
          <ac:spMkLst>
            <pc:docMk/>
            <pc:sldMk cId="611864834" sldId="265"/>
            <ac:spMk id="16" creationId="{7317E5F3-9342-F2F1-308E-925824B2AA6D}"/>
          </ac:spMkLst>
        </pc:spChg>
        <pc:picChg chg="add mod">
          <ac:chgData name="vishnu nair" userId="e2c9128fa2d7f9cd" providerId="LiveId" clId="{D851327D-D8B2-45C4-88AF-784A53B09573}" dt="2024-01-06T19:17:00.435" v="1489" actId="1076"/>
          <ac:picMkLst>
            <pc:docMk/>
            <pc:sldMk cId="611864834" sldId="265"/>
            <ac:picMk id="4" creationId="{26A54533-D3CC-F2D0-D678-65D7A160FB52}"/>
          </ac:picMkLst>
        </pc:picChg>
        <pc:picChg chg="add del mod ord modCrop">
          <ac:chgData name="vishnu nair" userId="e2c9128fa2d7f9cd" providerId="LiveId" clId="{D851327D-D8B2-45C4-88AF-784A53B09573}" dt="2024-01-06T19:39:45.431" v="2155"/>
          <ac:picMkLst>
            <pc:docMk/>
            <pc:sldMk cId="611864834" sldId="265"/>
            <ac:picMk id="6" creationId="{32335524-7A9F-2AA7-34BD-DA919741382A}"/>
          </ac:picMkLst>
        </pc:picChg>
      </pc:sldChg>
      <pc:sldChg chg="modSp add del mod">
        <pc:chgData name="vishnu nair" userId="e2c9128fa2d7f9cd" providerId="LiveId" clId="{D851327D-D8B2-45C4-88AF-784A53B09573}" dt="2024-01-06T19:46:54.128" v="2217" actId="2696"/>
        <pc:sldMkLst>
          <pc:docMk/>
          <pc:sldMk cId="206494236" sldId="266"/>
        </pc:sldMkLst>
        <pc:spChg chg="mod">
          <ac:chgData name="vishnu nair" userId="e2c9128fa2d7f9cd" providerId="LiveId" clId="{D851327D-D8B2-45C4-88AF-784A53B09573}" dt="2024-01-06T19:40:19.597" v="2158" actId="20577"/>
          <ac:spMkLst>
            <pc:docMk/>
            <pc:sldMk cId="206494236" sldId="266"/>
            <ac:spMk id="10" creationId="{5B9FE93A-8797-A1D2-59AA-B723E74C7BBE}"/>
          </ac:spMkLst>
        </pc:spChg>
      </pc:sldChg>
      <pc:sldChg chg="modSp add del mod modTransition">
        <pc:chgData name="vishnu nair" userId="e2c9128fa2d7f9cd" providerId="LiveId" clId="{D851327D-D8B2-45C4-88AF-784A53B09573}" dt="2024-01-06T19:40:09.917" v="2156" actId="2696"/>
        <pc:sldMkLst>
          <pc:docMk/>
          <pc:sldMk cId="2978726385" sldId="266"/>
        </pc:sldMkLst>
        <pc:spChg chg="mod">
          <ac:chgData name="vishnu nair" userId="e2c9128fa2d7f9cd" providerId="LiveId" clId="{D851327D-D8B2-45C4-88AF-784A53B09573}" dt="2024-01-06T19:38:42.375" v="2105" actId="20577"/>
          <ac:spMkLst>
            <pc:docMk/>
            <pc:sldMk cId="2978726385" sldId="266"/>
            <ac:spMk id="10" creationId="{5B9FE93A-8797-A1D2-59AA-B723E74C7BBE}"/>
          </ac:spMkLst>
        </pc:spChg>
      </pc:sldChg>
    </pc:docChg>
  </pc:docChgLst>
  <pc:docChgLst>
    <pc:chgData name="vishnu nair" userId="e2c9128fa2d7f9cd" providerId="LiveId" clId="{DE58C95A-F557-4584-9BDA-EC9F544FBDB1}"/>
    <pc:docChg chg="undo custSel addSld delSld modSld sldOrd addSection modSection">
      <pc:chgData name="vishnu nair" userId="e2c9128fa2d7f9cd" providerId="LiveId" clId="{DE58C95A-F557-4584-9BDA-EC9F544FBDB1}" dt="2024-01-07T17:32:40.572" v="5194"/>
      <pc:docMkLst>
        <pc:docMk/>
      </pc:docMkLst>
      <pc:sldChg chg="del">
        <pc:chgData name="vishnu nair" userId="e2c9128fa2d7f9cd" providerId="LiveId" clId="{DE58C95A-F557-4584-9BDA-EC9F544FBDB1}" dt="2024-01-06T19:54:04.571" v="1" actId="47"/>
        <pc:sldMkLst>
          <pc:docMk/>
          <pc:sldMk cId="1658726683" sldId="257"/>
        </pc:sldMkLst>
      </pc:sldChg>
      <pc:sldChg chg="del">
        <pc:chgData name="vishnu nair" userId="e2c9128fa2d7f9cd" providerId="LiveId" clId="{DE58C95A-F557-4584-9BDA-EC9F544FBDB1}" dt="2024-01-06T19:54:02.642" v="0" actId="2696"/>
        <pc:sldMkLst>
          <pc:docMk/>
          <pc:sldMk cId="3121105222" sldId="258"/>
        </pc:sldMkLst>
      </pc:sldChg>
      <pc:sldChg chg="del">
        <pc:chgData name="vishnu nair" userId="e2c9128fa2d7f9cd" providerId="LiveId" clId="{DE58C95A-F557-4584-9BDA-EC9F544FBDB1}" dt="2024-01-06T19:54:08.055" v="5" actId="47"/>
        <pc:sldMkLst>
          <pc:docMk/>
          <pc:sldMk cId="2225729966" sldId="259"/>
        </pc:sldMkLst>
      </pc:sldChg>
      <pc:sldChg chg="del">
        <pc:chgData name="vishnu nair" userId="e2c9128fa2d7f9cd" providerId="LiveId" clId="{DE58C95A-F557-4584-9BDA-EC9F544FBDB1}" dt="2024-01-06T19:54:06.022" v="3" actId="47"/>
        <pc:sldMkLst>
          <pc:docMk/>
          <pc:sldMk cId="1455794293" sldId="260"/>
        </pc:sldMkLst>
      </pc:sldChg>
      <pc:sldChg chg="del">
        <pc:chgData name="vishnu nair" userId="e2c9128fa2d7f9cd" providerId="LiveId" clId="{DE58C95A-F557-4584-9BDA-EC9F544FBDB1}" dt="2024-01-06T19:54:05.316" v="2" actId="47"/>
        <pc:sldMkLst>
          <pc:docMk/>
          <pc:sldMk cId="1925395392" sldId="261"/>
        </pc:sldMkLst>
      </pc:sldChg>
      <pc:sldChg chg="del">
        <pc:chgData name="vishnu nair" userId="e2c9128fa2d7f9cd" providerId="LiveId" clId="{DE58C95A-F557-4584-9BDA-EC9F544FBDB1}" dt="2024-01-06T19:54:06.731" v="4" actId="47"/>
        <pc:sldMkLst>
          <pc:docMk/>
          <pc:sldMk cId="904952672" sldId="262"/>
        </pc:sldMkLst>
      </pc:sldChg>
      <pc:sldChg chg="addSp delSp modSp mod modAnim">
        <pc:chgData name="vishnu nair" userId="e2c9128fa2d7f9cd" providerId="LiveId" clId="{DE58C95A-F557-4584-9BDA-EC9F544FBDB1}" dt="2024-01-07T15:15:10.930" v="4951" actId="1076"/>
        <pc:sldMkLst>
          <pc:docMk/>
          <pc:sldMk cId="3824921627" sldId="263"/>
        </pc:sldMkLst>
        <pc:spChg chg="add mod">
          <ac:chgData name="vishnu nair" userId="e2c9128fa2d7f9cd" providerId="LiveId" clId="{DE58C95A-F557-4584-9BDA-EC9F544FBDB1}" dt="2024-01-07T15:13:41.569" v="4911" actId="14100"/>
          <ac:spMkLst>
            <pc:docMk/>
            <pc:sldMk cId="3824921627" sldId="263"/>
            <ac:spMk id="2" creationId="{5465DA2B-D412-304A-5078-4EA772F192A7}"/>
          </ac:spMkLst>
        </pc:spChg>
        <pc:spChg chg="add mod">
          <ac:chgData name="vishnu nair" userId="e2c9128fa2d7f9cd" providerId="LiveId" clId="{DE58C95A-F557-4584-9BDA-EC9F544FBDB1}" dt="2024-01-07T15:15:10.930" v="4951" actId="1076"/>
          <ac:spMkLst>
            <pc:docMk/>
            <pc:sldMk cId="3824921627" sldId="263"/>
            <ac:spMk id="3" creationId="{013E0B22-6B75-7668-99B3-AFEB58FE3B99}"/>
          </ac:spMkLst>
        </pc:spChg>
        <pc:spChg chg="add mod">
          <ac:chgData name="vishnu nair" userId="e2c9128fa2d7f9cd" providerId="LiveId" clId="{DE58C95A-F557-4584-9BDA-EC9F544FBDB1}" dt="2024-01-07T15:15:10.930" v="4951" actId="1076"/>
          <ac:spMkLst>
            <pc:docMk/>
            <pc:sldMk cId="3824921627" sldId="263"/>
            <ac:spMk id="4" creationId="{CF03347C-D7A6-7B2B-E3D2-163C9ACD07B5}"/>
          </ac:spMkLst>
        </pc:spChg>
        <pc:spChg chg="add mod">
          <ac:chgData name="vishnu nair" userId="e2c9128fa2d7f9cd" providerId="LiveId" clId="{DE58C95A-F557-4584-9BDA-EC9F544FBDB1}" dt="2024-01-07T15:15:10.930" v="4951" actId="1076"/>
          <ac:spMkLst>
            <pc:docMk/>
            <pc:sldMk cId="3824921627" sldId="263"/>
            <ac:spMk id="5" creationId="{4DFC0242-B512-3BA9-05AA-DEA859452E62}"/>
          </ac:spMkLst>
        </pc:spChg>
        <pc:spChg chg="add del mod">
          <ac:chgData name="vishnu nair" userId="e2c9128fa2d7f9cd" providerId="LiveId" clId="{DE58C95A-F557-4584-9BDA-EC9F544FBDB1}" dt="2024-01-06T22:37:00.270" v="1428" actId="478"/>
          <ac:spMkLst>
            <pc:docMk/>
            <pc:sldMk cId="3824921627" sldId="263"/>
            <ac:spMk id="11" creationId="{CA39B2A8-1CB6-3C11-96BA-A4C4BE24DD67}"/>
          </ac:spMkLst>
        </pc:spChg>
        <pc:graphicFrameChg chg="add del mod modGraphic">
          <ac:chgData name="vishnu nair" userId="e2c9128fa2d7f9cd" providerId="LiveId" clId="{DE58C95A-F557-4584-9BDA-EC9F544FBDB1}" dt="2024-01-06T22:35:19.923" v="1386" actId="478"/>
          <ac:graphicFrameMkLst>
            <pc:docMk/>
            <pc:sldMk cId="3824921627" sldId="263"/>
            <ac:graphicFrameMk id="3" creationId="{464EC1F7-19B7-0658-6291-3C337E1CD3F0}"/>
          </ac:graphicFrameMkLst>
        </pc:graphicFrameChg>
        <pc:graphicFrameChg chg="add del mod modGraphic">
          <ac:chgData name="vishnu nair" userId="e2c9128fa2d7f9cd" providerId="LiveId" clId="{DE58C95A-F557-4584-9BDA-EC9F544FBDB1}" dt="2024-01-06T22:35:21.590" v="1387" actId="478"/>
          <ac:graphicFrameMkLst>
            <pc:docMk/>
            <pc:sldMk cId="3824921627" sldId="263"/>
            <ac:graphicFrameMk id="5" creationId="{7030600B-7DDC-B74E-0DA6-DC14B2C694C3}"/>
          </ac:graphicFrameMkLst>
        </pc:graphicFrameChg>
        <pc:graphicFrameChg chg="add del mod modGraphic">
          <ac:chgData name="vishnu nair" userId="e2c9128fa2d7f9cd" providerId="LiveId" clId="{DE58C95A-F557-4584-9BDA-EC9F544FBDB1}" dt="2024-01-06T22:35:24.407" v="1390" actId="478"/>
          <ac:graphicFrameMkLst>
            <pc:docMk/>
            <pc:sldMk cId="3824921627" sldId="263"/>
            <ac:graphicFrameMk id="13" creationId="{0A79C83A-4802-C0EC-11C5-A31927754D81}"/>
          </ac:graphicFrameMkLst>
        </pc:graphicFrameChg>
        <pc:graphicFrameChg chg="del">
          <ac:chgData name="vishnu nair" userId="e2c9128fa2d7f9cd" providerId="LiveId" clId="{DE58C95A-F557-4584-9BDA-EC9F544FBDB1}" dt="2024-01-06T19:54:12.325" v="6" actId="478"/>
          <ac:graphicFrameMkLst>
            <pc:docMk/>
            <pc:sldMk cId="3824921627" sldId="263"/>
            <ac:graphicFrameMk id="14" creationId="{2B5F27CB-D07E-CF57-F039-83E8A7206BEA}"/>
          </ac:graphicFrameMkLst>
        </pc:graphicFrameChg>
        <pc:graphicFrameChg chg="add del mod modGraphic">
          <ac:chgData name="vishnu nair" userId="e2c9128fa2d7f9cd" providerId="LiveId" clId="{DE58C95A-F557-4584-9BDA-EC9F544FBDB1}" dt="2024-01-06T22:35:26.780" v="1392" actId="478"/>
          <ac:graphicFrameMkLst>
            <pc:docMk/>
            <pc:sldMk cId="3824921627" sldId="263"/>
            <ac:graphicFrameMk id="16" creationId="{470DEBF6-B1B8-3275-BC5D-3451D2F6201F}"/>
          </ac:graphicFrameMkLst>
        </pc:graphicFrameChg>
        <pc:graphicFrameChg chg="add del mod modGraphic">
          <ac:chgData name="vishnu nair" userId="e2c9128fa2d7f9cd" providerId="LiveId" clId="{DE58C95A-F557-4584-9BDA-EC9F544FBDB1}" dt="2024-01-06T22:35:27.815" v="1393" actId="478"/>
          <ac:graphicFrameMkLst>
            <pc:docMk/>
            <pc:sldMk cId="3824921627" sldId="263"/>
            <ac:graphicFrameMk id="18" creationId="{1148686D-784B-BC5F-FFD7-97A7B0CE4E10}"/>
          </ac:graphicFrameMkLst>
        </pc:graphicFrameChg>
        <pc:graphicFrameChg chg="add del mod modGraphic">
          <ac:chgData name="vishnu nair" userId="e2c9128fa2d7f9cd" providerId="LiveId" clId="{DE58C95A-F557-4584-9BDA-EC9F544FBDB1}" dt="2024-01-06T22:35:30.834" v="1396" actId="478"/>
          <ac:graphicFrameMkLst>
            <pc:docMk/>
            <pc:sldMk cId="3824921627" sldId="263"/>
            <ac:graphicFrameMk id="20" creationId="{C304D4EC-9528-9511-F042-42058EDFA6B1}"/>
          </ac:graphicFrameMkLst>
        </pc:graphicFrameChg>
        <pc:graphicFrameChg chg="add del mod modGraphic">
          <ac:chgData name="vishnu nair" userId="e2c9128fa2d7f9cd" providerId="LiveId" clId="{DE58C95A-F557-4584-9BDA-EC9F544FBDB1}" dt="2024-01-06T22:35:31.679" v="1397" actId="478"/>
          <ac:graphicFrameMkLst>
            <pc:docMk/>
            <pc:sldMk cId="3824921627" sldId="263"/>
            <ac:graphicFrameMk id="22" creationId="{7BC34E98-8950-D91D-487F-0ABB0012BD36}"/>
          </ac:graphicFrameMkLst>
        </pc:graphicFrameChg>
        <pc:picChg chg="add del mod ord">
          <ac:chgData name="vishnu nair" userId="e2c9128fa2d7f9cd" providerId="LiveId" clId="{DE58C95A-F557-4584-9BDA-EC9F544FBDB1}" dt="2024-01-06T20:17:34.410" v="188" actId="478"/>
          <ac:picMkLst>
            <pc:docMk/>
            <pc:sldMk cId="3824921627" sldId="263"/>
            <ac:picMk id="7" creationId="{F6B52F52-4028-C397-1930-22E454671B18}"/>
          </ac:picMkLst>
        </pc:picChg>
        <pc:picChg chg="del mod">
          <ac:chgData name="vishnu nair" userId="e2c9128fa2d7f9cd" providerId="LiveId" clId="{DE58C95A-F557-4584-9BDA-EC9F544FBDB1}" dt="2024-01-06T20:16:38.971" v="179" actId="478"/>
          <ac:picMkLst>
            <pc:docMk/>
            <pc:sldMk cId="3824921627" sldId="263"/>
            <ac:picMk id="9" creationId="{05B3F855-BDE6-7C0A-4146-1EB872587BC5}"/>
          </ac:picMkLst>
        </pc:picChg>
        <pc:picChg chg="add mod ord modCrop">
          <ac:chgData name="vishnu nair" userId="e2c9128fa2d7f9cd" providerId="LiveId" clId="{DE58C95A-F557-4584-9BDA-EC9F544FBDB1}" dt="2024-01-06T22:37:29.848" v="1431" actId="732"/>
          <ac:picMkLst>
            <pc:docMk/>
            <pc:sldMk cId="3824921627" sldId="263"/>
            <ac:picMk id="10" creationId="{C6A31759-0956-8AE0-EB1D-DC815E633538}"/>
          </ac:picMkLst>
        </pc:picChg>
        <pc:cxnChg chg="add del mod">
          <ac:chgData name="vishnu nair" userId="e2c9128fa2d7f9cd" providerId="LiveId" clId="{DE58C95A-F557-4584-9BDA-EC9F544FBDB1}" dt="2024-01-06T22:35:22.376" v="1388" actId="478"/>
          <ac:cxnSpMkLst>
            <pc:docMk/>
            <pc:sldMk cId="3824921627" sldId="263"/>
            <ac:cxnSpMk id="4" creationId="{7DC00A38-A0A1-CC75-B3E9-A7B64AA561A4}"/>
          </ac:cxnSpMkLst>
        </pc:cxnChg>
        <pc:cxnChg chg="add del mod">
          <ac:chgData name="vishnu nair" userId="e2c9128fa2d7f9cd" providerId="LiveId" clId="{DE58C95A-F557-4584-9BDA-EC9F544FBDB1}" dt="2024-01-06T22:35:23.594" v="1389" actId="478"/>
          <ac:cxnSpMkLst>
            <pc:docMk/>
            <pc:sldMk cId="3824921627" sldId="263"/>
            <ac:cxnSpMk id="8" creationId="{7F6EE8B5-334F-55A1-2DFC-05F7B644ACB8}"/>
          </ac:cxnSpMkLst>
        </pc:cxnChg>
        <pc:cxnChg chg="add del mod">
          <ac:chgData name="vishnu nair" userId="e2c9128fa2d7f9cd" providerId="LiveId" clId="{DE58C95A-F557-4584-9BDA-EC9F544FBDB1}" dt="2024-01-06T22:35:25.824" v="1391" actId="478"/>
          <ac:cxnSpMkLst>
            <pc:docMk/>
            <pc:sldMk cId="3824921627" sldId="263"/>
            <ac:cxnSpMk id="14" creationId="{5BACB52D-48AC-48D4-916A-68CEF5EDFAC0}"/>
          </ac:cxnSpMkLst>
        </pc:cxnChg>
        <pc:cxnChg chg="add del mod">
          <ac:chgData name="vishnu nair" userId="e2c9128fa2d7f9cd" providerId="LiveId" clId="{DE58C95A-F557-4584-9BDA-EC9F544FBDB1}" dt="2024-01-06T22:35:29.071" v="1394" actId="478"/>
          <ac:cxnSpMkLst>
            <pc:docMk/>
            <pc:sldMk cId="3824921627" sldId="263"/>
            <ac:cxnSpMk id="19" creationId="{88397B25-B313-1161-67AE-4D749B0B9703}"/>
          </ac:cxnSpMkLst>
        </pc:cxnChg>
        <pc:cxnChg chg="add del mod">
          <ac:chgData name="vishnu nair" userId="e2c9128fa2d7f9cd" providerId="LiveId" clId="{DE58C95A-F557-4584-9BDA-EC9F544FBDB1}" dt="2024-01-06T22:35:30.022" v="1395" actId="478"/>
          <ac:cxnSpMkLst>
            <pc:docMk/>
            <pc:sldMk cId="3824921627" sldId="263"/>
            <ac:cxnSpMk id="24" creationId="{9FC39520-69CE-D0AC-7976-1E1373F18D3B}"/>
          </ac:cxnSpMkLst>
        </pc:cxnChg>
        <pc:cxnChg chg="add del mod">
          <ac:chgData name="vishnu nair" userId="e2c9128fa2d7f9cd" providerId="LiveId" clId="{DE58C95A-F557-4584-9BDA-EC9F544FBDB1}" dt="2024-01-06T22:35:32.794" v="1398" actId="478"/>
          <ac:cxnSpMkLst>
            <pc:docMk/>
            <pc:sldMk cId="3824921627" sldId="263"/>
            <ac:cxnSpMk id="27" creationId="{5E5163B2-85AF-3966-2222-6903C385B349}"/>
          </ac:cxnSpMkLst>
        </pc:cxnChg>
      </pc:sldChg>
      <pc:sldChg chg="modTransition">
        <pc:chgData name="vishnu nair" userId="e2c9128fa2d7f9cd" providerId="LiveId" clId="{DE58C95A-F557-4584-9BDA-EC9F544FBDB1}" dt="2024-01-06T22:04:34.573" v="953"/>
        <pc:sldMkLst>
          <pc:docMk/>
          <pc:sldMk cId="3086479859" sldId="264"/>
        </pc:sldMkLst>
      </pc:sldChg>
      <pc:sldChg chg="addSp delSp modSp mod">
        <pc:chgData name="vishnu nair" userId="e2c9128fa2d7f9cd" providerId="LiveId" clId="{DE58C95A-F557-4584-9BDA-EC9F544FBDB1}" dt="2024-01-07T10:10:47.654" v="3717" actId="20577"/>
        <pc:sldMkLst>
          <pc:docMk/>
          <pc:sldMk cId="611864834" sldId="265"/>
        </pc:sldMkLst>
        <pc:spChg chg="mod">
          <ac:chgData name="vishnu nair" userId="e2c9128fa2d7f9cd" providerId="LiveId" clId="{DE58C95A-F557-4584-9BDA-EC9F544FBDB1}" dt="2024-01-07T08:37:24.981" v="2282" actId="1076"/>
          <ac:spMkLst>
            <pc:docMk/>
            <pc:sldMk cId="611864834" sldId="265"/>
            <ac:spMk id="3" creationId="{9F37F89B-1619-8540-80C9-EFEB439EDB5C}"/>
          </ac:spMkLst>
        </pc:spChg>
        <pc:spChg chg="add del mod">
          <ac:chgData name="vishnu nair" userId="e2c9128fa2d7f9cd" providerId="LiveId" clId="{DE58C95A-F557-4584-9BDA-EC9F544FBDB1}" dt="2024-01-06T22:08:03.931" v="984" actId="478"/>
          <ac:spMkLst>
            <pc:docMk/>
            <pc:sldMk cId="611864834" sldId="265"/>
            <ac:spMk id="5" creationId="{31897716-1680-1F5B-8398-A558717BB6EE}"/>
          </ac:spMkLst>
        </pc:spChg>
        <pc:spChg chg="add del mod">
          <ac:chgData name="vishnu nair" userId="e2c9128fa2d7f9cd" providerId="LiveId" clId="{DE58C95A-F557-4584-9BDA-EC9F544FBDB1}" dt="2024-01-07T05:53:31.054" v="1753" actId="478"/>
          <ac:spMkLst>
            <pc:docMk/>
            <pc:sldMk cId="611864834" sldId="265"/>
            <ac:spMk id="5" creationId="{7D355811-0F6E-AF13-8602-4DBDEA4E744B}"/>
          </ac:spMkLst>
        </pc:spChg>
        <pc:spChg chg="add del mod">
          <ac:chgData name="vishnu nair" userId="e2c9128fa2d7f9cd" providerId="LiveId" clId="{DE58C95A-F557-4584-9BDA-EC9F544FBDB1}" dt="2024-01-07T04:51:33.036" v="1510" actId="478"/>
          <ac:spMkLst>
            <pc:docMk/>
            <pc:sldMk cId="611864834" sldId="265"/>
            <ac:spMk id="7" creationId="{A2833B83-714E-913F-E1D3-4E7DFF217B18}"/>
          </ac:spMkLst>
        </pc:spChg>
        <pc:spChg chg="del">
          <ac:chgData name="vishnu nair" userId="e2c9128fa2d7f9cd" providerId="LiveId" clId="{DE58C95A-F557-4584-9BDA-EC9F544FBDB1}" dt="2024-01-07T04:50:52.775" v="1501" actId="478"/>
          <ac:spMkLst>
            <pc:docMk/>
            <pc:sldMk cId="611864834" sldId="265"/>
            <ac:spMk id="8" creationId="{A6298317-66F8-B944-B559-2FDF79D3E7B6}"/>
          </ac:spMkLst>
        </pc:spChg>
        <pc:spChg chg="add mod">
          <ac:chgData name="vishnu nair" userId="e2c9128fa2d7f9cd" providerId="LiveId" clId="{DE58C95A-F557-4584-9BDA-EC9F544FBDB1}" dt="2024-01-07T05:24:51.749" v="1652" actId="1076"/>
          <ac:spMkLst>
            <pc:docMk/>
            <pc:sldMk cId="611864834" sldId="265"/>
            <ac:spMk id="9" creationId="{46E2B9D4-0C3B-C3EE-FAD1-B07F49DA3016}"/>
          </ac:spMkLst>
        </pc:spChg>
        <pc:spChg chg="del mod">
          <ac:chgData name="vishnu nair" userId="e2c9128fa2d7f9cd" providerId="LiveId" clId="{DE58C95A-F557-4584-9BDA-EC9F544FBDB1}" dt="2024-01-07T05:53:49.874" v="1756" actId="478"/>
          <ac:spMkLst>
            <pc:docMk/>
            <pc:sldMk cId="611864834" sldId="265"/>
            <ac:spMk id="10" creationId="{5B9FE93A-8797-A1D2-59AA-B723E74C7BBE}"/>
          </ac:spMkLst>
        </pc:spChg>
        <pc:spChg chg="add del mod">
          <ac:chgData name="vishnu nair" userId="e2c9128fa2d7f9cd" providerId="LiveId" clId="{DE58C95A-F557-4584-9BDA-EC9F544FBDB1}" dt="2024-01-07T05:53:33.091" v="1754" actId="478"/>
          <ac:spMkLst>
            <pc:docMk/>
            <pc:sldMk cId="611864834" sldId="265"/>
            <ac:spMk id="11" creationId="{4A8D96D5-6996-C627-043B-EFE91FCAE7E6}"/>
          </ac:spMkLst>
        </pc:spChg>
        <pc:spChg chg="add del mod">
          <ac:chgData name="vishnu nair" userId="e2c9128fa2d7f9cd" providerId="LiveId" clId="{DE58C95A-F557-4584-9BDA-EC9F544FBDB1}" dt="2024-01-07T05:53:29.595" v="1752" actId="478"/>
          <ac:spMkLst>
            <pc:docMk/>
            <pc:sldMk cId="611864834" sldId="265"/>
            <ac:spMk id="12" creationId="{D960036D-A594-B7D6-44EB-030662D942AA}"/>
          </ac:spMkLst>
        </pc:spChg>
        <pc:spChg chg="add mod">
          <ac:chgData name="vishnu nair" userId="e2c9128fa2d7f9cd" providerId="LiveId" clId="{DE58C95A-F557-4584-9BDA-EC9F544FBDB1}" dt="2024-01-07T10:10:47.654" v="3717" actId="20577"/>
          <ac:spMkLst>
            <pc:docMk/>
            <pc:sldMk cId="611864834" sldId="265"/>
            <ac:spMk id="13" creationId="{AE681F71-6D18-BAED-10AE-F8E7F9E0FC7D}"/>
          </ac:spMkLst>
        </pc:spChg>
        <pc:spChg chg="add del mod">
          <ac:chgData name="vishnu nair" userId="e2c9128fa2d7f9cd" providerId="LiveId" clId="{DE58C95A-F557-4584-9BDA-EC9F544FBDB1}" dt="2024-01-07T05:53:36.086" v="1755" actId="478"/>
          <ac:spMkLst>
            <pc:docMk/>
            <pc:sldMk cId="611864834" sldId="265"/>
            <ac:spMk id="14" creationId="{C9BC23E7-5AC7-F481-D800-8D8B1B4F5E2E}"/>
          </ac:spMkLst>
        </pc:spChg>
        <pc:picChg chg="mod">
          <ac:chgData name="vishnu nair" userId="e2c9128fa2d7f9cd" providerId="LiveId" clId="{DE58C95A-F557-4584-9BDA-EC9F544FBDB1}" dt="2024-01-07T08:50:20.195" v="2418" actId="1076"/>
          <ac:picMkLst>
            <pc:docMk/>
            <pc:sldMk cId="611864834" sldId="265"/>
            <ac:picMk id="6" creationId="{32335524-7A9F-2AA7-34BD-DA919741382A}"/>
          </ac:picMkLst>
        </pc:picChg>
      </pc:sldChg>
      <pc:sldChg chg="addSp delSp modSp add mod setBg">
        <pc:chgData name="vishnu nair" userId="e2c9128fa2d7f9cd" providerId="LiveId" clId="{DE58C95A-F557-4584-9BDA-EC9F544FBDB1}" dt="2024-01-06T20:03:36.317" v="79" actId="1076"/>
        <pc:sldMkLst>
          <pc:docMk/>
          <pc:sldMk cId="2253469383" sldId="266"/>
        </pc:sldMkLst>
        <pc:spChg chg="mod">
          <ac:chgData name="vishnu nair" userId="e2c9128fa2d7f9cd" providerId="LiveId" clId="{DE58C95A-F557-4584-9BDA-EC9F544FBDB1}" dt="2024-01-06T20:01:52.145" v="67" actId="20577"/>
          <ac:spMkLst>
            <pc:docMk/>
            <pc:sldMk cId="2253469383" sldId="266"/>
            <ac:spMk id="5" creationId="{1544C247-3D9A-B283-9844-D54283716F99}"/>
          </ac:spMkLst>
        </pc:spChg>
        <pc:spChg chg="mod">
          <ac:chgData name="vishnu nair" userId="e2c9128fa2d7f9cd" providerId="LiveId" clId="{DE58C95A-F557-4584-9BDA-EC9F544FBDB1}" dt="2024-01-06T20:03:18.675" v="76" actId="1076"/>
          <ac:spMkLst>
            <pc:docMk/>
            <pc:sldMk cId="2253469383" sldId="266"/>
            <ac:spMk id="10" creationId="{92AB30A7-D65A-7B15-BF54-C9E8F51465CD}"/>
          </ac:spMkLst>
        </pc:spChg>
        <pc:picChg chg="add mod">
          <ac:chgData name="vishnu nair" userId="e2c9128fa2d7f9cd" providerId="LiveId" clId="{DE58C95A-F557-4584-9BDA-EC9F544FBDB1}" dt="2024-01-06T20:03:36.317" v="79" actId="1076"/>
          <ac:picMkLst>
            <pc:docMk/>
            <pc:sldMk cId="2253469383" sldId="266"/>
            <ac:picMk id="3" creationId="{B5B74782-48A4-9342-70FA-2AC25E97174E}"/>
          </ac:picMkLst>
        </pc:picChg>
        <pc:picChg chg="del">
          <ac:chgData name="vishnu nair" userId="e2c9128fa2d7f9cd" providerId="LiveId" clId="{DE58C95A-F557-4584-9BDA-EC9F544FBDB1}" dt="2024-01-06T20:02:58.409" v="70" actId="478"/>
          <ac:picMkLst>
            <pc:docMk/>
            <pc:sldMk cId="2253469383" sldId="266"/>
            <ac:picMk id="7" creationId="{C17505E6-0CCC-85AB-9A9A-3552F3140BAE}"/>
          </ac:picMkLst>
        </pc:picChg>
      </pc:sldChg>
      <pc:sldChg chg="addSp delSp modSp add mod setBg">
        <pc:chgData name="vishnu nair" userId="e2c9128fa2d7f9cd" providerId="LiveId" clId="{DE58C95A-F557-4584-9BDA-EC9F544FBDB1}" dt="2024-01-07T09:22:28.729" v="2914" actId="1076"/>
        <pc:sldMkLst>
          <pc:docMk/>
          <pc:sldMk cId="3444117835" sldId="267"/>
        </pc:sldMkLst>
        <pc:spChg chg="mod ord">
          <ac:chgData name="vishnu nair" userId="e2c9128fa2d7f9cd" providerId="LiveId" clId="{DE58C95A-F557-4584-9BDA-EC9F544FBDB1}" dt="2024-01-07T09:18:40.209" v="2828" actId="1076"/>
          <ac:spMkLst>
            <pc:docMk/>
            <pc:sldMk cId="3444117835" sldId="267"/>
            <ac:spMk id="3" creationId="{9F37F89B-1619-8540-80C9-EFEB439EDB5C}"/>
          </ac:spMkLst>
        </pc:spChg>
        <pc:spChg chg="add mod">
          <ac:chgData name="vishnu nair" userId="e2c9128fa2d7f9cd" providerId="LiveId" clId="{DE58C95A-F557-4584-9BDA-EC9F544FBDB1}" dt="2024-01-07T09:22:28.729" v="2914" actId="1076"/>
          <ac:spMkLst>
            <pc:docMk/>
            <pc:sldMk cId="3444117835" sldId="267"/>
            <ac:spMk id="4" creationId="{E1BBC76D-AB2D-3399-5591-E967741034F5}"/>
          </ac:spMkLst>
        </pc:spChg>
        <pc:spChg chg="add del mod">
          <ac:chgData name="vishnu nair" userId="e2c9128fa2d7f9cd" providerId="LiveId" clId="{DE58C95A-F557-4584-9BDA-EC9F544FBDB1}" dt="2024-01-07T09:20:42.497" v="2890" actId="1076"/>
          <ac:spMkLst>
            <pc:docMk/>
            <pc:sldMk cId="3444117835" sldId="267"/>
            <ac:spMk id="8" creationId="{A6298317-66F8-B944-B559-2FDF79D3E7B6}"/>
          </ac:spMkLst>
        </pc:spChg>
        <pc:spChg chg="del mod ord">
          <ac:chgData name="vishnu nair" userId="e2c9128fa2d7f9cd" providerId="LiveId" clId="{DE58C95A-F557-4584-9BDA-EC9F544FBDB1}" dt="2024-01-07T09:18:44.944" v="2829" actId="478"/>
          <ac:spMkLst>
            <pc:docMk/>
            <pc:sldMk cId="3444117835" sldId="267"/>
            <ac:spMk id="10" creationId="{5B9FE93A-8797-A1D2-59AA-B723E74C7BBE}"/>
          </ac:spMkLst>
        </pc:spChg>
        <pc:picChg chg="del">
          <ac:chgData name="vishnu nair" userId="e2c9128fa2d7f9cd" providerId="LiveId" clId="{DE58C95A-F557-4584-9BDA-EC9F544FBDB1}" dt="2024-01-06T20:04:41.646" v="86" actId="478"/>
          <ac:picMkLst>
            <pc:docMk/>
            <pc:sldMk cId="3444117835" sldId="267"/>
            <ac:picMk id="4" creationId="{26A54533-D3CC-F2D0-D678-65D7A160FB52}"/>
          </ac:picMkLst>
        </pc:picChg>
        <pc:picChg chg="add mod ord">
          <ac:chgData name="vishnu nair" userId="e2c9128fa2d7f9cd" providerId="LiveId" clId="{DE58C95A-F557-4584-9BDA-EC9F544FBDB1}" dt="2024-01-06T22:17:37.259" v="1229" actId="1076"/>
          <ac:picMkLst>
            <pc:docMk/>
            <pc:sldMk cId="3444117835" sldId="267"/>
            <ac:picMk id="5" creationId="{A69B8D24-0489-EE60-8019-556F198C6BC0}"/>
          </ac:picMkLst>
        </pc:picChg>
        <pc:picChg chg="add mod modCrop">
          <ac:chgData name="vishnu nair" userId="e2c9128fa2d7f9cd" providerId="LiveId" clId="{DE58C95A-F557-4584-9BDA-EC9F544FBDB1}" dt="2024-01-06T22:17:10.218" v="1225" actId="931"/>
          <ac:picMkLst>
            <pc:docMk/>
            <pc:sldMk cId="3444117835" sldId="267"/>
            <ac:picMk id="6" creationId="{1DC20F35-A941-2248-E59B-D262AA0A7486}"/>
          </ac:picMkLst>
        </pc:picChg>
        <pc:picChg chg="add del">
          <ac:chgData name="vishnu nair" userId="e2c9128fa2d7f9cd" providerId="LiveId" clId="{DE58C95A-F557-4584-9BDA-EC9F544FBDB1}" dt="2024-01-06T20:07:18.687" v="90" actId="478"/>
          <ac:picMkLst>
            <pc:docMk/>
            <pc:sldMk cId="3444117835" sldId="267"/>
            <ac:picMk id="6" creationId="{32335524-7A9F-2AA7-34BD-DA919741382A}"/>
          </ac:picMkLst>
        </pc:picChg>
        <pc:picChg chg="add del mod ord modCrop">
          <ac:chgData name="vishnu nair" userId="e2c9128fa2d7f9cd" providerId="LiveId" clId="{DE58C95A-F557-4584-9BDA-EC9F544FBDB1}" dt="2024-01-06T20:10:07.827" v="108" actId="478"/>
          <ac:picMkLst>
            <pc:docMk/>
            <pc:sldMk cId="3444117835" sldId="267"/>
            <ac:picMk id="9" creationId="{2A8A3B11-C4DE-EA82-43A0-007C6FA54C51}"/>
          </ac:picMkLst>
        </pc:picChg>
        <pc:picChg chg="add mod ord modCrop">
          <ac:chgData name="vishnu nair" userId="e2c9128fa2d7f9cd" providerId="LiveId" clId="{DE58C95A-F557-4584-9BDA-EC9F544FBDB1}" dt="2024-01-07T09:20:17.284" v="2883" actId="1076"/>
          <ac:picMkLst>
            <pc:docMk/>
            <pc:sldMk cId="3444117835" sldId="267"/>
            <ac:picMk id="12" creationId="{F0969750-30C4-16BE-C38A-8ABA9E73591A}"/>
          </ac:picMkLst>
        </pc:picChg>
      </pc:sldChg>
      <pc:sldChg chg="addSp delSp modSp add mod setBg">
        <pc:chgData name="vishnu nair" userId="e2c9128fa2d7f9cd" providerId="LiveId" clId="{DE58C95A-F557-4584-9BDA-EC9F544FBDB1}" dt="2024-01-06T21:00:41.479" v="342" actId="1076"/>
        <pc:sldMkLst>
          <pc:docMk/>
          <pc:sldMk cId="2393870002" sldId="268"/>
        </pc:sldMkLst>
        <pc:spChg chg="mod">
          <ac:chgData name="vishnu nair" userId="e2c9128fa2d7f9cd" providerId="LiveId" clId="{DE58C95A-F557-4584-9BDA-EC9F544FBDB1}" dt="2024-01-06T21:00:41.479" v="342" actId="1076"/>
          <ac:spMkLst>
            <pc:docMk/>
            <pc:sldMk cId="2393870002" sldId="268"/>
            <ac:spMk id="5" creationId="{1544C247-3D9A-B283-9844-D54283716F99}"/>
          </ac:spMkLst>
        </pc:spChg>
        <pc:picChg chg="del">
          <ac:chgData name="vishnu nair" userId="e2c9128fa2d7f9cd" providerId="LiveId" clId="{DE58C95A-F557-4584-9BDA-EC9F544FBDB1}" dt="2024-01-06T20:51:22.176" v="239" actId="478"/>
          <ac:picMkLst>
            <pc:docMk/>
            <pc:sldMk cId="2393870002" sldId="268"/>
            <ac:picMk id="3" creationId="{B5B74782-48A4-9342-70FA-2AC25E97174E}"/>
          </ac:picMkLst>
        </pc:picChg>
        <pc:picChg chg="add mod">
          <ac:chgData name="vishnu nair" userId="e2c9128fa2d7f9cd" providerId="LiveId" clId="{DE58C95A-F557-4584-9BDA-EC9F544FBDB1}" dt="2024-01-06T20:52:06.007" v="245" actId="1076"/>
          <ac:picMkLst>
            <pc:docMk/>
            <pc:sldMk cId="2393870002" sldId="268"/>
            <ac:picMk id="4" creationId="{9EC076A7-6F65-A7BE-27B4-0C2BE75F65DE}"/>
          </ac:picMkLst>
        </pc:picChg>
      </pc:sldChg>
      <pc:sldChg chg="addSp delSp modSp add mod">
        <pc:chgData name="vishnu nair" userId="e2c9128fa2d7f9cd" providerId="LiveId" clId="{DE58C95A-F557-4584-9BDA-EC9F544FBDB1}" dt="2024-01-07T10:25:35.776" v="3865" actId="21"/>
        <pc:sldMkLst>
          <pc:docMk/>
          <pc:sldMk cId="2406690990" sldId="269"/>
        </pc:sldMkLst>
        <pc:spChg chg="del">
          <ac:chgData name="vishnu nair" userId="e2c9128fa2d7f9cd" providerId="LiveId" clId="{DE58C95A-F557-4584-9BDA-EC9F544FBDB1}" dt="2024-01-06T20:58:27.425" v="317" actId="478"/>
          <ac:spMkLst>
            <pc:docMk/>
            <pc:sldMk cId="2406690990" sldId="269"/>
            <ac:spMk id="3" creationId="{9F37F89B-1619-8540-80C9-EFEB439EDB5C}"/>
          </ac:spMkLst>
        </pc:spChg>
        <pc:spChg chg="add del">
          <ac:chgData name="vishnu nair" userId="e2c9128fa2d7f9cd" providerId="LiveId" clId="{DE58C95A-F557-4584-9BDA-EC9F544FBDB1}" dt="2024-01-07T10:06:42.212" v="3639" actId="478"/>
          <ac:spMkLst>
            <pc:docMk/>
            <pc:sldMk cId="2406690990" sldId="269"/>
            <ac:spMk id="3" creationId="{B000F9E1-FFB9-0C90-C75C-87F8C4DD9AB9}"/>
          </ac:spMkLst>
        </pc:spChg>
        <pc:spChg chg="add mod">
          <ac:chgData name="vishnu nair" userId="e2c9128fa2d7f9cd" providerId="LiveId" clId="{DE58C95A-F557-4584-9BDA-EC9F544FBDB1}" dt="2024-01-07T10:07:45.937" v="3664" actId="1076"/>
          <ac:spMkLst>
            <pc:docMk/>
            <pc:sldMk cId="2406690990" sldId="269"/>
            <ac:spMk id="4" creationId="{6F59F394-ED7A-6E1C-F445-AD9A41836D29}"/>
          </ac:spMkLst>
        </pc:spChg>
        <pc:spChg chg="del">
          <ac:chgData name="vishnu nair" userId="e2c9128fa2d7f9cd" providerId="LiveId" clId="{DE58C95A-F557-4584-9BDA-EC9F544FBDB1}" dt="2024-01-06T20:58:42.438" v="323" actId="478"/>
          <ac:spMkLst>
            <pc:docMk/>
            <pc:sldMk cId="2406690990" sldId="269"/>
            <ac:spMk id="8" creationId="{A6298317-66F8-B944-B559-2FDF79D3E7B6}"/>
          </ac:spMkLst>
        </pc:spChg>
        <pc:spChg chg="del">
          <ac:chgData name="vishnu nair" userId="e2c9128fa2d7f9cd" providerId="LiveId" clId="{DE58C95A-F557-4584-9BDA-EC9F544FBDB1}" dt="2024-01-06T20:58:39.279" v="322" actId="478"/>
          <ac:spMkLst>
            <pc:docMk/>
            <pc:sldMk cId="2406690990" sldId="269"/>
            <ac:spMk id="10" creationId="{5B9FE93A-8797-A1D2-59AA-B723E74C7BBE}"/>
          </ac:spMkLst>
        </pc:spChg>
        <pc:spChg chg="add mod">
          <ac:chgData name="vishnu nair" userId="e2c9128fa2d7f9cd" providerId="LiveId" clId="{DE58C95A-F557-4584-9BDA-EC9F544FBDB1}" dt="2024-01-06T20:59:22.674" v="331" actId="1076"/>
          <ac:spMkLst>
            <pc:docMk/>
            <pc:sldMk cId="2406690990" sldId="269"/>
            <ac:spMk id="13" creationId="{8E3347FD-6C45-8094-902D-F6CB8A45444A}"/>
          </ac:spMkLst>
        </pc:spChg>
        <pc:spChg chg="add del mod">
          <ac:chgData name="vishnu nair" userId="e2c9128fa2d7f9cd" providerId="LiveId" clId="{DE58C95A-F557-4584-9BDA-EC9F544FBDB1}" dt="2024-01-07T10:25:35.776" v="3865" actId="21"/>
          <ac:spMkLst>
            <pc:docMk/>
            <pc:sldMk cId="2406690990" sldId="269"/>
            <ac:spMk id="14" creationId="{D1A8B8A5-28FD-7863-82C7-7334EAF306E4}"/>
          </ac:spMkLst>
        </pc:spChg>
        <pc:picChg chg="del">
          <ac:chgData name="vishnu nair" userId="e2c9128fa2d7f9cd" providerId="LiveId" clId="{DE58C95A-F557-4584-9BDA-EC9F544FBDB1}" dt="2024-01-06T20:58:33.203" v="320" actId="478"/>
          <ac:picMkLst>
            <pc:docMk/>
            <pc:sldMk cId="2406690990" sldId="269"/>
            <ac:picMk id="5" creationId="{A69B8D24-0489-EE60-8019-556F198C6BC0}"/>
          </ac:picMkLst>
        </pc:picChg>
        <pc:picChg chg="add del mod ord modCrop">
          <ac:chgData name="vishnu nair" userId="e2c9128fa2d7f9cd" providerId="LiveId" clId="{DE58C95A-F557-4584-9BDA-EC9F544FBDB1}" dt="2024-01-06T20:58:30.590" v="319" actId="478"/>
          <ac:picMkLst>
            <pc:docMk/>
            <pc:sldMk cId="2406690990" sldId="269"/>
            <ac:picMk id="6" creationId="{50F08974-DC9E-AD14-CABC-C5C1D3E54C72}"/>
          </ac:picMkLst>
        </pc:picChg>
        <pc:picChg chg="add del mod">
          <ac:chgData name="vishnu nair" userId="e2c9128fa2d7f9cd" providerId="LiveId" clId="{DE58C95A-F557-4584-9BDA-EC9F544FBDB1}" dt="2024-01-07T10:12:03.018" v="3726" actId="21"/>
          <ac:picMkLst>
            <pc:docMk/>
            <pc:sldMk cId="2406690990" sldId="269"/>
            <ac:picMk id="7" creationId="{C022CD2B-4847-0122-2AC5-70BD533DAE52}"/>
          </ac:picMkLst>
        </pc:picChg>
        <pc:picChg chg="add mod ord modCrop">
          <ac:chgData name="vishnu nair" userId="e2c9128fa2d7f9cd" providerId="LiveId" clId="{DE58C95A-F557-4584-9BDA-EC9F544FBDB1}" dt="2024-01-06T20:58:45.663" v="324" actId="1076"/>
          <ac:picMkLst>
            <pc:docMk/>
            <pc:sldMk cId="2406690990" sldId="269"/>
            <ac:picMk id="9" creationId="{12C64B6D-3B90-6281-8C44-AF7A91FAFA4B}"/>
          </ac:picMkLst>
        </pc:picChg>
        <pc:picChg chg="add mod">
          <ac:chgData name="vishnu nair" userId="e2c9128fa2d7f9cd" providerId="LiveId" clId="{DE58C95A-F557-4584-9BDA-EC9F544FBDB1}" dt="2024-01-06T20:59:35.102" v="333" actId="1076"/>
          <ac:picMkLst>
            <pc:docMk/>
            <pc:sldMk cId="2406690990" sldId="269"/>
            <ac:picMk id="11" creationId="{389BAC89-E76F-00C1-DDDA-18FE38A82062}"/>
          </ac:picMkLst>
        </pc:picChg>
        <pc:picChg chg="del">
          <ac:chgData name="vishnu nair" userId="e2c9128fa2d7f9cd" providerId="LiveId" clId="{DE58C95A-F557-4584-9BDA-EC9F544FBDB1}" dt="2024-01-06T20:52:40.100" v="259" actId="478"/>
          <ac:picMkLst>
            <pc:docMk/>
            <pc:sldMk cId="2406690990" sldId="269"/>
            <ac:picMk id="12" creationId="{F0969750-30C4-16BE-C38A-8ABA9E73591A}"/>
          </ac:picMkLst>
        </pc:picChg>
      </pc:sldChg>
      <pc:sldChg chg="addSp delSp modSp add mod setBg">
        <pc:chgData name="vishnu nair" userId="e2c9128fa2d7f9cd" providerId="LiveId" clId="{DE58C95A-F557-4584-9BDA-EC9F544FBDB1}" dt="2024-01-06T21:05:29.606" v="386" actId="1076"/>
        <pc:sldMkLst>
          <pc:docMk/>
          <pc:sldMk cId="501854382" sldId="270"/>
        </pc:sldMkLst>
        <pc:spChg chg="mod">
          <ac:chgData name="vishnu nair" userId="e2c9128fa2d7f9cd" providerId="LiveId" clId="{DE58C95A-F557-4584-9BDA-EC9F544FBDB1}" dt="2024-01-06T21:04:31.037" v="374" actId="20577"/>
          <ac:spMkLst>
            <pc:docMk/>
            <pc:sldMk cId="501854382" sldId="270"/>
            <ac:spMk id="5" creationId="{1544C247-3D9A-B283-9844-D54283716F99}"/>
          </ac:spMkLst>
        </pc:spChg>
        <pc:spChg chg="mod">
          <ac:chgData name="vishnu nair" userId="e2c9128fa2d7f9cd" providerId="LiveId" clId="{DE58C95A-F557-4584-9BDA-EC9F544FBDB1}" dt="2024-01-06T21:05:18.914" v="383" actId="1076"/>
          <ac:spMkLst>
            <pc:docMk/>
            <pc:sldMk cId="501854382" sldId="270"/>
            <ac:spMk id="10" creationId="{92AB30A7-D65A-7B15-BF54-C9E8F51465CD}"/>
          </ac:spMkLst>
        </pc:spChg>
        <pc:picChg chg="add mod">
          <ac:chgData name="vishnu nair" userId="e2c9128fa2d7f9cd" providerId="LiveId" clId="{DE58C95A-F557-4584-9BDA-EC9F544FBDB1}" dt="2024-01-06T21:05:29.606" v="386" actId="1076"/>
          <ac:picMkLst>
            <pc:docMk/>
            <pc:sldMk cId="501854382" sldId="270"/>
            <ac:picMk id="3" creationId="{EDE45046-35E1-C988-CAEC-96B8F5FDC2B2}"/>
          </ac:picMkLst>
        </pc:picChg>
        <pc:picChg chg="del">
          <ac:chgData name="vishnu nair" userId="e2c9128fa2d7f9cd" providerId="LiveId" clId="{DE58C95A-F557-4584-9BDA-EC9F544FBDB1}" dt="2024-01-06T21:04:37.925" v="375" actId="478"/>
          <ac:picMkLst>
            <pc:docMk/>
            <pc:sldMk cId="501854382" sldId="270"/>
            <ac:picMk id="4" creationId="{9EC076A7-6F65-A7BE-27B4-0C2BE75F65DE}"/>
          </ac:picMkLst>
        </pc:picChg>
      </pc:sldChg>
      <pc:sldChg chg="addSp delSp modSp add mod">
        <pc:chgData name="vishnu nair" userId="e2c9128fa2d7f9cd" providerId="LiveId" clId="{DE58C95A-F557-4584-9BDA-EC9F544FBDB1}" dt="2024-01-07T12:51:50.956" v="4506" actId="1076"/>
        <pc:sldMkLst>
          <pc:docMk/>
          <pc:sldMk cId="3076450018" sldId="271"/>
        </pc:sldMkLst>
        <pc:spChg chg="add mod">
          <ac:chgData name="vishnu nair" userId="e2c9128fa2d7f9cd" providerId="LiveId" clId="{DE58C95A-F557-4584-9BDA-EC9F544FBDB1}" dt="2024-01-07T12:51:41.348" v="4503" actId="1076"/>
          <ac:spMkLst>
            <pc:docMk/>
            <pc:sldMk cId="3076450018" sldId="271"/>
            <ac:spMk id="6" creationId="{A042B088-C075-2232-991E-290631AF0EF7}"/>
          </ac:spMkLst>
        </pc:spChg>
        <pc:spChg chg="add mod">
          <ac:chgData name="vishnu nair" userId="e2c9128fa2d7f9cd" providerId="LiveId" clId="{DE58C95A-F557-4584-9BDA-EC9F544FBDB1}" dt="2024-01-07T12:51:50.956" v="4506" actId="1076"/>
          <ac:spMkLst>
            <pc:docMk/>
            <pc:sldMk cId="3076450018" sldId="271"/>
            <ac:spMk id="7" creationId="{2D745C61-2F75-7CEA-684F-D942F32C5F8F}"/>
          </ac:spMkLst>
        </pc:spChg>
        <pc:spChg chg="mod ord">
          <ac:chgData name="vishnu nair" userId="e2c9128fa2d7f9cd" providerId="LiveId" clId="{DE58C95A-F557-4584-9BDA-EC9F544FBDB1}" dt="2024-01-07T10:53:19.821" v="3959" actId="1076"/>
          <ac:spMkLst>
            <pc:docMk/>
            <pc:sldMk cId="3076450018" sldId="271"/>
            <ac:spMk id="13" creationId="{8E3347FD-6C45-8094-902D-F6CB8A45444A}"/>
          </ac:spMkLst>
        </pc:spChg>
        <pc:spChg chg="del mod ord">
          <ac:chgData name="vishnu nair" userId="e2c9128fa2d7f9cd" providerId="LiveId" clId="{DE58C95A-F557-4584-9BDA-EC9F544FBDB1}" dt="2024-01-07T12:50:49.010" v="4474" actId="478"/>
          <ac:spMkLst>
            <pc:docMk/>
            <pc:sldMk cId="3076450018" sldId="271"/>
            <ac:spMk id="14" creationId="{D1A8B8A5-28FD-7863-82C7-7334EAF306E4}"/>
          </ac:spMkLst>
        </pc:spChg>
        <pc:picChg chg="add mod ord">
          <ac:chgData name="vishnu nair" userId="e2c9128fa2d7f9cd" providerId="LiveId" clId="{DE58C95A-F557-4584-9BDA-EC9F544FBDB1}" dt="2024-01-07T10:53:24.045" v="3960" actId="1076"/>
          <ac:picMkLst>
            <pc:docMk/>
            <pc:sldMk cId="3076450018" sldId="271"/>
            <ac:picMk id="3" creationId="{8D0484CE-6AA7-96E9-DEBA-EAF72A132068}"/>
          </ac:picMkLst>
        </pc:picChg>
        <pc:picChg chg="add mod">
          <ac:chgData name="vishnu nair" userId="e2c9128fa2d7f9cd" providerId="LiveId" clId="{DE58C95A-F557-4584-9BDA-EC9F544FBDB1}" dt="2024-01-07T12:51:05.366" v="4477" actId="571"/>
          <ac:picMkLst>
            <pc:docMk/>
            <pc:sldMk cId="3076450018" sldId="271"/>
            <ac:picMk id="4" creationId="{093000E1-E9C1-F3B3-7022-E6090631858A}"/>
          </ac:picMkLst>
        </pc:picChg>
        <pc:picChg chg="add mod ord modCrop">
          <ac:chgData name="vishnu nair" userId="e2c9128fa2d7f9cd" providerId="LiveId" clId="{DE58C95A-F557-4584-9BDA-EC9F544FBDB1}" dt="2024-01-06T21:11:47.367" v="471" actId="166"/>
          <ac:picMkLst>
            <pc:docMk/>
            <pc:sldMk cId="3076450018" sldId="271"/>
            <ac:picMk id="5" creationId="{D6340A64-8EFE-0CA9-8B50-2C7BAD923C22}"/>
          </ac:picMkLst>
        </pc:picChg>
        <pc:picChg chg="del">
          <ac:chgData name="vishnu nair" userId="e2c9128fa2d7f9cd" providerId="LiveId" clId="{DE58C95A-F557-4584-9BDA-EC9F544FBDB1}" dt="2024-01-06T21:09:23.520" v="422" actId="478"/>
          <ac:picMkLst>
            <pc:docMk/>
            <pc:sldMk cId="3076450018" sldId="271"/>
            <ac:picMk id="6" creationId="{50F08974-DC9E-AD14-CABC-C5C1D3E54C72}"/>
          </ac:picMkLst>
        </pc:picChg>
        <pc:picChg chg="add mod ord modCrop">
          <ac:chgData name="vishnu nair" userId="e2c9128fa2d7f9cd" providerId="LiveId" clId="{DE58C95A-F557-4584-9BDA-EC9F544FBDB1}" dt="2024-01-06T22:29:01.455" v="1335"/>
          <ac:picMkLst>
            <pc:docMk/>
            <pc:sldMk cId="3076450018" sldId="271"/>
            <ac:picMk id="8" creationId="{9B62D82C-809F-3425-DE90-1439BA899C95}"/>
          </ac:picMkLst>
        </pc:picChg>
        <pc:picChg chg="del">
          <ac:chgData name="vishnu nair" userId="e2c9128fa2d7f9cd" providerId="LiveId" clId="{DE58C95A-F557-4584-9BDA-EC9F544FBDB1}" dt="2024-01-06T21:09:21.750" v="421" actId="478"/>
          <ac:picMkLst>
            <pc:docMk/>
            <pc:sldMk cId="3076450018" sldId="271"/>
            <ac:picMk id="9" creationId="{12C64B6D-3B90-6281-8C44-AF7A91FAFA4B}"/>
          </ac:picMkLst>
        </pc:picChg>
        <pc:picChg chg="del">
          <ac:chgData name="vishnu nair" userId="e2c9128fa2d7f9cd" providerId="LiveId" clId="{DE58C95A-F557-4584-9BDA-EC9F544FBDB1}" dt="2024-01-06T21:05:37.106" v="387" actId="478"/>
          <ac:picMkLst>
            <pc:docMk/>
            <pc:sldMk cId="3076450018" sldId="271"/>
            <ac:picMk id="11" creationId="{389BAC89-E76F-00C1-DDDA-18FE38A82062}"/>
          </ac:picMkLst>
        </pc:picChg>
        <pc:picChg chg="add del mod">
          <ac:chgData name="vishnu nair" userId="e2c9128fa2d7f9cd" providerId="LiveId" clId="{DE58C95A-F557-4584-9BDA-EC9F544FBDB1}" dt="2024-01-07T12:22:37.928" v="4423" actId="478"/>
          <ac:picMkLst>
            <pc:docMk/>
            <pc:sldMk cId="3076450018" sldId="271"/>
            <ac:picMk id="20" creationId="{7C6D9528-C424-AF8A-19A1-5BEDF9B43D68}"/>
          </ac:picMkLst>
        </pc:picChg>
      </pc:sldChg>
      <pc:sldChg chg="addSp delSp modSp add mod setBg">
        <pc:chgData name="vishnu nair" userId="e2c9128fa2d7f9cd" providerId="LiveId" clId="{DE58C95A-F557-4584-9BDA-EC9F544FBDB1}" dt="2024-01-06T21:17:04.037" v="533" actId="1076"/>
        <pc:sldMkLst>
          <pc:docMk/>
          <pc:sldMk cId="941457775" sldId="272"/>
        </pc:sldMkLst>
        <pc:spChg chg="mod">
          <ac:chgData name="vishnu nair" userId="e2c9128fa2d7f9cd" providerId="LiveId" clId="{DE58C95A-F557-4584-9BDA-EC9F544FBDB1}" dt="2024-01-06T21:15:52.500" v="528" actId="1076"/>
          <ac:spMkLst>
            <pc:docMk/>
            <pc:sldMk cId="941457775" sldId="272"/>
            <ac:spMk id="5" creationId="{1544C247-3D9A-B283-9844-D54283716F99}"/>
          </ac:spMkLst>
        </pc:spChg>
        <pc:picChg chg="del">
          <ac:chgData name="vishnu nair" userId="e2c9128fa2d7f9cd" providerId="LiveId" clId="{DE58C95A-F557-4584-9BDA-EC9F544FBDB1}" dt="2024-01-06T21:15:57.475" v="529" actId="478"/>
          <ac:picMkLst>
            <pc:docMk/>
            <pc:sldMk cId="941457775" sldId="272"/>
            <ac:picMk id="3" creationId="{EDE45046-35E1-C988-CAEC-96B8F5FDC2B2}"/>
          </ac:picMkLst>
        </pc:picChg>
        <pc:picChg chg="add mod">
          <ac:chgData name="vishnu nair" userId="e2c9128fa2d7f9cd" providerId="LiveId" clId="{DE58C95A-F557-4584-9BDA-EC9F544FBDB1}" dt="2024-01-06T21:17:04.037" v="533" actId="1076"/>
          <ac:picMkLst>
            <pc:docMk/>
            <pc:sldMk cId="941457775" sldId="272"/>
            <ac:picMk id="4" creationId="{FA51F133-BA54-E688-25D9-2836D7A2970E}"/>
          </ac:picMkLst>
        </pc:picChg>
      </pc:sldChg>
      <pc:sldChg chg="addSp delSp modSp add mod">
        <pc:chgData name="vishnu nair" userId="e2c9128fa2d7f9cd" providerId="LiveId" clId="{DE58C95A-F557-4584-9BDA-EC9F544FBDB1}" dt="2024-01-07T14:56:48.042" v="4629" actId="1076"/>
        <pc:sldMkLst>
          <pc:docMk/>
          <pc:sldMk cId="1907415908" sldId="273"/>
        </pc:sldMkLst>
        <pc:spChg chg="add mod">
          <ac:chgData name="vishnu nair" userId="e2c9128fa2d7f9cd" providerId="LiveId" clId="{DE58C95A-F557-4584-9BDA-EC9F544FBDB1}" dt="2024-01-07T14:55:46.451" v="4573" actId="1076"/>
          <ac:spMkLst>
            <pc:docMk/>
            <pc:sldMk cId="1907415908" sldId="273"/>
            <ac:spMk id="11" creationId="{97BA0A83-83DC-8358-60F7-02ABEBBED7C5}"/>
          </ac:spMkLst>
        </pc:spChg>
        <pc:spChg chg="add mod">
          <ac:chgData name="vishnu nair" userId="e2c9128fa2d7f9cd" providerId="LiveId" clId="{DE58C95A-F557-4584-9BDA-EC9F544FBDB1}" dt="2024-01-07T14:56:48.042" v="4629" actId="1076"/>
          <ac:spMkLst>
            <pc:docMk/>
            <pc:sldMk cId="1907415908" sldId="273"/>
            <ac:spMk id="12" creationId="{4FFAC497-874A-FF60-21CC-F2AE94B168CA}"/>
          </ac:spMkLst>
        </pc:spChg>
        <pc:spChg chg="mod ord">
          <ac:chgData name="vishnu nair" userId="e2c9128fa2d7f9cd" providerId="LiveId" clId="{DE58C95A-F557-4584-9BDA-EC9F544FBDB1}" dt="2024-01-06T21:22:09.253" v="599"/>
          <ac:spMkLst>
            <pc:docMk/>
            <pc:sldMk cId="1907415908" sldId="273"/>
            <ac:spMk id="13" creationId="{8E3347FD-6C45-8094-902D-F6CB8A45444A}"/>
          </ac:spMkLst>
        </pc:spChg>
        <pc:spChg chg="del mod ord">
          <ac:chgData name="vishnu nair" userId="e2c9128fa2d7f9cd" providerId="LiveId" clId="{DE58C95A-F557-4584-9BDA-EC9F544FBDB1}" dt="2024-01-07T14:50:56.158" v="4553" actId="478"/>
          <ac:spMkLst>
            <pc:docMk/>
            <pc:sldMk cId="1907415908" sldId="273"/>
            <ac:spMk id="14" creationId="{D1A8B8A5-28FD-7863-82C7-7334EAF306E4}"/>
          </ac:spMkLst>
        </pc:spChg>
        <pc:picChg chg="del">
          <ac:chgData name="vishnu nair" userId="e2c9128fa2d7f9cd" providerId="LiveId" clId="{DE58C95A-F557-4584-9BDA-EC9F544FBDB1}" dt="2024-01-06T21:17:21.834" v="536" actId="478"/>
          <ac:picMkLst>
            <pc:docMk/>
            <pc:sldMk cId="1907415908" sldId="273"/>
            <ac:picMk id="3" creationId="{8D0484CE-6AA7-96E9-DEBA-EAF72A132068}"/>
          </ac:picMkLst>
        </pc:picChg>
        <pc:picChg chg="add del mod">
          <ac:chgData name="vishnu nair" userId="e2c9128fa2d7f9cd" providerId="LiveId" clId="{DE58C95A-F557-4584-9BDA-EC9F544FBDB1}" dt="2024-01-07T14:47:11.189" v="4548" actId="478"/>
          <ac:picMkLst>
            <pc:docMk/>
            <pc:sldMk cId="1907415908" sldId="273"/>
            <ac:picMk id="4" creationId="{631CC677-CB7D-5DB7-C2B4-BA281D5FB1AF}"/>
          </ac:picMkLst>
        </pc:picChg>
        <pc:picChg chg="del">
          <ac:chgData name="vishnu nair" userId="e2c9128fa2d7f9cd" providerId="LiveId" clId="{DE58C95A-F557-4584-9BDA-EC9F544FBDB1}" dt="2024-01-06T21:17:24.219" v="538" actId="478"/>
          <ac:picMkLst>
            <pc:docMk/>
            <pc:sldMk cId="1907415908" sldId="273"/>
            <ac:picMk id="5" creationId="{D6340A64-8EFE-0CA9-8B50-2C7BAD923C22}"/>
          </ac:picMkLst>
        </pc:picChg>
        <pc:picChg chg="add mod modCrop">
          <ac:chgData name="vishnu nair" userId="e2c9128fa2d7f9cd" providerId="LiveId" clId="{DE58C95A-F557-4584-9BDA-EC9F544FBDB1}" dt="2024-01-06T21:19:14" v="549" actId="962"/>
          <ac:picMkLst>
            <pc:docMk/>
            <pc:sldMk cId="1907415908" sldId="273"/>
            <ac:picMk id="6" creationId="{97CAB61F-A057-5FC1-91C0-AB0D1F4837DC}"/>
          </ac:picMkLst>
        </pc:picChg>
        <pc:picChg chg="add del mod">
          <ac:chgData name="vishnu nair" userId="e2c9128fa2d7f9cd" providerId="LiveId" clId="{DE58C95A-F557-4584-9BDA-EC9F544FBDB1}" dt="2024-01-07T14:46:38.723" v="4546" actId="21"/>
          <ac:picMkLst>
            <pc:docMk/>
            <pc:sldMk cId="1907415908" sldId="273"/>
            <ac:picMk id="7" creationId="{744B8202-F6E2-BFDD-115B-97E7BEBE5A49}"/>
          </ac:picMkLst>
        </pc:picChg>
        <pc:picChg chg="add del mod">
          <ac:chgData name="vishnu nair" userId="e2c9128fa2d7f9cd" providerId="LiveId" clId="{DE58C95A-F557-4584-9BDA-EC9F544FBDB1}" dt="2024-01-07T14:48:15.293" v="4552" actId="478"/>
          <ac:picMkLst>
            <pc:docMk/>
            <pc:sldMk cId="1907415908" sldId="273"/>
            <ac:picMk id="8" creationId="{744B8202-F6E2-BFDD-115B-97E7BEBE5A49}"/>
          </ac:picMkLst>
        </pc:picChg>
        <pc:picChg chg="del">
          <ac:chgData name="vishnu nair" userId="e2c9128fa2d7f9cd" providerId="LiveId" clId="{DE58C95A-F557-4584-9BDA-EC9F544FBDB1}" dt="2024-01-06T21:17:23.607" v="537" actId="478"/>
          <ac:picMkLst>
            <pc:docMk/>
            <pc:sldMk cId="1907415908" sldId="273"/>
            <ac:picMk id="8" creationId="{9B62D82C-809F-3425-DE90-1439BA899C95}"/>
          </ac:picMkLst>
        </pc:picChg>
        <pc:picChg chg="add mod ord modCrop">
          <ac:chgData name="vishnu nair" userId="e2c9128fa2d7f9cd" providerId="LiveId" clId="{DE58C95A-F557-4584-9BDA-EC9F544FBDB1}" dt="2024-01-06T22:29:31.870" v="1337"/>
          <ac:picMkLst>
            <pc:docMk/>
            <pc:sldMk cId="1907415908" sldId="273"/>
            <ac:picMk id="9" creationId="{6C8F3A07-FFDF-8F7B-150E-32B534BA4702}"/>
          </ac:picMkLst>
        </pc:picChg>
        <pc:picChg chg="add mod">
          <ac:chgData name="vishnu nair" userId="e2c9128fa2d7f9cd" providerId="LiveId" clId="{DE58C95A-F557-4584-9BDA-EC9F544FBDB1}" dt="2024-01-06T21:22:37.819" v="604" actId="1076"/>
          <ac:picMkLst>
            <pc:docMk/>
            <pc:sldMk cId="1907415908" sldId="273"/>
            <ac:picMk id="10" creationId="{A8FF0BAA-2E26-E2DA-3F7B-55EDB48DB7C0}"/>
          </ac:picMkLst>
        </pc:picChg>
      </pc:sldChg>
      <pc:sldChg chg="addSp delSp modSp add mod setBg">
        <pc:chgData name="vishnu nair" userId="e2c9128fa2d7f9cd" providerId="LiveId" clId="{DE58C95A-F557-4584-9BDA-EC9F544FBDB1}" dt="2024-01-06T21:25:33.579" v="653" actId="1076"/>
        <pc:sldMkLst>
          <pc:docMk/>
          <pc:sldMk cId="3611809821" sldId="274"/>
        </pc:sldMkLst>
        <pc:spChg chg="mod">
          <ac:chgData name="vishnu nair" userId="e2c9128fa2d7f9cd" providerId="LiveId" clId="{DE58C95A-F557-4584-9BDA-EC9F544FBDB1}" dt="2024-01-06T21:24:32.852" v="648" actId="20577"/>
          <ac:spMkLst>
            <pc:docMk/>
            <pc:sldMk cId="3611809821" sldId="274"/>
            <ac:spMk id="5" creationId="{1544C247-3D9A-B283-9844-D54283716F99}"/>
          </ac:spMkLst>
        </pc:spChg>
        <pc:picChg chg="add mod">
          <ac:chgData name="vishnu nair" userId="e2c9128fa2d7f9cd" providerId="LiveId" clId="{DE58C95A-F557-4584-9BDA-EC9F544FBDB1}" dt="2024-01-06T21:25:33.579" v="653" actId="1076"/>
          <ac:picMkLst>
            <pc:docMk/>
            <pc:sldMk cId="3611809821" sldId="274"/>
            <ac:picMk id="3" creationId="{A442FA8A-241C-ADC9-5191-4770BE4F199C}"/>
          </ac:picMkLst>
        </pc:picChg>
        <pc:picChg chg="del">
          <ac:chgData name="vishnu nair" userId="e2c9128fa2d7f9cd" providerId="LiveId" clId="{DE58C95A-F557-4584-9BDA-EC9F544FBDB1}" dt="2024-01-06T21:24:40.461" v="649" actId="478"/>
          <ac:picMkLst>
            <pc:docMk/>
            <pc:sldMk cId="3611809821" sldId="274"/>
            <ac:picMk id="4" creationId="{FA51F133-BA54-E688-25D9-2836D7A2970E}"/>
          </ac:picMkLst>
        </pc:picChg>
      </pc:sldChg>
      <pc:sldChg chg="addSp delSp modSp add mod">
        <pc:chgData name="vishnu nair" userId="e2c9128fa2d7f9cd" providerId="LiveId" clId="{DE58C95A-F557-4584-9BDA-EC9F544FBDB1}" dt="2024-01-07T11:44:37.931" v="4123" actId="20577"/>
        <pc:sldMkLst>
          <pc:docMk/>
          <pc:sldMk cId="1738059239" sldId="275"/>
        </pc:sldMkLst>
        <pc:spChg chg="add mod">
          <ac:chgData name="vishnu nair" userId="e2c9128fa2d7f9cd" providerId="LiveId" clId="{DE58C95A-F557-4584-9BDA-EC9F544FBDB1}" dt="2024-01-07T11:38:25.112" v="3994" actId="692"/>
          <ac:spMkLst>
            <pc:docMk/>
            <pc:sldMk cId="1738059239" sldId="275"/>
            <ac:spMk id="3" creationId="{13C7EF31-657D-13A9-6B84-8A1907A2E9BC}"/>
          </ac:spMkLst>
        </pc:spChg>
        <pc:spChg chg="add mod">
          <ac:chgData name="vishnu nair" userId="e2c9128fa2d7f9cd" providerId="LiveId" clId="{DE58C95A-F557-4584-9BDA-EC9F544FBDB1}" dt="2024-01-07T11:41:16.320" v="4035" actId="14100"/>
          <ac:spMkLst>
            <pc:docMk/>
            <pc:sldMk cId="1738059239" sldId="275"/>
            <ac:spMk id="4" creationId="{8D380314-2F7E-27FB-94CC-CC178B28C68D}"/>
          </ac:spMkLst>
        </pc:spChg>
        <pc:spChg chg="add mod">
          <ac:chgData name="vishnu nair" userId="e2c9128fa2d7f9cd" providerId="LiveId" clId="{DE58C95A-F557-4584-9BDA-EC9F544FBDB1}" dt="2024-01-07T11:42:22.210" v="4069" actId="20577"/>
          <ac:spMkLst>
            <pc:docMk/>
            <pc:sldMk cId="1738059239" sldId="275"/>
            <ac:spMk id="5" creationId="{927FAE5E-A077-37C2-D3C5-D38ADA8DCC77}"/>
          </ac:spMkLst>
        </pc:spChg>
        <pc:spChg chg="add mod">
          <ac:chgData name="vishnu nair" userId="e2c9128fa2d7f9cd" providerId="LiveId" clId="{DE58C95A-F557-4584-9BDA-EC9F544FBDB1}" dt="2024-01-07T11:43:40.136" v="4097" actId="1076"/>
          <ac:spMkLst>
            <pc:docMk/>
            <pc:sldMk cId="1738059239" sldId="275"/>
            <ac:spMk id="6" creationId="{496DECA4-1DBB-20D8-10DA-BE484C749311}"/>
          </ac:spMkLst>
        </pc:spChg>
        <pc:spChg chg="add mod">
          <ac:chgData name="vishnu nair" userId="e2c9128fa2d7f9cd" providerId="LiveId" clId="{DE58C95A-F557-4584-9BDA-EC9F544FBDB1}" dt="2024-01-07T11:44:10.737" v="4116" actId="14100"/>
          <ac:spMkLst>
            <pc:docMk/>
            <pc:sldMk cId="1738059239" sldId="275"/>
            <ac:spMk id="7" creationId="{3102181A-195C-9148-820D-33F889E7DF8D}"/>
          </ac:spMkLst>
        </pc:spChg>
        <pc:spChg chg="add mod">
          <ac:chgData name="vishnu nair" userId="e2c9128fa2d7f9cd" providerId="LiveId" clId="{DE58C95A-F557-4584-9BDA-EC9F544FBDB1}" dt="2024-01-07T11:41:57.403" v="4057" actId="20577"/>
          <ac:spMkLst>
            <pc:docMk/>
            <pc:sldMk cId="1738059239" sldId="275"/>
            <ac:spMk id="8" creationId="{FAE3DD0B-CDAD-C24D-E09E-BDE07E0C06D5}"/>
          </ac:spMkLst>
        </pc:spChg>
        <pc:spChg chg="add mod">
          <ac:chgData name="vishnu nair" userId="e2c9128fa2d7f9cd" providerId="LiveId" clId="{DE58C95A-F557-4584-9BDA-EC9F544FBDB1}" dt="2024-01-07T11:42:57.224" v="4080" actId="1076"/>
          <ac:spMkLst>
            <pc:docMk/>
            <pc:sldMk cId="1738059239" sldId="275"/>
            <ac:spMk id="9" creationId="{42674927-DB88-233A-F4CC-455B183E4FE9}"/>
          </ac:spMkLst>
        </pc:spChg>
        <pc:spChg chg="add mod">
          <ac:chgData name="vishnu nair" userId="e2c9128fa2d7f9cd" providerId="LiveId" clId="{DE58C95A-F557-4584-9BDA-EC9F544FBDB1}" dt="2024-01-07T11:43:45.213" v="4103" actId="20577"/>
          <ac:spMkLst>
            <pc:docMk/>
            <pc:sldMk cId="1738059239" sldId="275"/>
            <ac:spMk id="10" creationId="{74AB55B5-1905-B820-522F-697CD4F525E0}"/>
          </ac:spMkLst>
        </pc:spChg>
        <pc:spChg chg="add mod">
          <ac:chgData name="vishnu nair" userId="e2c9128fa2d7f9cd" providerId="LiveId" clId="{DE58C95A-F557-4584-9BDA-EC9F544FBDB1}" dt="2024-01-07T11:44:37.931" v="4123" actId="20577"/>
          <ac:spMkLst>
            <pc:docMk/>
            <pc:sldMk cId="1738059239" sldId="275"/>
            <ac:spMk id="12" creationId="{7F604ADD-73F4-B0E2-88E4-47018EC996A5}"/>
          </ac:spMkLst>
        </pc:spChg>
        <pc:spChg chg="mod ord">
          <ac:chgData name="vishnu nair" userId="e2c9128fa2d7f9cd" providerId="LiveId" clId="{DE58C95A-F557-4584-9BDA-EC9F544FBDB1}" dt="2024-01-06T21:32:34.600" v="746" actId="1076"/>
          <ac:spMkLst>
            <pc:docMk/>
            <pc:sldMk cId="1738059239" sldId="275"/>
            <ac:spMk id="13" creationId="{8E3347FD-6C45-8094-902D-F6CB8A45444A}"/>
          </ac:spMkLst>
        </pc:spChg>
        <pc:spChg chg="mod ord">
          <ac:chgData name="vishnu nair" userId="e2c9128fa2d7f9cd" providerId="LiveId" clId="{DE58C95A-F557-4584-9BDA-EC9F544FBDB1}" dt="2024-01-07T11:40:57.288" v="4022" actId="1076"/>
          <ac:spMkLst>
            <pc:docMk/>
            <pc:sldMk cId="1738059239" sldId="275"/>
            <ac:spMk id="14" creationId="{D1A8B8A5-28FD-7863-82C7-7334EAF306E4}"/>
          </ac:spMkLst>
        </pc:spChg>
        <pc:picChg chg="add del mod">
          <ac:chgData name="vishnu nair" userId="e2c9128fa2d7f9cd" providerId="LiveId" clId="{DE58C95A-F557-4584-9BDA-EC9F544FBDB1}" dt="2024-01-06T21:29:45.351" v="708" actId="478"/>
          <ac:picMkLst>
            <pc:docMk/>
            <pc:sldMk cId="1738059239" sldId="275"/>
            <ac:picMk id="4" creationId="{1306B8C3-D804-1C04-4301-75AF23E7731D}"/>
          </ac:picMkLst>
        </pc:picChg>
        <pc:picChg chg="del">
          <ac:chgData name="vishnu nair" userId="e2c9128fa2d7f9cd" providerId="LiveId" clId="{DE58C95A-F557-4584-9BDA-EC9F544FBDB1}" dt="2024-01-06T21:23:29.818" v="610" actId="478"/>
          <ac:picMkLst>
            <pc:docMk/>
            <pc:sldMk cId="1738059239" sldId="275"/>
            <ac:picMk id="6" creationId="{97CAB61F-A057-5FC1-91C0-AB0D1F4837DC}"/>
          </ac:picMkLst>
        </pc:picChg>
        <pc:picChg chg="add del mod modCrop">
          <ac:chgData name="vishnu nair" userId="e2c9128fa2d7f9cd" providerId="LiveId" clId="{DE58C95A-F557-4584-9BDA-EC9F544FBDB1}" dt="2024-01-06T21:29:43.132" v="707" actId="478"/>
          <ac:picMkLst>
            <pc:docMk/>
            <pc:sldMk cId="1738059239" sldId="275"/>
            <ac:picMk id="7" creationId="{5F89E5E1-69AB-D3EE-DB71-38C17DF97C9E}"/>
          </ac:picMkLst>
        </pc:picChg>
        <pc:picChg chg="del">
          <ac:chgData name="vishnu nair" userId="e2c9128fa2d7f9cd" providerId="LiveId" clId="{DE58C95A-F557-4584-9BDA-EC9F544FBDB1}" dt="2024-01-06T21:23:28.771" v="609" actId="478"/>
          <ac:picMkLst>
            <pc:docMk/>
            <pc:sldMk cId="1738059239" sldId="275"/>
            <ac:picMk id="9" creationId="{6C8F3A07-FFDF-8F7B-150E-32B534BA4702}"/>
          </ac:picMkLst>
        </pc:picChg>
        <pc:picChg chg="del">
          <ac:chgData name="vishnu nair" userId="e2c9128fa2d7f9cd" providerId="LiveId" clId="{DE58C95A-F557-4584-9BDA-EC9F544FBDB1}" dt="2024-01-06T21:23:34.522" v="612" actId="478"/>
          <ac:picMkLst>
            <pc:docMk/>
            <pc:sldMk cId="1738059239" sldId="275"/>
            <ac:picMk id="10" creationId="{A8FF0BAA-2E26-E2DA-3F7B-55EDB48DB7C0}"/>
          </ac:picMkLst>
        </pc:picChg>
        <pc:picChg chg="add mod modCrop">
          <ac:chgData name="vishnu nair" userId="e2c9128fa2d7f9cd" providerId="LiveId" clId="{DE58C95A-F557-4584-9BDA-EC9F544FBDB1}" dt="2024-01-06T21:30:18.806" v="718" actId="962"/>
          <ac:picMkLst>
            <pc:docMk/>
            <pc:sldMk cId="1738059239" sldId="275"/>
            <ac:picMk id="11" creationId="{964B33C3-0C51-D355-4986-900F8831E838}"/>
          </ac:picMkLst>
        </pc:picChg>
        <pc:picChg chg="add mod modCrop">
          <ac:chgData name="vishnu nair" userId="e2c9128fa2d7f9cd" providerId="LiveId" clId="{DE58C95A-F557-4584-9BDA-EC9F544FBDB1}" dt="2024-01-06T22:29:49.226" v="1339"/>
          <ac:picMkLst>
            <pc:docMk/>
            <pc:sldMk cId="1738059239" sldId="275"/>
            <ac:picMk id="15" creationId="{9C4E0901-C4A5-358D-F53C-4E2EAEA971D4}"/>
          </ac:picMkLst>
        </pc:picChg>
        <pc:picChg chg="add mod">
          <ac:chgData name="vishnu nair" userId="e2c9128fa2d7f9cd" providerId="LiveId" clId="{DE58C95A-F557-4584-9BDA-EC9F544FBDB1}" dt="2024-01-06T21:32:59.146" v="751" actId="1076"/>
          <ac:picMkLst>
            <pc:docMk/>
            <pc:sldMk cId="1738059239" sldId="275"/>
            <ac:picMk id="16" creationId="{5EB24F6A-22F1-5344-A698-E1F15A5A7C7B}"/>
          </ac:picMkLst>
        </pc:picChg>
      </pc:sldChg>
      <pc:sldChg chg="addSp delSp modSp add mod setBg">
        <pc:chgData name="vishnu nair" userId="e2c9128fa2d7f9cd" providerId="LiveId" clId="{DE58C95A-F557-4584-9BDA-EC9F544FBDB1}" dt="2024-01-06T21:38:03.537" v="789" actId="1076"/>
        <pc:sldMkLst>
          <pc:docMk/>
          <pc:sldMk cId="1619292279" sldId="276"/>
        </pc:sldMkLst>
        <pc:spChg chg="mod">
          <ac:chgData name="vishnu nair" userId="e2c9128fa2d7f9cd" providerId="LiveId" clId="{DE58C95A-F557-4584-9BDA-EC9F544FBDB1}" dt="2024-01-06T21:36:59.712" v="782" actId="1076"/>
          <ac:spMkLst>
            <pc:docMk/>
            <pc:sldMk cId="1619292279" sldId="276"/>
            <ac:spMk id="5" creationId="{1544C247-3D9A-B283-9844-D54283716F99}"/>
          </ac:spMkLst>
        </pc:spChg>
        <pc:picChg chg="del">
          <ac:chgData name="vishnu nair" userId="e2c9128fa2d7f9cd" providerId="LiveId" clId="{DE58C95A-F557-4584-9BDA-EC9F544FBDB1}" dt="2024-01-06T21:37:03.289" v="783" actId="478"/>
          <ac:picMkLst>
            <pc:docMk/>
            <pc:sldMk cId="1619292279" sldId="276"/>
            <ac:picMk id="3" creationId="{A442FA8A-241C-ADC9-5191-4770BE4F199C}"/>
          </ac:picMkLst>
        </pc:picChg>
        <pc:picChg chg="add mod">
          <ac:chgData name="vishnu nair" userId="e2c9128fa2d7f9cd" providerId="LiveId" clId="{DE58C95A-F557-4584-9BDA-EC9F544FBDB1}" dt="2024-01-06T21:38:03.537" v="789" actId="1076"/>
          <ac:picMkLst>
            <pc:docMk/>
            <pc:sldMk cId="1619292279" sldId="276"/>
            <ac:picMk id="4" creationId="{90F84A85-0908-226E-38DE-8FB564A05857}"/>
          </ac:picMkLst>
        </pc:picChg>
      </pc:sldChg>
      <pc:sldChg chg="addSp delSp modSp add mod">
        <pc:chgData name="vishnu nair" userId="e2c9128fa2d7f9cd" providerId="LiveId" clId="{DE58C95A-F557-4584-9BDA-EC9F544FBDB1}" dt="2024-01-07T15:25:01.262" v="4995" actId="478"/>
        <pc:sldMkLst>
          <pc:docMk/>
          <pc:sldMk cId="11290802" sldId="277"/>
        </pc:sldMkLst>
        <pc:spChg chg="add del mod">
          <ac:chgData name="vishnu nair" userId="e2c9128fa2d7f9cd" providerId="LiveId" clId="{DE58C95A-F557-4584-9BDA-EC9F544FBDB1}" dt="2024-01-07T15:25:01.262" v="4995" actId="478"/>
          <ac:spMkLst>
            <pc:docMk/>
            <pc:sldMk cId="11290802" sldId="277"/>
            <ac:spMk id="3" creationId="{FE4F8E88-31D9-6FE5-E11F-2CD4E8358E88}"/>
          </ac:spMkLst>
        </pc:spChg>
        <pc:spChg chg="add del mod">
          <ac:chgData name="vishnu nair" userId="e2c9128fa2d7f9cd" providerId="LiveId" clId="{DE58C95A-F557-4584-9BDA-EC9F544FBDB1}" dt="2024-01-07T15:24:52.129" v="4994"/>
          <ac:spMkLst>
            <pc:docMk/>
            <pc:sldMk cId="11290802" sldId="277"/>
            <ac:spMk id="5" creationId="{C962A847-1712-9B37-2BE4-4A9242DD7FBC}"/>
          </ac:spMkLst>
        </pc:spChg>
        <pc:spChg chg="add mod">
          <ac:chgData name="vishnu nair" userId="e2c9128fa2d7f9cd" providerId="LiveId" clId="{DE58C95A-F557-4584-9BDA-EC9F544FBDB1}" dt="2024-01-07T15:24:42.984" v="4991" actId="1076"/>
          <ac:spMkLst>
            <pc:docMk/>
            <pc:sldMk cId="11290802" sldId="277"/>
            <ac:spMk id="6" creationId="{E9E2D8CD-67E6-FE65-9999-5A4169BD37F0}"/>
          </ac:spMkLst>
        </pc:spChg>
        <pc:spChg chg="mod ord">
          <ac:chgData name="vishnu nair" userId="e2c9128fa2d7f9cd" providerId="LiveId" clId="{DE58C95A-F557-4584-9BDA-EC9F544FBDB1}" dt="2024-01-06T21:44:11.744" v="838" actId="1076"/>
          <ac:spMkLst>
            <pc:docMk/>
            <pc:sldMk cId="11290802" sldId="277"/>
            <ac:spMk id="13" creationId="{8E3347FD-6C45-8094-902D-F6CB8A45444A}"/>
          </ac:spMkLst>
        </pc:spChg>
        <pc:spChg chg="mod ord">
          <ac:chgData name="vishnu nair" userId="e2c9128fa2d7f9cd" providerId="LiveId" clId="{DE58C95A-F557-4584-9BDA-EC9F544FBDB1}" dt="2024-01-07T15:24:50.816" v="4992" actId="1076"/>
          <ac:spMkLst>
            <pc:docMk/>
            <pc:sldMk cId="11290802" sldId="277"/>
            <ac:spMk id="14" creationId="{D1A8B8A5-28FD-7863-82C7-7334EAF306E4}"/>
          </ac:spMkLst>
        </pc:spChg>
        <pc:picChg chg="add mod modCrop">
          <ac:chgData name="vishnu nair" userId="e2c9128fa2d7f9cd" providerId="LiveId" clId="{DE58C95A-F557-4584-9BDA-EC9F544FBDB1}" dt="2024-01-06T21:40:54.415" v="801" actId="962"/>
          <ac:picMkLst>
            <pc:docMk/>
            <pc:sldMk cId="11290802" sldId="277"/>
            <ac:picMk id="4" creationId="{01D13856-1E43-9C4F-83ED-B0A0AD1B9F0F}"/>
          </ac:picMkLst>
        </pc:picChg>
        <pc:picChg chg="add del mod modCrop">
          <ac:chgData name="vishnu nair" userId="e2c9128fa2d7f9cd" providerId="LiveId" clId="{DE58C95A-F557-4584-9BDA-EC9F544FBDB1}" dt="2024-01-06T21:42:19.270" v="819" actId="478"/>
          <ac:picMkLst>
            <pc:docMk/>
            <pc:sldMk cId="11290802" sldId="277"/>
            <ac:picMk id="6" creationId="{C489B775-9D45-136F-F227-8885D21CC983}"/>
          </ac:picMkLst>
        </pc:picChg>
        <pc:picChg chg="add del mod">
          <ac:chgData name="vishnu nair" userId="e2c9128fa2d7f9cd" providerId="LiveId" clId="{DE58C95A-F557-4584-9BDA-EC9F544FBDB1}" dt="2024-01-07T14:47:16.882" v="4549" actId="21"/>
          <ac:picMkLst>
            <pc:docMk/>
            <pc:sldMk cId="11290802" sldId="277"/>
            <ac:picMk id="7" creationId="{744B8202-F6E2-BFDD-115B-97E7BEBE5A49}"/>
          </ac:picMkLst>
        </pc:picChg>
        <pc:picChg chg="add mod modCrop">
          <ac:chgData name="vishnu nair" userId="e2c9128fa2d7f9cd" providerId="LiveId" clId="{DE58C95A-F557-4584-9BDA-EC9F544FBDB1}" dt="2024-01-06T22:21:00.357" v="1259" actId="1076"/>
          <ac:picMkLst>
            <pc:docMk/>
            <pc:sldMk cId="11290802" sldId="277"/>
            <ac:picMk id="8" creationId="{5F870EB3-16F1-A2AA-50E4-4722D16345DF}"/>
          </ac:picMkLst>
        </pc:picChg>
        <pc:picChg chg="add mod">
          <ac:chgData name="vishnu nair" userId="e2c9128fa2d7f9cd" providerId="LiveId" clId="{DE58C95A-F557-4584-9BDA-EC9F544FBDB1}" dt="2024-01-06T21:45:10.370" v="846" actId="1076"/>
          <ac:picMkLst>
            <pc:docMk/>
            <pc:sldMk cId="11290802" sldId="277"/>
            <ac:picMk id="9" creationId="{E5198741-07E2-DF22-6EE6-801FD650BA58}"/>
          </ac:picMkLst>
        </pc:picChg>
        <pc:picChg chg="del">
          <ac:chgData name="vishnu nair" userId="e2c9128fa2d7f9cd" providerId="LiveId" clId="{DE58C95A-F557-4584-9BDA-EC9F544FBDB1}" dt="2024-01-06T21:36:25.507" v="766" actId="478"/>
          <ac:picMkLst>
            <pc:docMk/>
            <pc:sldMk cId="11290802" sldId="277"/>
            <ac:picMk id="11" creationId="{964B33C3-0C51-D355-4986-900F8831E838}"/>
          </ac:picMkLst>
        </pc:picChg>
        <pc:picChg chg="del">
          <ac:chgData name="vishnu nair" userId="e2c9128fa2d7f9cd" providerId="LiveId" clId="{DE58C95A-F557-4584-9BDA-EC9F544FBDB1}" dt="2024-01-06T21:36:24.864" v="765" actId="478"/>
          <ac:picMkLst>
            <pc:docMk/>
            <pc:sldMk cId="11290802" sldId="277"/>
            <ac:picMk id="15" creationId="{9C4E0901-C4A5-358D-F53C-4E2EAEA971D4}"/>
          </ac:picMkLst>
        </pc:picChg>
        <pc:picChg chg="del">
          <ac:chgData name="vishnu nair" userId="e2c9128fa2d7f9cd" providerId="LiveId" clId="{DE58C95A-F557-4584-9BDA-EC9F544FBDB1}" dt="2024-01-06T21:36:24.075" v="764" actId="478"/>
          <ac:picMkLst>
            <pc:docMk/>
            <pc:sldMk cId="11290802" sldId="277"/>
            <ac:picMk id="16" creationId="{5EB24F6A-22F1-5344-A698-E1F15A5A7C7B}"/>
          </ac:picMkLst>
        </pc:picChg>
      </pc:sldChg>
      <pc:sldChg chg="addSp delSp modSp add del mod">
        <pc:chgData name="vishnu nair" userId="e2c9128fa2d7f9cd" providerId="LiveId" clId="{DE58C95A-F557-4584-9BDA-EC9F544FBDB1}" dt="2024-01-06T22:14:21.660" v="1177" actId="2696"/>
        <pc:sldMkLst>
          <pc:docMk/>
          <pc:sldMk cId="3996316275" sldId="278"/>
        </pc:sldMkLst>
        <pc:spChg chg="del">
          <ac:chgData name="vishnu nair" userId="e2c9128fa2d7f9cd" providerId="LiveId" clId="{DE58C95A-F557-4584-9BDA-EC9F544FBDB1}" dt="2024-01-06T22:04:58.094" v="955" actId="478"/>
          <ac:spMkLst>
            <pc:docMk/>
            <pc:sldMk cId="3996316275" sldId="278"/>
            <ac:spMk id="2" creationId="{721D7D8E-B5D1-FC4A-44D8-F84E82F9F483}"/>
          </ac:spMkLst>
        </pc:spChg>
        <pc:spChg chg="del mod">
          <ac:chgData name="vishnu nair" userId="e2c9128fa2d7f9cd" providerId="LiveId" clId="{DE58C95A-F557-4584-9BDA-EC9F544FBDB1}" dt="2024-01-06T22:12:09.133" v="1008" actId="478"/>
          <ac:spMkLst>
            <pc:docMk/>
            <pc:sldMk cId="3996316275" sldId="278"/>
            <ac:spMk id="3" creationId="{9F37F89B-1619-8540-80C9-EFEB439EDB5C}"/>
          </ac:spMkLst>
        </pc:spChg>
        <pc:spChg chg="add del mod">
          <ac:chgData name="vishnu nair" userId="e2c9128fa2d7f9cd" providerId="LiveId" clId="{DE58C95A-F557-4584-9BDA-EC9F544FBDB1}" dt="2024-01-06T22:09:34.580" v="1002" actId="478"/>
          <ac:spMkLst>
            <pc:docMk/>
            <pc:sldMk cId="3996316275" sldId="278"/>
            <ac:spMk id="5" creationId="{FB286E0F-BEC4-DD3A-13A7-BAAD1CB32F66}"/>
          </ac:spMkLst>
        </pc:spChg>
        <pc:spChg chg="add del mod">
          <ac:chgData name="vishnu nair" userId="e2c9128fa2d7f9cd" providerId="LiveId" clId="{DE58C95A-F557-4584-9BDA-EC9F544FBDB1}" dt="2024-01-06T22:12:11.034" v="1009" actId="478"/>
          <ac:spMkLst>
            <pc:docMk/>
            <pc:sldMk cId="3996316275" sldId="278"/>
            <ac:spMk id="7" creationId="{91C04884-F409-7CC6-015E-FE45D6B0B846}"/>
          </ac:spMkLst>
        </pc:spChg>
        <pc:spChg chg="del">
          <ac:chgData name="vishnu nair" userId="e2c9128fa2d7f9cd" providerId="LiveId" clId="{DE58C95A-F557-4584-9BDA-EC9F544FBDB1}" dt="2024-01-06T22:07:40.339" v="980" actId="478"/>
          <ac:spMkLst>
            <pc:docMk/>
            <pc:sldMk cId="3996316275" sldId="278"/>
            <ac:spMk id="8" creationId="{A6298317-66F8-B944-B559-2FDF79D3E7B6}"/>
          </ac:spMkLst>
        </pc:spChg>
        <pc:spChg chg="add mod">
          <ac:chgData name="vishnu nair" userId="e2c9128fa2d7f9cd" providerId="LiveId" clId="{DE58C95A-F557-4584-9BDA-EC9F544FBDB1}" dt="2024-01-06T22:13:27.244" v="1176" actId="1076"/>
          <ac:spMkLst>
            <pc:docMk/>
            <pc:sldMk cId="3996316275" sldId="278"/>
            <ac:spMk id="9" creationId="{A80304F6-7CB7-09DE-1A26-EF5AA9A013F3}"/>
          </ac:spMkLst>
        </pc:spChg>
        <pc:spChg chg="del">
          <ac:chgData name="vishnu nair" userId="e2c9128fa2d7f9cd" providerId="LiveId" clId="{DE58C95A-F557-4584-9BDA-EC9F544FBDB1}" dt="2024-01-06T22:07:48.170" v="983" actId="478"/>
          <ac:spMkLst>
            <pc:docMk/>
            <pc:sldMk cId="3996316275" sldId="278"/>
            <ac:spMk id="10" creationId="{5B9FE93A-8797-A1D2-59AA-B723E74C7BBE}"/>
          </ac:spMkLst>
        </pc:spChg>
        <pc:spChg chg="add mod">
          <ac:chgData name="vishnu nair" userId="e2c9128fa2d7f9cd" providerId="LiveId" clId="{DE58C95A-F557-4584-9BDA-EC9F544FBDB1}" dt="2024-01-06T22:13:00.668" v="1166" actId="14100"/>
          <ac:spMkLst>
            <pc:docMk/>
            <pc:sldMk cId="3996316275" sldId="278"/>
            <ac:spMk id="11" creationId="{68B315C5-D5A3-7AB8-9E7E-6C755FB89EF7}"/>
          </ac:spMkLst>
        </pc:spChg>
        <pc:picChg chg="del">
          <ac:chgData name="vishnu nair" userId="e2c9128fa2d7f9cd" providerId="LiveId" clId="{DE58C95A-F557-4584-9BDA-EC9F544FBDB1}" dt="2024-01-06T22:07:20.310" v="977" actId="478"/>
          <ac:picMkLst>
            <pc:docMk/>
            <pc:sldMk cId="3996316275" sldId="278"/>
            <ac:picMk id="4" creationId="{26A54533-D3CC-F2D0-D678-65D7A160FB52}"/>
          </ac:picMkLst>
        </pc:picChg>
        <pc:picChg chg="add del">
          <ac:chgData name="vishnu nair" userId="e2c9128fa2d7f9cd" providerId="LiveId" clId="{DE58C95A-F557-4584-9BDA-EC9F544FBDB1}" dt="2024-01-06T22:07:44.356" v="982" actId="478"/>
          <ac:picMkLst>
            <pc:docMk/>
            <pc:sldMk cId="3996316275" sldId="278"/>
            <ac:picMk id="6" creationId="{32335524-7A9F-2AA7-34BD-DA919741382A}"/>
          </ac:picMkLst>
        </pc:picChg>
      </pc:sldChg>
      <pc:sldChg chg="addSp delSp modSp add del mod">
        <pc:chgData name="vishnu nair" userId="e2c9128fa2d7f9cd" providerId="LiveId" clId="{DE58C95A-F557-4584-9BDA-EC9F544FBDB1}" dt="2024-01-07T15:26:22.318" v="5016" actId="2696"/>
        <pc:sldMkLst>
          <pc:docMk/>
          <pc:sldMk cId="4124691046" sldId="278"/>
        </pc:sldMkLst>
        <pc:spChg chg="mod">
          <ac:chgData name="vishnu nair" userId="e2c9128fa2d7f9cd" providerId="LiveId" clId="{DE58C95A-F557-4584-9BDA-EC9F544FBDB1}" dt="2024-01-06T22:22:48.283" v="1279" actId="14100"/>
          <ac:spMkLst>
            <pc:docMk/>
            <pc:sldMk cId="4124691046" sldId="278"/>
            <ac:spMk id="3" creationId="{FE4F8E88-31D9-6FE5-E11F-2CD4E8358E88}"/>
          </ac:spMkLst>
        </pc:spChg>
        <pc:spChg chg="add mod">
          <ac:chgData name="vishnu nair" userId="e2c9128fa2d7f9cd" providerId="LiveId" clId="{DE58C95A-F557-4584-9BDA-EC9F544FBDB1}" dt="2024-01-06T22:43:09.920" v="1500" actId="1076"/>
          <ac:spMkLst>
            <pc:docMk/>
            <pc:sldMk cId="4124691046" sldId="278"/>
            <ac:spMk id="5" creationId="{D79D3ED1-2EC1-92D7-3CD4-34BB68842337}"/>
          </ac:spMkLst>
        </pc:spChg>
        <pc:spChg chg="del mod">
          <ac:chgData name="vishnu nair" userId="e2c9128fa2d7f9cd" providerId="LiveId" clId="{DE58C95A-F557-4584-9BDA-EC9F544FBDB1}" dt="2024-01-06T22:42:51.385" v="1495" actId="478"/>
          <ac:spMkLst>
            <pc:docMk/>
            <pc:sldMk cId="4124691046" sldId="278"/>
            <ac:spMk id="13" creationId="{8E3347FD-6C45-8094-902D-F6CB8A45444A}"/>
          </ac:spMkLst>
        </pc:spChg>
        <pc:spChg chg="del">
          <ac:chgData name="vishnu nair" userId="e2c9128fa2d7f9cd" providerId="LiveId" clId="{DE58C95A-F557-4584-9BDA-EC9F544FBDB1}" dt="2024-01-06T22:21:30.018" v="1262" actId="478"/>
          <ac:spMkLst>
            <pc:docMk/>
            <pc:sldMk cId="4124691046" sldId="278"/>
            <ac:spMk id="14" creationId="{D1A8B8A5-28FD-7863-82C7-7334EAF306E4}"/>
          </ac:spMkLst>
        </pc:spChg>
        <pc:picChg chg="mod">
          <ac:chgData name="vishnu nair" userId="e2c9128fa2d7f9cd" providerId="LiveId" clId="{DE58C95A-F557-4584-9BDA-EC9F544FBDB1}" dt="2024-01-06T22:21:53.976" v="1269" actId="1076"/>
          <ac:picMkLst>
            <pc:docMk/>
            <pc:sldMk cId="4124691046" sldId="278"/>
            <ac:picMk id="8" creationId="{5F870EB3-16F1-A2AA-50E4-4722D16345DF}"/>
          </ac:picMkLst>
        </pc:picChg>
        <pc:picChg chg="mod">
          <ac:chgData name="vishnu nair" userId="e2c9128fa2d7f9cd" providerId="LiveId" clId="{DE58C95A-F557-4584-9BDA-EC9F544FBDB1}" dt="2024-01-06T22:23:54.378" v="1291" actId="1076"/>
          <ac:picMkLst>
            <pc:docMk/>
            <pc:sldMk cId="4124691046" sldId="278"/>
            <ac:picMk id="9" creationId="{E5198741-07E2-DF22-6EE6-801FD650BA58}"/>
          </ac:picMkLst>
        </pc:picChg>
      </pc:sldChg>
      <pc:sldChg chg="addSp delSp modSp new del mod">
        <pc:chgData name="vishnu nair" userId="e2c9128fa2d7f9cd" providerId="LiveId" clId="{DE58C95A-F557-4584-9BDA-EC9F544FBDB1}" dt="2024-01-06T22:26:48.945" v="1330" actId="2696"/>
        <pc:sldMkLst>
          <pc:docMk/>
          <pc:sldMk cId="3681808251" sldId="279"/>
        </pc:sldMkLst>
        <pc:spChg chg="del">
          <ac:chgData name="vishnu nair" userId="e2c9128fa2d7f9cd" providerId="LiveId" clId="{DE58C95A-F557-4584-9BDA-EC9F544FBDB1}" dt="2024-01-06T22:25:55.540" v="1295" actId="478"/>
          <ac:spMkLst>
            <pc:docMk/>
            <pc:sldMk cId="3681808251" sldId="279"/>
            <ac:spMk id="2" creationId="{0178D328-350D-4109-2D9E-9C457DD38BEC}"/>
          </ac:spMkLst>
        </pc:spChg>
        <pc:spChg chg="del">
          <ac:chgData name="vishnu nair" userId="e2c9128fa2d7f9cd" providerId="LiveId" clId="{DE58C95A-F557-4584-9BDA-EC9F544FBDB1}" dt="2024-01-06T22:25:57.671" v="1296" actId="478"/>
          <ac:spMkLst>
            <pc:docMk/>
            <pc:sldMk cId="3681808251" sldId="279"/>
            <ac:spMk id="3" creationId="{26093E6A-584A-0F4C-D7BD-C5031DA492FE}"/>
          </ac:spMkLst>
        </pc:spChg>
        <pc:spChg chg="add mod">
          <ac:chgData name="vishnu nair" userId="e2c9128fa2d7f9cd" providerId="LiveId" clId="{DE58C95A-F557-4584-9BDA-EC9F544FBDB1}" dt="2024-01-06T22:26:35.722" v="1329" actId="1076"/>
          <ac:spMkLst>
            <pc:docMk/>
            <pc:sldMk cId="3681808251" sldId="279"/>
            <ac:spMk id="4" creationId="{8FC4C79B-8D78-14CE-9E48-54C5AEEA857C}"/>
          </ac:spMkLst>
        </pc:spChg>
      </pc:sldChg>
      <pc:sldChg chg="addSp delSp modSp add mod setBg">
        <pc:chgData name="vishnu nair" userId="e2c9128fa2d7f9cd" providerId="LiveId" clId="{DE58C95A-F557-4584-9BDA-EC9F544FBDB1}" dt="2024-01-06T22:35:09.314" v="1384" actId="14100"/>
        <pc:sldMkLst>
          <pc:docMk/>
          <pc:sldMk cId="3929323200" sldId="279"/>
        </pc:sldMkLst>
        <pc:spChg chg="mod">
          <ac:chgData name="vishnu nair" userId="e2c9128fa2d7f9cd" providerId="LiveId" clId="{DE58C95A-F557-4584-9BDA-EC9F544FBDB1}" dt="2024-01-06T22:35:09.314" v="1384" actId="14100"/>
          <ac:spMkLst>
            <pc:docMk/>
            <pc:sldMk cId="3929323200" sldId="279"/>
            <ac:spMk id="4" creationId="{8FC4C79B-8D78-14CE-9E48-54C5AEEA857C}"/>
          </ac:spMkLst>
        </pc:spChg>
        <pc:picChg chg="add del mod">
          <ac:chgData name="vishnu nair" userId="e2c9128fa2d7f9cd" providerId="LiveId" clId="{DE58C95A-F557-4584-9BDA-EC9F544FBDB1}" dt="2024-01-06T22:30:52.996" v="1347" actId="478"/>
          <ac:picMkLst>
            <pc:docMk/>
            <pc:sldMk cId="3929323200" sldId="279"/>
            <ac:picMk id="3" creationId="{BC499B36-0D33-B448-20F1-F2B5C7A2666C}"/>
          </ac:picMkLst>
        </pc:picChg>
      </pc:sldChg>
      <pc:sldChg chg="addSp delSp modSp add mod modTransition">
        <pc:chgData name="vishnu nair" userId="e2c9128fa2d7f9cd" providerId="LiveId" clId="{DE58C95A-F557-4584-9BDA-EC9F544FBDB1}" dt="2024-01-07T08:38:18.529" v="2301"/>
        <pc:sldMkLst>
          <pc:docMk/>
          <pc:sldMk cId="3118781828" sldId="280"/>
        </pc:sldMkLst>
        <pc:graphicFrameChg chg="del">
          <ac:chgData name="vishnu nair" userId="e2c9128fa2d7f9cd" providerId="LiveId" clId="{DE58C95A-F557-4584-9BDA-EC9F544FBDB1}" dt="2024-01-07T08:37:59.089" v="2297" actId="478"/>
          <ac:graphicFrameMkLst>
            <pc:docMk/>
            <pc:sldMk cId="3118781828" sldId="280"/>
            <ac:graphicFrameMk id="3" creationId="{464EC1F7-19B7-0658-6291-3C337E1CD3F0}"/>
          </ac:graphicFrameMkLst>
        </pc:graphicFrameChg>
        <pc:graphicFrameChg chg="add mod modGraphic">
          <ac:chgData name="vishnu nair" userId="e2c9128fa2d7f9cd" providerId="LiveId" clId="{DE58C95A-F557-4584-9BDA-EC9F544FBDB1}" dt="2024-01-07T08:38:18.529" v="2301"/>
          <ac:graphicFrameMkLst>
            <pc:docMk/>
            <pc:sldMk cId="3118781828" sldId="280"/>
            <ac:graphicFrameMk id="12" creationId="{0F64E71A-C246-AC1A-2BE9-E8F33D17CB37}"/>
          </ac:graphicFrameMkLst>
        </pc:graphicFrameChg>
        <pc:cxnChg chg="add del mod">
          <ac:chgData name="vishnu nair" userId="e2c9128fa2d7f9cd" providerId="LiveId" clId="{DE58C95A-F557-4584-9BDA-EC9F544FBDB1}" dt="2024-01-07T07:40:09.644" v="2229" actId="478"/>
          <ac:cxnSpMkLst>
            <pc:docMk/>
            <pc:sldMk cId="3118781828" sldId="280"/>
            <ac:cxnSpMk id="2" creationId="{0208CFEB-249D-77A4-5663-DE05F8406BC5}"/>
          </ac:cxnSpMkLst>
        </pc:cxnChg>
        <pc:cxnChg chg="del">
          <ac:chgData name="vishnu nair" userId="e2c9128fa2d7f9cd" providerId="LiveId" clId="{DE58C95A-F557-4584-9BDA-EC9F544FBDB1}" dt="2024-01-07T07:40:16.459" v="2232" actId="478"/>
          <ac:cxnSpMkLst>
            <pc:docMk/>
            <pc:sldMk cId="3118781828" sldId="280"/>
            <ac:cxnSpMk id="4" creationId="{7DC00A38-A0A1-CC75-B3E9-A7B64AA561A4}"/>
          </ac:cxnSpMkLst>
        </pc:cxnChg>
        <pc:cxnChg chg="add del mod">
          <ac:chgData name="vishnu nair" userId="e2c9128fa2d7f9cd" providerId="LiveId" clId="{DE58C95A-F557-4584-9BDA-EC9F544FBDB1}" dt="2024-01-07T07:40:09.644" v="2229" actId="478"/>
          <ac:cxnSpMkLst>
            <pc:docMk/>
            <pc:sldMk cId="3118781828" sldId="280"/>
            <ac:cxnSpMk id="6" creationId="{F0BD8B27-DAD7-21BD-0BE7-163AC18CD238}"/>
          </ac:cxnSpMkLst>
        </pc:cxnChg>
        <pc:cxnChg chg="add del mod">
          <ac:chgData name="vishnu nair" userId="e2c9128fa2d7f9cd" providerId="LiveId" clId="{DE58C95A-F557-4584-9BDA-EC9F544FBDB1}" dt="2024-01-07T07:40:09.644" v="2229" actId="478"/>
          <ac:cxnSpMkLst>
            <pc:docMk/>
            <pc:sldMk cId="3118781828" sldId="280"/>
            <ac:cxnSpMk id="7" creationId="{34F5D768-99B7-A1EF-FF90-5AF93BE959A5}"/>
          </ac:cxnSpMkLst>
        </pc:cxnChg>
        <pc:cxnChg chg="del">
          <ac:chgData name="vishnu nair" userId="e2c9128fa2d7f9cd" providerId="LiveId" clId="{DE58C95A-F557-4584-9BDA-EC9F544FBDB1}" dt="2024-01-07T07:40:14.395" v="2231" actId="478"/>
          <ac:cxnSpMkLst>
            <pc:docMk/>
            <pc:sldMk cId="3118781828" sldId="280"/>
            <ac:cxnSpMk id="8" creationId="{7F6EE8B5-334F-55A1-2DFC-05F7B644ACB8}"/>
          </ac:cxnSpMkLst>
        </pc:cxnChg>
        <pc:cxnChg chg="del">
          <ac:chgData name="vishnu nair" userId="e2c9128fa2d7f9cd" providerId="LiveId" clId="{DE58C95A-F557-4584-9BDA-EC9F544FBDB1}" dt="2024-01-07T07:40:12.721" v="2230" actId="478"/>
          <ac:cxnSpMkLst>
            <pc:docMk/>
            <pc:sldMk cId="3118781828" sldId="280"/>
            <ac:cxnSpMk id="14" creationId="{5BACB52D-48AC-48D4-916A-68CEF5EDFAC0}"/>
          </ac:cxnSpMkLst>
        </pc:cxnChg>
        <pc:cxnChg chg="del">
          <ac:chgData name="vishnu nair" userId="e2c9128fa2d7f9cd" providerId="LiveId" clId="{DE58C95A-F557-4584-9BDA-EC9F544FBDB1}" dt="2024-01-07T07:40:09.644" v="2229" actId="478"/>
          <ac:cxnSpMkLst>
            <pc:docMk/>
            <pc:sldMk cId="3118781828" sldId="280"/>
            <ac:cxnSpMk id="19" creationId="{88397B25-B313-1161-67AE-4D749B0B9703}"/>
          </ac:cxnSpMkLst>
        </pc:cxnChg>
        <pc:cxnChg chg="del">
          <ac:chgData name="vishnu nair" userId="e2c9128fa2d7f9cd" providerId="LiveId" clId="{DE58C95A-F557-4584-9BDA-EC9F544FBDB1}" dt="2024-01-07T07:40:09.644" v="2229" actId="478"/>
          <ac:cxnSpMkLst>
            <pc:docMk/>
            <pc:sldMk cId="3118781828" sldId="280"/>
            <ac:cxnSpMk id="24" creationId="{9FC39520-69CE-D0AC-7976-1E1373F18D3B}"/>
          </ac:cxnSpMkLst>
        </pc:cxnChg>
        <pc:cxnChg chg="del">
          <ac:chgData name="vishnu nair" userId="e2c9128fa2d7f9cd" providerId="LiveId" clId="{DE58C95A-F557-4584-9BDA-EC9F544FBDB1}" dt="2024-01-07T07:40:09.644" v="2229" actId="478"/>
          <ac:cxnSpMkLst>
            <pc:docMk/>
            <pc:sldMk cId="3118781828" sldId="280"/>
            <ac:cxnSpMk id="27" creationId="{5E5163B2-85AF-3966-2222-6903C385B349}"/>
          </ac:cxnSpMkLst>
        </pc:cxnChg>
      </pc:sldChg>
      <pc:sldChg chg="add del">
        <pc:chgData name="vishnu nair" userId="e2c9128fa2d7f9cd" providerId="LiveId" clId="{DE58C95A-F557-4584-9BDA-EC9F544FBDB1}" dt="2024-01-06T22:34:52.816" v="1369" actId="2890"/>
        <pc:sldMkLst>
          <pc:docMk/>
          <pc:sldMk cId="3175905051" sldId="280"/>
        </pc:sldMkLst>
      </pc:sldChg>
      <pc:sldChg chg="delSp modSp add del mod ord">
        <pc:chgData name="vishnu nair" userId="e2c9128fa2d7f9cd" providerId="LiveId" clId="{DE58C95A-F557-4584-9BDA-EC9F544FBDB1}" dt="2024-01-07T05:51:11.948" v="1724" actId="2696"/>
        <pc:sldMkLst>
          <pc:docMk/>
          <pc:sldMk cId="3069234847" sldId="281"/>
        </pc:sldMkLst>
        <pc:spChg chg="del">
          <ac:chgData name="vishnu nair" userId="e2c9128fa2d7f9cd" providerId="LiveId" clId="{DE58C95A-F557-4584-9BDA-EC9F544FBDB1}" dt="2024-01-07T05:37:48.735" v="1690" actId="478"/>
          <ac:spMkLst>
            <pc:docMk/>
            <pc:sldMk cId="3069234847" sldId="281"/>
            <ac:spMk id="3" creationId="{9F37F89B-1619-8540-80C9-EFEB439EDB5C}"/>
          </ac:spMkLst>
        </pc:spChg>
        <pc:spChg chg="mod">
          <ac:chgData name="vishnu nair" userId="e2c9128fa2d7f9cd" providerId="LiveId" clId="{DE58C95A-F557-4584-9BDA-EC9F544FBDB1}" dt="2024-01-07T05:38:25.837" v="1701" actId="14100"/>
          <ac:spMkLst>
            <pc:docMk/>
            <pc:sldMk cId="3069234847" sldId="281"/>
            <ac:spMk id="5" creationId="{7D355811-0F6E-AF13-8602-4DBDEA4E744B}"/>
          </ac:spMkLst>
        </pc:spChg>
        <pc:spChg chg="del">
          <ac:chgData name="vishnu nair" userId="e2c9128fa2d7f9cd" providerId="LiveId" clId="{DE58C95A-F557-4584-9BDA-EC9F544FBDB1}" dt="2024-01-07T05:37:55.136" v="1693" actId="478"/>
          <ac:spMkLst>
            <pc:docMk/>
            <pc:sldMk cId="3069234847" sldId="281"/>
            <ac:spMk id="9" creationId="{46E2B9D4-0C3B-C3EE-FAD1-B07F49DA3016}"/>
          </ac:spMkLst>
        </pc:spChg>
        <pc:spChg chg="del">
          <ac:chgData name="vishnu nair" userId="e2c9128fa2d7f9cd" providerId="LiveId" clId="{DE58C95A-F557-4584-9BDA-EC9F544FBDB1}" dt="2024-01-07T05:37:50.453" v="1691" actId="478"/>
          <ac:spMkLst>
            <pc:docMk/>
            <pc:sldMk cId="3069234847" sldId="281"/>
            <ac:spMk id="10" creationId="{5B9FE93A-8797-A1D2-59AA-B723E74C7BBE}"/>
          </ac:spMkLst>
        </pc:spChg>
        <pc:spChg chg="del">
          <ac:chgData name="vishnu nair" userId="e2c9128fa2d7f9cd" providerId="LiveId" clId="{DE58C95A-F557-4584-9BDA-EC9F544FBDB1}" dt="2024-01-07T05:38:01.793" v="1695" actId="478"/>
          <ac:spMkLst>
            <pc:docMk/>
            <pc:sldMk cId="3069234847" sldId="281"/>
            <ac:spMk id="11" creationId="{4A8D96D5-6996-C627-043B-EFE91FCAE7E6}"/>
          </ac:spMkLst>
        </pc:spChg>
        <pc:spChg chg="mod">
          <ac:chgData name="vishnu nair" userId="e2c9128fa2d7f9cd" providerId="LiveId" clId="{DE58C95A-F557-4584-9BDA-EC9F544FBDB1}" dt="2024-01-07T05:38:40.666" v="1704" actId="1076"/>
          <ac:spMkLst>
            <pc:docMk/>
            <pc:sldMk cId="3069234847" sldId="281"/>
            <ac:spMk id="12" creationId="{D960036D-A594-B7D6-44EB-030662D942AA}"/>
          </ac:spMkLst>
        </pc:spChg>
        <pc:spChg chg="del">
          <ac:chgData name="vishnu nair" userId="e2c9128fa2d7f9cd" providerId="LiveId" clId="{DE58C95A-F557-4584-9BDA-EC9F544FBDB1}" dt="2024-01-07T05:37:53.679" v="1692" actId="478"/>
          <ac:spMkLst>
            <pc:docMk/>
            <pc:sldMk cId="3069234847" sldId="281"/>
            <ac:spMk id="13" creationId="{AE681F71-6D18-BAED-10AE-F8E7F9E0FC7D}"/>
          </ac:spMkLst>
        </pc:spChg>
        <pc:spChg chg="del">
          <ac:chgData name="vishnu nair" userId="e2c9128fa2d7f9cd" providerId="LiveId" clId="{DE58C95A-F557-4584-9BDA-EC9F544FBDB1}" dt="2024-01-07T05:37:57.356" v="1694" actId="478"/>
          <ac:spMkLst>
            <pc:docMk/>
            <pc:sldMk cId="3069234847" sldId="281"/>
            <ac:spMk id="14" creationId="{C9BC23E7-5AC7-F481-D800-8D8B1B4F5E2E}"/>
          </ac:spMkLst>
        </pc:spChg>
        <pc:picChg chg="del">
          <ac:chgData name="vishnu nair" userId="e2c9128fa2d7f9cd" providerId="LiveId" clId="{DE58C95A-F557-4584-9BDA-EC9F544FBDB1}" dt="2024-01-07T05:37:46.461" v="1689" actId="478"/>
          <ac:picMkLst>
            <pc:docMk/>
            <pc:sldMk cId="3069234847" sldId="281"/>
            <ac:picMk id="4" creationId="{26A54533-D3CC-F2D0-D678-65D7A160FB52}"/>
          </ac:picMkLst>
        </pc:picChg>
      </pc:sldChg>
      <pc:sldChg chg="addSp delSp modSp add mod">
        <pc:chgData name="vishnu nair" userId="e2c9128fa2d7f9cd" providerId="LiveId" clId="{DE58C95A-F557-4584-9BDA-EC9F544FBDB1}" dt="2024-01-07T08:50:34.971" v="2419" actId="1076"/>
        <pc:sldMkLst>
          <pc:docMk/>
          <pc:sldMk cId="958009661" sldId="282"/>
        </pc:sldMkLst>
        <pc:spChg chg="mod">
          <ac:chgData name="vishnu nair" userId="e2c9128fa2d7f9cd" providerId="LiveId" clId="{DE58C95A-F557-4584-9BDA-EC9F544FBDB1}" dt="2024-01-07T08:47:22.212" v="2362" actId="20577"/>
          <ac:spMkLst>
            <pc:docMk/>
            <pc:sldMk cId="958009661" sldId="282"/>
            <ac:spMk id="3" creationId="{9F37F89B-1619-8540-80C9-EFEB439EDB5C}"/>
          </ac:spMkLst>
        </pc:spChg>
        <pc:spChg chg="mod">
          <ac:chgData name="vishnu nair" userId="e2c9128fa2d7f9cd" providerId="LiveId" clId="{DE58C95A-F557-4584-9BDA-EC9F544FBDB1}" dt="2024-01-07T05:52:29.928" v="1751" actId="14100"/>
          <ac:spMkLst>
            <pc:docMk/>
            <pc:sldMk cId="958009661" sldId="282"/>
            <ac:spMk id="5" creationId="{7D355811-0F6E-AF13-8602-4DBDEA4E744B}"/>
          </ac:spMkLst>
        </pc:spChg>
        <pc:spChg chg="del">
          <ac:chgData name="vishnu nair" userId="e2c9128fa2d7f9cd" providerId="LiveId" clId="{DE58C95A-F557-4584-9BDA-EC9F544FBDB1}" dt="2024-01-07T05:51:26.614" v="1729" actId="478"/>
          <ac:spMkLst>
            <pc:docMk/>
            <pc:sldMk cId="958009661" sldId="282"/>
            <ac:spMk id="9" creationId="{46E2B9D4-0C3B-C3EE-FAD1-B07F49DA3016}"/>
          </ac:spMkLst>
        </pc:spChg>
        <pc:spChg chg="del">
          <ac:chgData name="vishnu nair" userId="e2c9128fa2d7f9cd" providerId="LiveId" clId="{DE58C95A-F557-4584-9BDA-EC9F544FBDB1}" dt="2024-01-07T05:51:19.472" v="1725" actId="478"/>
          <ac:spMkLst>
            <pc:docMk/>
            <pc:sldMk cId="958009661" sldId="282"/>
            <ac:spMk id="10" creationId="{5B9FE93A-8797-A1D2-59AA-B723E74C7BBE}"/>
          </ac:spMkLst>
        </pc:spChg>
        <pc:spChg chg="del">
          <ac:chgData name="vishnu nair" userId="e2c9128fa2d7f9cd" providerId="LiveId" clId="{DE58C95A-F557-4584-9BDA-EC9F544FBDB1}" dt="2024-01-07T05:51:29.083" v="1730" actId="478"/>
          <ac:spMkLst>
            <pc:docMk/>
            <pc:sldMk cId="958009661" sldId="282"/>
            <ac:spMk id="11" creationId="{4A8D96D5-6996-C627-043B-EFE91FCAE7E6}"/>
          </ac:spMkLst>
        </pc:spChg>
        <pc:spChg chg="del">
          <ac:chgData name="vishnu nair" userId="e2c9128fa2d7f9cd" providerId="LiveId" clId="{DE58C95A-F557-4584-9BDA-EC9F544FBDB1}" dt="2024-01-07T05:51:37.721" v="1732" actId="478"/>
          <ac:spMkLst>
            <pc:docMk/>
            <pc:sldMk cId="958009661" sldId="282"/>
            <ac:spMk id="12" creationId="{D960036D-A594-B7D6-44EB-030662D942AA}"/>
          </ac:spMkLst>
        </pc:spChg>
        <pc:spChg chg="del">
          <ac:chgData name="vishnu nair" userId="e2c9128fa2d7f9cd" providerId="LiveId" clId="{DE58C95A-F557-4584-9BDA-EC9F544FBDB1}" dt="2024-01-07T05:51:22.004" v="1726" actId="478"/>
          <ac:spMkLst>
            <pc:docMk/>
            <pc:sldMk cId="958009661" sldId="282"/>
            <ac:spMk id="13" creationId="{AE681F71-6D18-BAED-10AE-F8E7F9E0FC7D}"/>
          </ac:spMkLst>
        </pc:spChg>
        <pc:spChg chg="del">
          <ac:chgData name="vishnu nair" userId="e2c9128fa2d7f9cd" providerId="LiveId" clId="{DE58C95A-F557-4584-9BDA-EC9F544FBDB1}" dt="2024-01-07T05:51:30.707" v="1731" actId="478"/>
          <ac:spMkLst>
            <pc:docMk/>
            <pc:sldMk cId="958009661" sldId="282"/>
            <ac:spMk id="14" creationId="{C9BC23E7-5AC7-F481-D800-8D8B1B4F5E2E}"/>
          </ac:spMkLst>
        </pc:spChg>
        <pc:spChg chg="add del mod">
          <ac:chgData name="vishnu nair" userId="e2c9128fa2d7f9cd" providerId="LiveId" clId="{DE58C95A-F557-4584-9BDA-EC9F544FBDB1}" dt="2024-01-07T08:07:22.629" v="2238" actId="478"/>
          <ac:spMkLst>
            <pc:docMk/>
            <pc:sldMk cId="958009661" sldId="282"/>
            <ac:spMk id="21" creationId="{FDDF227B-4208-4321-0A13-C09C1AC35268}"/>
          </ac:spMkLst>
        </pc:spChg>
        <pc:spChg chg="add del mod">
          <ac:chgData name="vishnu nair" userId="e2c9128fa2d7f9cd" providerId="LiveId" clId="{DE58C95A-F557-4584-9BDA-EC9F544FBDB1}" dt="2024-01-07T08:07:31.083" v="2244" actId="478"/>
          <ac:spMkLst>
            <pc:docMk/>
            <pc:sldMk cId="958009661" sldId="282"/>
            <ac:spMk id="22" creationId="{654C1964-3BA6-B7E2-503B-DF6F6C09C2C8}"/>
          </ac:spMkLst>
        </pc:spChg>
        <pc:spChg chg="add del mod">
          <ac:chgData name="vishnu nair" userId="e2c9128fa2d7f9cd" providerId="LiveId" clId="{DE58C95A-F557-4584-9BDA-EC9F544FBDB1}" dt="2024-01-07T08:07:29.548" v="2243" actId="478"/>
          <ac:spMkLst>
            <pc:docMk/>
            <pc:sldMk cId="958009661" sldId="282"/>
            <ac:spMk id="23" creationId="{81074EDB-9C6B-C19D-AA49-1A1F0D2B4A7C}"/>
          </ac:spMkLst>
        </pc:spChg>
        <pc:spChg chg="add del mod">
          <ac:chgData name="vishnu nair" userId="e2c9128fa2d7f9cd" providerId="LiveId" clId="{DE58C95A-F557-4584-9BDA-EC9F544FBDB1}" dt="2024-01-07T08:07:32.652" v="2245" actId="478"/>
          <ac:spMkLst>
            <pc:docMk/>
            <pc:sldMk cId="958009661" sldId="282"/>
            <ac:spMk id="24" creationId="{A76BB221-51B7-23CA-DDD2-2DBE86A2A35D}"/>
          </ac:spMkLst>
        </pc:spChg>
        <pc:spChg chg="add del mod">
          <ac:chgData name="vishnu nair" userId="e2c9128fa2d7f9cd" providerId="LiveId" clId="{DE58C95A-F557-4584-9BDA-EC9F544FBDB1}" dt="2024-01-07T08:07:27.893" v="2242" actId="478"/>
          <ac:spMkLst>
            <pc:docMk/>
            <pc:sldMk cId="958009661" sldId="282"/>
            <ac:spMk id="25" creationId="{33C844ED-1B7A-B20F-D4B3-9DEED9751DED}"/>
          </ac:spMkLst>
        </pc:spChg>
        <pc:spChg chg="add mod">
          <ac:chgData name="vishnu nair" userId="e2c9128fa2d7f9cd" providerId="LiveId" clId="{DE58C95A-F557-4584-9BDA-EC9F544FBDB1}" dt="2024-01-07T06:29:40.815" v="2178" actId="692"/>
          <ac:spMkLst>
            <pc:docMk/>
            <pc:sldMk cId="958009661" sldId="282"/>
            <ac:spMk id="26" creationId="{F4959CF1-BF9B-57AC-9CA4-AD101A646852}"/>
          </ac:spMkLst>
        </pc:spChg>
        <pc:spChg chg="add mod">
          <ac:chgData name="vishnu nair" userId="e2c9128fa2d7f9cd" providerId="LiveId" clId="{DE58C95A-F557-4584-9BDA-EC9F544FBDB1}" dt="2024-01-07T08:47:28.611" v="2374" actId="20577"/>
          <ac:spMkLst>
            <pc:docMk/>
            <pc:sldMk cId="958009661" sldId="282"/>
            <ac:spMk id="27" creationId="{14C6D638-E79F-CBAF-4861-F8AD43BF622B}"/>
          </ac:spMkLst>
        </pc:spChg>
        <pc:spChg chg="add mod">
          <ac:chgData name="vishnu nair" userId="e2c9128fa2d7f9cd" providerId="LiveId" clId="{DE58C95A-F557-4584-9BDA-EC9F544FBDB1}" dt="2024-01-07T08:48:18.713" v="2390" actId="1076"/>
          <ac:spMkLst>
            <pc:docMk/>
            <pc:sldMk cId="958009661" sldId="282"/>
            <ac:spMk id="32" creationId="{CD0F91DF-85E8-2E27-BF10-5799FD6F5671}"/>
          </ac:spMkLst>
        </pc:spChg>
        <pc:spChg chg="add mod">
          <ac:chgData name="vishnu nair" userId="e2c9128fa2d7f9cd" providerId="LiveId" clId="{DE58C95A-F557-4584-9BDA-EC9F544FBDB1}" dt="2024-01-07T08:48:18.713" v="2390" actId="1076"/>
          <ac:spMkLst>
            <pc:docMk/>
            <pc:sldMk cId="958009661" sldId="282"/>
            <ac:spMk id="33" creationId="{C4B38069-5DA5-D1DD-7735-2FCA040588F9}"/>
          </ac:spMkLst>
        </pc:spChg>
        <pc:spChg chg="add mod">
          <ac:chgData name="vishnu nair" userId="e2c9128fa2d7f9cd" providerId="LiveId" clId="{DE58C95A-F557-4584-9BDA-EC9F544FBDB1}" dt="2024-01-07T08:48:18.713" v="2390" actId="1076"/>
          <ac:spMkLst>
            <pc:docMk/>
            <pc:sldMk cId="958009661" sldId="282"/>
            <ac:spMk id="34" creationId="{EB86F15B-400E-7563-4FE6-6151CFE5102A}"/>
          </ac:spMkLst>
        </pc:spChg>
        <pc:spChg chg="add mod">
          <ac:chgData name="vishnu nair" userId="e2c9128fa2d7f9cd" providerId="LiveId" clId="{DE58C95A-F557-4584-9BDA-EC9F544FBDB1}" dt="2024-01-07T08:48:18.713" v="2390" actId="1076"/>
          <ac:spMkLst>
            <pc:docMk/>
            <pc:sldMk cId="958009661" sldId="282"/>
            <ac:spMk id="35" creationId="{DAF78717-8603-0404-5AA3-AF34B5ED4C46}"/>
          </ac:spMkLst>
        </pc:spChg>
        <pc:spChg chg="add mod">
          <ac:chgData name="vishnu nair" userId="e2c9128fa2d7f9cd" providerId="LiveId" clId="{DE58C95A-F557-4584-9BDA-EC9F544FBDB1}" dt="2024-01-07T08:48:18.713" v="2390" actId="1076"/>
          <ac:spMkLst>
            <pc:docMk/>
            <pc:sldMk cId="958009661" sldId="282"/>
            <ac:spMk id="36" creationId="{DDF8B7D4-A6F2-CE07-53AC-AF72E16F4A73}"/>
          </ac:spMkLst>
        </pc:spChg>
        <pc:picChg chg="mod">
          <ac:chgData name="vishnu nair" userId="e2c9128fa2d7f9cd" providerId="LiveId" clId="{DE58C95A-F557-4584-9BDA-EC9F544FBDB1}" dt="2024-01-07T05:51:51.713" v="1735" actId="1076"/>
          <ac:picMkLst>
            <pc:docMk/>
            <pc:sldMk cId="958009661" sldId="282"/>
            <ac:picMk id="4" creationId="{26A54533-D3CC-F2D0-D678-65D7A160FB52}"/>
          </ac:picMkLst>
        </pc:picChg>
        <pc:picChg chg="add del mod">
          <ac:chgData name="vishnu nair" userId="e2c9128fa2d7f9cd" providerId="LiveId" clId="{DE58C95A-F557-4584-9BDA-EC9F544FBDB1}" dt="2024-01-07T08:50:34.971" v="2419" actId="1076"/>
          <ac:picMkLst>
            <pc:docMk/>
            <pc:sldMk cId="958009661" sldId="282"/>
            <ac:picMk id="6" creationId="{32335524-7A9F-2AA7-34BD-DA919741382A}"/>
          </ac:picMkLst>
        </pc:picChg>
        <pc:picChg chg="add del mod">
          <ac:chgData name="vishnu nair" userId="e2c9128fa2d7f9cd" providerId="LiveId" clId="{DE58C95A-F557-4584-9BDA-EC9F544FBDB1}" dt="2024-01-07T08:07:24.756" v="2240" actId="478"/>
          <ac:picMkLst>
            <pc:docMk/>
            <pc:sldMk cId="958009661" sldId="282"/>
            <ac:picMk id="8" creationId="{C63D15C1-69B9-A9A0-4611-200D5882D81D}"/>
          </ac:picMkLst>
        </pc:picChg>
        <pc:picChg chg="add del mod">
          <ac:chgData name="vishnu nair" userId="e2c9128fa2d7f9cd" providerId="LiveId" clId="{DE58C95A-F557-4584-9BDA-EC9F544FBDB1}" dt="2024-01-07T08:07:25.510" v="2241" actId="478"/>
          <ac:picMkLst>
            <pc:docMk/>
            <pc:sldMk cId="958009661" sldId="282"/>
            <ac:picMk id="16" creationId="{5B238F4E-2FC0-0866-A055-D6C3B2B194CD}"/>
          </ac:picMkLst>
        </pc:picChg>
        <pc:picChg chg="add del mod">
          <ac:chgData name="vishnu nair" userId="e2c9128fa2d7f9cd" providerId="LiveId" clId="{DE58C95A-F557-4584-9BDA-EC9F544FBDB1}" dt="2024-01-07T08:07:23.917" v="2239" actId="478"/>
          <ac:picMkLst>
            <pc:docMk/>
            <pc:sldMk cId="958009661" sldId="282"/>
            <ac:picMk id="18" creationId="{9F3A8BC6-9344-3E28-79A3-79EF45F37272}"/>
          </ac:picMkLst>
        </pc:picChg>
        <pc:picChg chg="add del mod">
          <ac:chgData name="vishnu nair" userId="e2c9128fa2d7f9cd" providerId="LiveId" clId="{DE58C95A-F557-4584-9BDA-EC9F544FBDB1}" dt="2024-01-07T08:07:16.910" v="2235" actId="478"/>
          <ac:picMkLst>
            <pc:docMk/>
            <pc:sldMk cId="958009661" sldId="282"/>
            <ac:picMk id="20" creationId="{0144742D-31FA-8016-BC98-73A95FA11D83}"/>
          </ac:picMkLst>
        </pc:picChg>
        <pc:picChg chg="add mod">
          <ac:chgData name="vishnu nair" userId="e2c9128fa2d7f9cd" providerId="LiveId" clId="{DE58C95A-F557-4584-9BDA-EC9F544FBDB1}" dt="2024-01-07T08:48:18.713" v="2390" actId="1076"/>
          <ac:picMkLst>
            <pc:docMk/>
            <pc:sldMk cId="958009661" sldId="282"/>
            <ac:picMk id="28" creationId="{450A3496-551C-E768-82AA-97B70D3A4E8B}"/>
          </ac:picMkLst>
        </pc:picChg>
        <pc:picChg chg="add mod">
          <ac:chgData name="vishnu nair" userId="e2c9128fa2d7f9cd" providerId="LiveId" clId="{DE58C95A-F557-4584-9BDA-EC9F544FBDB1}" dt="2024-01-07T08:48:18.713" v="2390" actId="1076"/>
          <ac:picMkLst>
            <pc:docMk/>
            <pc:sldMk cId="958009661" sldId="282"/>
            <ac:picMk id="29" creationId="{A71F98AF-7315-E5CA-12C5-CB2A9276470F}"/>
          </ac:picMkLst>
        </pc:picChg>
        <pc:picChg chg="add mod">
          <ac:chgData name="vishnu nair" userId="e2c9128fa2d7f9cd" providerId="LiveId" clId="{DE58C95A-F557-4584-9BDA-EC9F544FBDB1}" dt="2024-01-07T08:48:18.713" v="2390" actId="1076"/>
          <ac:picMkLst>
            <pc:docMk/>
            <pc:sldMk cId="958009661" sldId="282"/>
            <ac:picMk id="30" creationId="{DA726A7F-1D6E-30F4-A074-A92F6C20B6BE}"/>
          </ac:picMkLst>
        </pc:picChg>
        <pc:picChg chg="add mod">
          <ac:chgData name="vishnu nair" userId="e2c9128fa2d7f9cd" providerId="LiveId" clId="{DE58C95A-F557-4584-9BDA-EC9F544FBDB1}" dt="2024-01-07T08:48:18.713" v="2390" actId="1076"/>
          <ac:picMkLst>
            <pc:docMk/>
            <pc:sldMk cId="958009661" sldId="282"/>
            <ac:picMk id="31" creationId="{4E12F501-A92C-DEE5-15EB-80360EDCA7E8}"/>
          </ac:picMkLst>
        </pc:picChg>
      </pc:sldChg>
      <pc:sldChg chg="addSp delSp modSp add del mod">
        <pc:chgData name="vishnu nair" userId="e2c9128fa2d7f9cd" providerId="LiveId" clId="{DE58C95A-F557-4584-9BDA-EC9F544FBDB1}" dt="2024-01-07T06:30:25.966" v="2202" actId="2696"/>
        <pc:sldMkLst>
          <pc:docMk/>
          <pc:sldMk cId="642347065" sldId="283"/>
        </pc:sldMkLst>
        <pc:spChg chg="mod">
          <ac:chgData name="vishnu nair" userId="e2c9128fa2d7f9cd" providerId="LiveId" clId="{DE58C95A-F557-4584-9BDA-EC9F544FBDB1}" dt="2024-01-07T06:27:41.295" v="2163" actId="20577"/>
          <ac:spMkLst>
            <pc:docMk/>
            <pc:sldMk cId="642347065" sldId="283"/>
            <ac:spMk id="3" creationId="{9F37F89B-1619-8540-80C9-EFEB439EDB5C}"/>
          </ac:spMkLst>
        </pc:spChg>
        <pc:spChg chg="del">
          <ac:chgData name="vishnu nair" userId="e2c9128fa2d7f9cd" providerId="LiveId" clId="{DE58C95A-F557-4584-9BDA-EC9F544FBDB1}" dt="2024-01-07T06:26:56.153" v="2144" actId="478"/>
          <ac:spMkLst>
            <pc:docMk/>
            <pc:sldMk cId="642347065" sldId="283"/>
            <ac:spMk id="21" creationId="{FDDF227B-4208-4321-0A13-C09C1AC35268}"/>
          </ac:spMkLst>
        </pc:spChg>
        <pc:spChg chg="del">
          <ac:chgData name="vishnu nair" userId="e2c9128fa2d7f9cd" providerId="LiveId" clId="{DE58C95A-F557-4584-9BDA-EC9F544FBDB1}" dt="2024-01-07T06:26:57.536" v="2145" actId="478"/>
          <ac:spMkLst>
            <pc:docMk/>
            <pc:sldMk cId="642347065" sldId="283"/>
            <ac:spMk id="22" creationId="{654C1964-3BA6-B7E2-503B-DF6F6C09C2C8}"/>
          </ac:spMkLst>
        </pc:spChg>
        <pc:spChg chg="del">
          <ac:chgData name="vishnu nair" userId="e2c9128fa2d7f9cd" providerId="LiveId" clId="{DE58C95A-F557-4584-9BDA-EC9F544FBDB1}" dt="2024-01-07T06:27:01.033" v="2147" actId="478"/>
          <ac:spMkLst>
            <pc:docMk/>
            <pc:sldMk cId="642347065" sldId="283"/>
            <ac:spMk id="23" creationId="{81074EDB-9C6B-C19D-AA49-1A1F0D2B4A7C}"/>
          </ac:spMkLst>
        </pc:spChg>
        <pc:spChg chg="del">
          <ac:chgData name="vishnu nair" userId="e2c9128fa2d7f9cd" providerId="LiveId" clId="{DE58C95A-F557-4584-9BDA-EC9F544FBDB1}" dt="2024-01-07T06:27:04.064" v="2149" actId="478"/>
          <ac:spMkLst>
            <pc:docMk/>
            <pc:sldMk cId="642347065" sldId="283"/>
            <ac:spMk id="24" creationId="{A76BB221-51B7-23CA-DDD2-2DBE86A2A35D}"/>
          </ac:spMkLst>
        </pc:spChg>
        <pc:spChg chg="del">
          <ac:chgData name="vishnu nair" userId="e2c9128fa2d7f9cd" providerId="LiveId" clId="{DE58C95A-F557-4584-9BDA-EC9F544FBDB1}" dt="2024-01-07T06:27:45.441" v="2164" actId="478"/>
          <ac:spMkLst>
            <pc:docMk/>
            <pc:sldMk cId="642347065" sldId="283"/>
            <ac:spMk id="25" creationId="{33C844ED-1B7A-B20F-D4B3-9DEED9751DED}"/>
          </ac:spMkLst>
        </pc:spChg>
        <pc:picChg chg="add del">
          <ac:chgData name="vishnu nair" userId="e2c9128fa2d7f9cd" providerId="LiveId" clId="{DE58C95A-F557-4584-9BDA-EC9F544FBDB1}" dt="2024-01-07T06:26:54.383" v="2143" actId="478"/>
          <ac:picMkLst>
            <pc:docMk/>
            <pc:sldMk cId="642347065" sldId="283"/>
            <ac:picMk id="6" creationId="{32335524-7A9F-2AA7-34BD-DA919741382A}"/>
          </ac:picMkLst>
        </pc:picChg>
        <pc:picChg chg="del">
          <ac:chgData name="vishnu nair" userId="e2c9128fa2d7f9cd" providerId="LiveId" clId="{DE58C95A-F557-4584-9BDA-EC9F544FBDB1}" dt="2024-01-07T06:26:59.288" v="2146" actId="478"/>
          <ac:picMkLst>
            <pc:docMk/>
            <pc:sldMk cId="642347065" sldId="283"/>
            <ac:picMk id="8" creationId="{C63D15C1-69B9-A9A0-4611-200D5882D81D}"/>
          </ac:picMkLst>
        </pc:picChg>
        <pc:picChg chg="del">
          <ac:chgData name="vishnu nair" userId="e2c9128fa2d7f9cd" providerId="LiveId" clId="{DE58C95A-F557-4584-9BDA-EC9F544FBDB1}" dt="2024-01-07T06:27:02.515" v="2148" actId="478"/>
          <ac:picMkLst>
            <pc:docMk/>
            <pc:sldMk cId="642347065" sldId="283"/>
            <ac:picMk id="16" creationId="{5B238F4E-2FC0-0866-A055-D6C3B2B194CD}"/>
          </ac:picMkLst>
        </pc:picChg>
        <pc:picChg chg="del">
          <ac:chgData name="vishnu nair" userId="e2c9128fa2d7f9cd" providerId="LiveId" clId="{DE58C95A-F557-4584-9BDA-EC9F544FBDB1}" dt="2024-01-07T06:26:51.086" v="2141" actId="478"/>
          <ac:picMkLst>
            <pc:docMk/>
            <pc:sldMk cId="642347065" sldId="283"/>
            <ac:picMk id="18" creationId="{9F3A8BC6-9344-3E28-79A3-79EF45F37272}"/>
          </ac:picMkLst>
        </pc:picChg>
        <pc:picChg chg="del">
          <ac:chgData name="vishnu nair" userId="e2c9128fa2d7f9cd" providerId="LiveId" clId="{DE58C95A-F557-4584-9BDA-EC9F544FBDB1}" dt="2024-01-07T06:26:49.523" v="2140" actId="478"/>
          <ac:picMkLst>
            <pc:docMk/>
            <pc:sldMk cId="642347065" sldId="283"/>
            <ac:picMk id="20" creationId="{0144742D-31FA-8016-BC98-73A95FA11D83}"/>
          </ac:picMkLst>
        </pc:picChg>
      </pc:sldChg>
      <pc:sldChg chg="addSp delSp modSp add mod">
        <pc:chgData name="vishnu nair" userId="e2c9128fa2d7f9cd" providerId="LiveId" clId="{DE58C95A-F557-4584-9BDA-EC9F544FBDB1}" dt="2024-01-07T09:16:46.902" v="2827" actId="20577"/>
        <pc:sldMkLst>
          <pc:docMk/>
          <pc:sldMk cId="2196210170" sldId="283"/>
        </pc:sldMkLst>
        <pc:spChg chg="del">
          <ac:chgData name="vishnu nair" userId="e2c9128fa2d7f9cd" providerId="LiveId" clId="{DE58C95A-F557-4584-9BDA-EC9F544FBDB1}" dt="2024-01-07T08:49:07.489" v="2403" actId="478"/>
          <ac:spMkLst>
            <pc:docMk/>
            <pc:sldMk cId="2196210170" sldId="283"/>
            <ac:spMk id="3" creationId="{9F37F89B-1619-8540-80C9-EFEB439EDB5C}"/>
          </ac:spMkLst>
        </pc:spChg>
        <pc:spChg chg="add mod">
          <ac:chgData name="vishnu nair" userId="e2c9128fa2d7f9cd" providerId="LiveId" clId="{DE58C95A-F557-4584-9BDA-EC9F544FBDB1}" dt="2024-01-07T09:05:38.862" v="2474" actId="20577"/>
          <ac:spMkLst>
            <pc:docMk/>
            <pc:sldMk cId="2196210170" sldId="283"/>
            <ac:spMk id="15" creationId="{BEDFAF72-FD9D-B9EF-8F01-78FF065B2673}"/>
          </ac:spMkLst>
        </pc:spChg>
        <pc:spChg chg="add mod">
          <ac:chgData name="vishnu nair" userId="e2c9128fa2d7f9cd" providerId="LiveId" clId="{DE58C95A-F557-4584-9BDA-EC9F544FBDB1}" dt="2024-01-07T09:05:45.514" v="2486" actId="20577"/>
          <ac:spMkLst>
            <pc:docMk/>
            <pc:sldMk cId="2196210170" sldId="283"/>
            <ac:spMk id="16" creationId="{85B80F63-2527-6515-7E8F-960C36167B52}"/>
          </ac:spMkLst>
        </pc:spChg>
        <pc:spChg chg="add mod">
          <ac:chgData name="vishnu nair" userId="e2c9128fa2d7f9cd" providerId="LiveId" clId="{DE58C95A-F557-4584-9BDA-EC9F544FBDB1}" dt="2024-01-07T09:05:54.933" v="2508" actId="20577"/>
          <ac:spMkLst>
            <pc:docMk/>
            <pc:sldMk cId="2196210170" sldId="283"/>
            <ac:spMk id="17" creationId="{952DB92A-5FC6-2935-4B51-896073CCF7FE}"/>
          </ac:spMkLst>
        </pc:spChg>
        <pc:spChg chg="add mod">
          <ac:chgData name="vishnu nair" userId="e2c9128fa2d7f9cd" providerId="LiveId" clId="{DE58C95A-F557-4584-9BDA-EC9F544FBDB1}" dt="2024-01-07T09:06:05.570" v="2519" actId="14100"/>
          <ac:spMkLst>
            <pc:docMk/>
            <pc:sldMk cId="2196210170" sldId="283"/>
            <ac:spMk id="18" creationId="{28BD6E87-0EF2-E2DE-0E62-A670AC43BE2F}"/>
          </ac:spMkLst>
        </pc:spChg>
        <pc:spChg chg="add mod">
          <ac:chgData name="vishnu nair" userId="e2c9128fa2d7f9cd" providerId="LiveId" clId="{DE58C95A-F557-4584-9BDA-EC9F544FBDB1}" dt="2024-01-07T09:14:04.031" v="2754" actId="207"/>
          <ac:spMkLst>
            <pc:docMk/>
            <pc:sldMk cId="2196210170" sldId="283"/>
            <ac:spMk id="19" creationId="{4E421282-9652-4FE2-518A-CB995F7D2F2B}"/>
          </ac:spMkLst>
        </pc:spChg>
        <pc:spChg chg="add mod">
          <ac:chgData name="vishnu nair" userId="e2c9128fa2d7f9cd" providerId="LiveId" clId="{DE58C95A-F557-4584-9BDA-EC9F544FBDB1}" dt="2024-01-07T09:14:58.114" v="2769" actId="1076"/>
          <ac:spMkLst>
            <pc:docMk/>
            <pc:sldMk cId="2196210170" sldId="283"/>
            <ac:spMk id="20" creationId="{9E0F32FF-96C8-EC69-4939-53E419BD8792}"/>
          </ac:spMkLst>
        </pc:spChg>
        <pc:spChg chg="add mod">
          <ac:chgData name="vishnu nair" userId="e2c9128fa2d7f9cd" providerId="LiveId" clId="{DE58C95A-F557-4584-9BDA-EC9F544FBDB1}" dt="2024-01-07T09:15:20.352" v="2781" actId="207"/>
          <ac:spMkLst>
            <pc:docMk/>
            <pc:sldMk cId="2196210170" sldId="283"/>
            <ac:spMk id="21" creationId="{6642B3E1-62F0-98E4-5482-0D2E8E5EF3C5}"/>
          </ac:spMkLst>
        </pc:spChg>
        <pc:spChg chg="add mod">
          <ac:chgData name="vishnu nair" userId="e2c9128fa2d7f9cd" providerId="LiveId" clId="{DE58C95A-F557-4584-9BDA-EC9F544FBDB1}" dt="2024-01-07T09:16:46.902" v="2827" actId="20577"/>
          <ac:spMkLst>
            <pc:docMk/>
            <pc:sldMk cId="2196210170" sldId="283"/>
            <ac:spMk id="22" creationId="{F07FE74A-7F02-8EA3-6AB9-544C67542838}"/>
          </ac:spMkLst>
        </pc:spChg>
        <pc:spChg chg="mod">
          <ac:chgData name="vishnu nair" userId="e2c9128fa2d7f9cd" providerId="LiveId" clId="{DE58C95A-F557-4584-9BDA-EC9F544FBDB1}" dt="2024-01-07T08:49:53.348" v="2417" actId="14100"/>
          <ac:spMkLst>
            <pc:docMk/>
            <pc:sldMk cId="2196210170" sldId="283"/>
            <ac:spMk id="26" creationId="{F4959CF1-BF9B-57AC-9CA4-AD101A646852}"/>
          </ac:spMkLst>
        </pc:spChg>
        <pc:spChg chg="mod">
          <ac:chgData name="vishnu nair" userId="e2c9128fa2d7f9cd" providerId="LiveId" clId="{DE58C95A-F557-4584-9BDA-EC9F544FBDB1}" dt="2024-01-07T08:49:26.028" v="2410" actId="1076"/>
          <ac:spMkLst>
            <pc:docMk/>
            <pc:sldMk cId="2196210170" sldId="283"/>
            <ac:spMk id="27" creationId="{14C6D638-E79F-CBAF-4861-F8AD43BF622B}"/>
          </ac:spMkLst>
        </pc:spChg>
        <pc:spChg chg="del">
          <ac:chgData name="vishnu nair" userId="e2c9128fa2d7f9cd" providerId="LiveId" clId="{DE58C95A-F557-4584-9BDA-EC9F544FBDB1}" dt="2024-01-07T08:48:52.544" v="2398" actId="478"/>
          <ac:spMkLst>
            <pc:docMk/>
            <pc:sldMk cId="2196210170" sldId="283"/>
            <ac:spMk id="32" creationId="{CD0F91DF-85E8-2E27-BF10-5799FD6F5671}"/>
          </ac:spMkLst>
        </pc:spChg>
        <pc:spChg chg="del">
          <ac:chgData name="vishnu nair" userId="e2c9128fa2d7f9cd" providerId="LiveId" clId="{DE58C95A-F557-4584-9BDA-EC9F544FBDB1}" dt="2024-01-07T08:48:54.184" v="2399" actId="478"/>
          <ac:spMkLst>
            <pc:docMk/>
            <pc:sldMk cId="2196210170" sldId="283"/>
            <ac:spMk id="33" creationId="{C4B38069-5DA5-D1DD-7735-2FCA040588F9}"/>
          </ac:spMkLst>
        </pc:spChg>
        <pc:spChg chg="del">
          <ac:chgData name="vishnu nair" userId="e2c9128fa2d7f9cd" providerId="LiveId" clId="{DE58C95A-F557-4584-9BDA-EC9F544FBDB1}" dt="2024-01-07T08:48:57.105" v="2400" actId="478"/>
          <ac:spMkLst>
            <pc:docMk/>
            <pc:sldMk cId="2196210170" sldId="283"/>
            <ac:spMk id="34" creationId="{EB86F15B-400E-7563-4FE6-6151CFE5102A}"/>
          </ac:spMkLst>
        </pc:spChg>
        <pc:spChg chg="del">
          <ac:chgData name="vishnu nair" userId="e2c9128fa2d7f9cd" providerId="LiveId" clId="{DE58C95A-F557-4584-9BDA-EC9F544FBDB1}" dt="2024-01-07T08:48:58.633" v="2401" actId="478"/>
          <ac:spMkLst>
            <pc:docMk/>
            <pc:sldMk cId="2196210170" sldId="283"/>
            <ac:spMk id="35" creationId="{DAF78717-8603-0404-5AA3-AF34B5ED4C46}"/>
          </ac:spMkLst>
        </pc:spChg>
        <pc:spChg chg="del">
          <ac:chgData name="vishnu nair" userId="e2c9128fa2d7f9cd" providerId="LiveId" clId="{DE58C95A-F557-4584-9BDA-EC9F544FBDB1}" dt="2024-01-07T08:49:00.536" v="2402" actId="478"/>
          <ac:spMkLst>
            <pc:docMk/>
            <pc:sldMk cId="2196210170" sldId="283"/>
            <ac:spMk id="36" creationId="{DDF8B7D4-A6F2-CE07-53AC-AF72E16F4A73}"/>
          </ac:spMkLst>
        </pc:spChg>
        <pc:picChg chg="mod">
          <ac:chgData name="vishnu nair" userId="e2c9128fa2d7f9cd" providerId="LiveId" clId="{DE58C95A-F557-4584-9BDA-EC9F544FBDB1}" dt="2024-01-07T08:50:49.956" v="2420" actId="14100"/>
          <ac:picMkLst>
            <pc:docMk/>
            <pc:sldMk cId="2196210170" sldId="283"/>
            <ac:picMk id="6" creationId="{32335524-7A9F-2AA7-34BD-DA919741382A}"/>
          </ac:picMkLst>
        </pc:picChg>
        <pc:picChg chg="add mod">
          <ac:chgData name="vishnu nair" userId="e2c9128fa2d7f9cd" providerId="LiveId" clId="{DE58C95A-F557-4584-9BDA-EC9F544FBDB1}" dt="2024-01-07T09:03:35.825" v="2444" actId="14100"/>
          <ac:picMkLst>
            <pc:docMk/>
            <pc:sldMk cId="2196210170" sldId="283"/>
            <ac:picMk id="8" creationId="{C4AD320B-DAD1-819F-9D6A-276430521468}"/>
          </ac:picMkLst>
        </pc:picChg>
        <pc:picChg chg="add mod">
          <ac:chgData name="vishnu nair" userId="e2c9128fa2d7f9cd" providerId="LiveId" clId="{DE58C95A-F557-4584-9BDA-EC9F544FBDB1}" dt="2024-01-07T09:03:50.394" v="2448" actId="1076"/>
          <ac:picMkLst>
            <pc:docMk/>
            <pc:sldMk cId="2196210170" sldId="283"/>
            <ac:picMk id="10" creationId="{AED18A93-C4CE-710C-544D-7872FB0A5C6A}"/>
          </ac:picMkLst>
        </pc:picChg>
        <pc:picChg chg="add mod">
          <ac:chgData name="vishnu nair" userId="e2c9128fa2d7f9cd" providerId="LiveId" clId="{DE58C95A-F557-4584-9BDA-EC9F544FBDB1}" dt="2024-01-07T09:03:47.489" v="2447" actId="1076"/>
          <ac:picMkLst>
            <pc:docMk/>
            <pc:sldMk cId="2196210170" sldId="283"/>
            <ac:picMk id="12" creationId="{3F53115D-4F75-C706-E58D-28BE894259C3}"/>
          </ac:picMkLst>
        </pc:picChg>
        <pc:picChg chg="add mod">
          <ac:chgData name="vishnu nair" userId="e2c9128fa2d7f9cd" providerId="LiveId" clId="{DE58C95A-F557-4584-9BDA-EC9F544FBDB1}" dt="2024-01-07T09:03:54.401" v="2449" actId="1076"/>
          <ac:picMkLst>
            <pc:docMk/>
            <pc:sldMk cId="2196210170" sldId="283"/>
            <ac:picMk id="14" creationId="{BC252F8A-3A54-7638-9BB6-AAA8CA480D14}"/>
          </ac:picMkLst>
        </pc:picChg>
        <pc:picChg chg="del">
          <ac:chgData name="vishnu nair" userId="e2c9128fa2d7f9cd" providerId="LiveId" clId="{DE58C95A-F557-4584-9BDA-EC9F544FBDB1}" dt="2024-01-07T08:48:49.524" v="2395" actId="478"/>
          <ac:picMkLst>
            <pc:docMk/>
            <pc:sldMk cId="2196210170" sldId="283"/>
            <ac:picMk id="28" creationId="{450A3496-551C-E768-82AA-97B70D3A4E8B}"/>
          </ac:picMkLst>
        </pc:picChg>
        <pc:picChg chg="del">
          <ac:chgData name="vishnu nair" userId="e2c9128fa2d7f9cd" providerId="LiveId" clId="{DE58C95A-F557-4584-9BDA-EC9F544FBDB1}" dt="2024-01-07T08:48:48.117" v="2394" actId="478"/>
          <ac:picMkLst>
            <pc:docMk/>
            <pc:sldMk cId="2196210170" sldId="283"/>
            <ac:picMk id="29" creationId="{A71F98AF-7315-E5CA-12C5-CB2A9276470F}"/>
          </ac:picMkLst>
        </pc:picChg>
        <pc:picChg chg="del">
          <ac:chgData name="vishnu nair" userId="e2c9128fa2d7f9cd" providerId="LiveId" clId="{DE58C95A-F557-4584-9BDA-EC9F544FBDB1}" dt="2024-01-07T08:48:50.254" v="2396" actId="478"/>
          <ac:picMkLst>
            <pc:docMk/>
            <pc:sldMk cId="2196210170" sldId="283"/>
            <ac:picMk id="30" creationId="{DA726A7F-1D6E-30F4-A074-A92F6C20B6BE}"/>
          </ac:picMkLst>
        </pc:picChg>
        <pc:picChg chg="del">
          <ac:chgData name="vishnu nair" userId="e2c9128fa2d7f9cd" providerId="LiveId" clId="{DE58C95A-F557-4584-9BDA-EC9F544FBDB1}" dt="2024-01-07T08:48:50.677" v="2397" actId="478"/>
          <ac:picMkLst>
            <pc:docMk/>
            <pc:sldMk cId="2196210170" sldId="283"/>
            <ac:picMk id="31" creationId="{4E12F501-A92C-DEE5-15EB-80360EDCA7E8}"/>
          </ac:picMkLst>
        </pc:picChg>
      </pc:sldChg>
      <pc:sldChg chg="delSp modSp add del mod">
        <pc:chgData name="vishnu nair" userId="e2c9128fa2d7f9cd" providerId="LiveId" clId="{DE58C95A-F557-4584-9BDA-EC9F544FBDB1}" dt="2024-01-07T05:51:11.948" v="1724" actId="2696"/>
        <pc:sldMkLst>
          <pc:docMk/>
          <pc:sldMk cId="3069948119" sldId="283"/>
        </pc:sldMkLst>
        <pc:spChg chg="del">
          <ac:chgData name="vishnu nair" userId="e2c9128fa2d7f9cd" providerId="LiveId" clId="{DE58C95A-F557-4584-9BDA-EC9F544FBDB1}" dt="2024-01-07T05:39:48.366" v="1711" actId="478"/>
          <ac:spMkLst>
            <pc:docMk/>
            <pc:sldMk cId="3069948119" sldId="283"/>
            <ac:spMk id="3" creationId="{9F37F89B-1619-8540-80C9-EFEB439EDB5C}"/>
          </ac:spMkLst>
        </pc:spChg>
        <pc:spChg chg="del">
          <ac:chgData name="vishnu nair" userId="e2c9128fa2d7f9cd" providerId="LiveId" clId="{DE58C95A-F557-4584-9BDA-EC9F544FBDB1}" dt="2024-01-07T05:39:43.524" v="1709" actId="478"/>
          <ac:spMkLst>
            <pc:docMk/>
            <pc:sldMk cId="3069948119" sldId="283"/>
            <ac:spMk id="5" creationId="{7D355811-0F6E-AF13-8602-4DBDEA4E744B}"/>
          </ac:spMkLst>
        </pc:spChg>
        <pc:spChg chg="mod">
          <ac:chgData name="vishnu nair" userId="e2c9128fa2d7f9cd" providerId="LiveId" clId="{DE58C95A-F557-4584-9BDA-EC9F544FBDB1}" dt="2024-01-07T05:40:18.868" v="1721" actId="14100"/>
          <ac:spMkLst>
            <pc:docMk/>
            <pc:sldMk cId="3069948119" sldId="283"/>
            <ac:spMk id="9" creationId="{46E2B9D4-0C3B-C3EE-FAD1-B07F49DA3016}"/>
          </ac:spMkLst>
        </pc:spChg>
        <pc:spChg chg="del">
          <ac:chgData name="vishnu nair" userId="e2c9128fa2d7f9cd" providerId="LiveId" clId="{DE58C95A-F557-4584-9BDA-EC9F544FBDB1}" dt="2024-01-07T05:39:46.697" v="1710" actId="478"/>
          <ac:spMkLst>
            <pc:docMk/>
            <pc:sldMk cId="3069948119" sldId="283"/>
            <ac:spMk id="10" creationId="{5B9FE93A-8797-A1D2-59AA-B723E74C7BBE}"/>
          </ac:spMkLst>
        </pc:spChg>
        <pc:spChg chg="del">
          <ac:chgData name="vishnu nair" userId="e2c9128fa2d7f9cd" providerId="LiveId" clId="{DE58C95A-F557-4584-9BDA-EC9F544FBDB1}" dt="2024-01-07T05:39:53.750" v="1713" actId="478"/>
          <ac:spMkLst>
            <pc:docMk/>
            <pc:sldMk cId="3069948119" sldId="283"/>
            <ac:spMk id="11" creationId="{4A8D96D5-6996-C627-043B-EFE91FCAE7E6}"/>
          </ac:spMkLst>
        </pc:spChg>
        <pc:spChg chg="del">
          <ac:chgData name="vishnu nair" userId="e2c9128fa2d7f9cd" providerId="LiveId" clId="{DE58C95A-F557-4584-9BDA-EC9F544FBDB1}" dt="2024-01-07T05:39:43.524" v="1709" actId="478"/>
          <ac:spMkLst>
            <pc:docMk/>
            <pc:sldMk cId="3069948119" sldId="283"/>
            <ac:spMk id="12" creationId="{D960036D-A594-B7D6-44EB-030662D942AA}"/>
          </ac:spMkLst>
        </pc:spChg>
        <pc:spChg chg="mod">
          <ac:chgData name="vishnu nair" userId="e2c9128fa2d7f9cd" providerId="LiveId" clId="{DE58C95A-F557-4584-9BDA-EC9F544FBDB1}" dt="2024-01-07T05:40:25.571" v="1723" actId="14100"/>
          <ac:spMkLst>
            <pc:docMk/>
            <pc:sldMk cId="3069948119" sldId="283"/>
            <ac:spMk id="13" creationId="{AE681F71-6D18-BAED-10AE-F8E7F9E0FC7D}"/>
          </ac:spMkLst>
        </pc:spChg>
        <pc:spChg chg="del">
          <ac:chgData name="vishnu nair" userId="e2c9128fa2d7f9cd" providerId="LiveId" clId="{DE58C95A-F557-4584-9BDA-EC9F544FBDB1}" dt="2024-01-07T05:39:55.695" v="1714" actId="478"/>
          <ac:spMkLst>
            <pc:docMk/>
            <pc:sldMk cId="3069948119" sldId="283"/>
            <ac:spMk id="14" creationId="{C9BC23E7-5AC7-F481-D800-8D8B1B4F5E2E}"/>
          </ac:spMkLst>
        </pc:spChg>
        <pc:picChg chg="del">
          <ac:chgData name="vishnu nair" userId="e2c9128fa2d7f9cd" providerId="LiveId" clId="{DE58C95A-F557-4584-9BDA-EC9F544FBDB1}" dt="2024-01-07T05:39:50.321" v="1712" actId="478"/>
          <ac:picMkLst>
            <pc:docMk/>
            <pc:sldMk cId="3069948119" sldId="283"/>
            <ac:picMk id="4" creationId="{26A54533-D3CC-F2D0-D678-65D7A160FB52}"/>
          </ac:picMkLst>
        </pc:picChg>
      </pc:sldChg>
      <pc:sldChg chg="delSp add del mod">
        <pc:chgData name="vishnu nair" userId="e2c9128fa2d7f9cd" providerId="LiveId" clId="{DE58C95A-F557-4584-9BDA-EC9F544FBDB1}" dt="2024-01-07T08:48:25.994" v="2391" actId="2696"/>
        <pc:sldMkLst>
          <pc:docMk/>
          <pc:sldMk cId="3168027473" sldId="283"/>
        </pc:sldMkLst>
        <pc:spChg chg="del">
          <ac:chgData name="vishnu nair" userId="e2c9128fa2d7f9cd" providerId="LiveId" clId="{DE58C95A-F557-4584-9BDA-EC9F544FBDB1}" dt="2024-01-07T08:39:12.561" v="2303" actId="478"/>
          <ac:spMkLst>
            <pc:docMk/>
            <pc:sldMk cId="3168027473" sldId="283"/>
            <ac:spMk id="26" creationId="{F4959CF1-BF9B-57AC-9CA4-AD101A646852}"/>
          </ac:spMkLst>
        </pc:spChg>
        <pc:spChg chg="del">
          <ac:chgData name="vishnu nair" userId="e2c9128fa2d7f9cd" providerId="LiveId" clId="{DE58C95A-F557-4584-9BDA-EC9F544FBDB1}" dt="2024-01-07T08:39:11.314" v="2302" actId="478"/>
          <ac:spMkLst>
            <pc:docMk/>
            <pc:sldMk cId="3168027473" sldId="283"/>
            <ac:spMk id="27" creationId="{14C6D638-E79F-CBAF-4861-F8AD43BF622B}"/>
          </ac:spMkLst>
        </pc:spChg>
      </pc:sldChg>
      <pc:sldChg chg="delSp modSp add del mod">
        <pc:chgData name="vishnu nair" userId="e2c9128fa2d7f9cd" providerId="LiveId" clId="{DE58C95A-F557-4584-9BDA-EC9F544FBDB1}" dt="2024-01-07T08:06:52.930" v="2233" actId="2696"/>
        <pc:sldMkLst>
          <pc:docMk/>
          <pc:sldMk cId="3332674179" sldId="283"/>
        </pc:sldMkLst>
        <pc:spChg chg="del mod">
          <ac:chgData name="vishnu nair" userId="e2c9128fa2d7f9cd" providerId="LiveId" clId="{DE58C95A-F557-4584-9BDA-EC9F544FBDB1}" dt="2024-01-07T06:31:47.348" v="2221" actId="478"/>
          <ac:spMkLst>
            <pc:docMk/>
            <pc:sldMk cId="3332674179" sldId="283"/>
            <ac:spMk id="3" creationId="{9F37F89B-1619-8540-80C9-EFEB439EDB5C}"/>
          </ac:spMkLst>
        </pc:spChg>
        <pc:spChg chg="del">
          <ac:chgData name="vishnu nair" userId="e2c9128fa2d7f9cd" providerId="LiveId" clId="{DE58C95A-F557-4584-9BDA-EC9F544FBDB1}" dt="2024-01-07T06:31:02.707" v="2214" actId="478"/>
          <ac:spMkLst>
            <pc:docMk/>
            <pc:sldMk cId="3332674179" sldId="283"/>
            <ac:spMk id="21" creationId="{FDDF227B-4208-4321-0A13-C09C1AC35268}"/>
          </ac:spMkLst>
        </pc:spChg>
        <pc:spChg chg="del">
          <ac:chgData name="vishnu nair" userId="e2c9128fa2d7f9cd" providerId="LiveId" clId="{DE58C95A-F557-4584-9BDA-EC9F544FBDB1}" dt="2024-01-07T06:31:00.605" v="2213" actId="478"/>
          <ac:spMkLst>
            <pc:docMk/>
            <pc:sldMk cId="3332674179" sldId="283"/>
            <ac:spMk id="22" creationId="{654C1964-3BA6-B7E2-503B-DF6F6C09C2C8}"/>
          </ac:spMkLst>
        </pc:spChg>
        <pc:spChg chg="del">
          <ac:chgData name="vishnu nair" userId="e2c9128fa2d7f9cd" providerId="LiveId" clId="{DE58C95A-F557-4584-9BDA-EC9F544FBDB1}" dt="2024-01-07T06:30:58.897" v="2212" actId="478"/>
          <ac:spMkLst>
            <pc:docMk/>
            <pc:sldMk cId="3332674179" sldId="283"/>
            <ac:spMk id="23" creationId="{81074EDB-9C6B-C19D-AA49-1A1F0D2B4A7C}"/>
          </ac:spMkLst>
        </pc:spChg>
        <pc:spChg chg="del">
          <ac:chgData name="vishnu nair" userId="e2c9128fa2d7f9cd" providerId="LiveId" clId="{DE58C95A-F557-4584-9BDA-EC9F544FBDB1}" dt="2024-01-07T06:30:57.252" v="2211" actId="478"/>
          <ac:spMkLst>
            <pc:docMk/>
            <pc:sldMk cId="3332674179" sldId="283"/>
            <ac:spMk id="24" creationId="{A76BB221-51B7-23CA-DDD2-2DBE86A2A35D}"/>
          </ac:spMkLst>
        </pc:spChg>
        <pc:spChg chg="del mod">
          <ac:chgData name="vishnu nair" userId="e2c9128fa2d7f9cd" providerId="LiveId" clId="{DE58C95A-F557-4584-9BDA-EC9F544FBDB1}" dt="2024-01-07T06:30:49.305" v="2207" actId="478"/>
          <ac:spMkLst>
            <pc:docMk/>
            <pc:sldMk cId="3332674179" sldId="283"/>
            <ac:spMk id="25" creationId="{33C844ED-1B7A-B20F-D4B3-9DEED9751DED}"/>
          </ac:spMkLst>
        </pc:spChg>
        <pc:spChg chg="mod">
          <ac:chgData name="vishnu nair" userId="e2c9128fa2d7f9cd" providerId="LiveId" clId="{DE58C95A-F557-4584-9BDA-EC9F544FBDB1}" dt="2024-01-07T06:31:33.709" v="2220" actId="14100"/>
          <ac:spMkLst>
            <pc:docMk/>
            <pc:sldMk cId="3332674179" sldId="283"/>
            <ac:spMk id="26" creationId="{F4959CF1-BF9B-57AC-9CA4-AD101A646852}"/>
          </ac:spMkLst>
        </pc:spChg>
        <pc:spChg chg="mod">
          <ac:chgData name="vishnu nair" userId="e2c9128fa2d7f9cd" providerId="LiveId" clId="{DE58C95A-F557-4584-9BDA-EC9F544FBDB1}" dt="2024-01-07T06:32:00.591" v="2227" actId="404"/>
          <ac:spMkLst>
            <pc:docMk/>
            <pc:sldMk cId="3332674179" sldId="283"/>
            <ac:spMk id="27" creationId="{14C6D638-E79F-CBAF-4861-F8AD43BF622B}"/>
          </ac:spMkLst>
        </pc:spChg>
        <pc:picChg chg="del">
          <ac:chgData name="vishnu nair" userId="e2c9128fa2d7f9cd" providerId="LiveId" clId="{DE58C95A-F557-4584-9BDA-EC9F544FBDB1}" dt="2024-01-07T06:30:53.139" v="2209" actId="478"/>
          <ac:picMkLst>
            <pc:docMk/>
            <pc:sldMk cId="3332674179" sldId="283"/>
            <ac:picMk id="8" creationId="{C63D15C1-69B9-A9A0-4611-200D5882D81D}"/>
          </ac:picMkLst>
        </pc:picChg>
        <pc:picChg chg="del">
          <ac:chgData name="vishnu nair" userId="e2c9128fa2d7f9cd" providerId="LiveId" clId="{DE58C95A-F557-4584-9BDA-EC9F544FBDB1}" dt="2024-01-07T06:30:54.547" v="2210" actId="478"/>
          <ac:picMkLst>
            <pc:docMk/>
            <pc:sldMk cId="3332674179" sldId="283"/>
            <ac:picMk id="16" creationId="{5B238F4E-2FC0-0866-A055-D6C3B2B194CD}"/>
          </ac:picMkLst>
        </pc:picChg>
        <pc:picChg chg="del">
          <ac:chgData name="vishnu nair" userId="e2c9128fa2d7f9cd" providerId="LiveId" clId="{DE58C95A-F557-4584-9BDA-EC9F544FBDB1}" dt="2024-01-07T06:30:51.142" v="2208" actId="478"/>
          <ac:picMkLst>
            <pc:docMk/>
            <pc:sldMk cId="3332674179" sldId="283"/>
            <ac:picMk id="18" creationId="{9F3A8BC6-9344-3E28-79A3-79EF45F37272}"/>
          </ac:picMkLst>
        </pc:picChg>
        <pc:picChg chg="del">
          <ac:chgData name="vishnu nair" userId="e2c9128fa2d7f9cd" providerId="LiveId" clId="{DE58C95A-F557-4584-9BDA-EC9F544FBDB1}" dt="2024-01-07T06:30:46.759" v="2205" actId="478"/>
          <ac:picMkLst>
            <pc:docMk/>
            <pc:sldMk cId="3332674179" sldId="283"/>
            <ac:picMk id="20" creationId="{0144742D-31FA-8016-BC98-73A95FA11D83}"/>
          </ac:picMkLst>
        </pc:picChg>
      </pc:sldChg>
      <pc:sldChg chg="modSp add del">
        <pc:chgData name="vishnu nair" userId="e2c9128fa2d7f9cd" providerId="LiveId" clId="{DE58C95A-F557-4584-9BDA-EC9F544FBDB1}" dt="2024-01-07T09:21:49.142" v="2894" actId="2696"/>
        <pc:sldMkLst>
          <pc:docMk/>
          <pc:sldMk cId="1386019259" sldId="284"/>
        </pc:sldMkLst>
        <pc:picChg chg="mod">
          <ac:chgData name="vishnu nair" userId="e2c9128fa2d7f9cd" providerId="LiveId" clId="{DE58C95A-F557-4584-9BDA-EC9F544FBDB1}" dt="2024-01-07T09:21:13.168" v="2893"/>
          <ac:picMkLst>
            <pc:docMk/>
            <pc:sldMk cId="1386019259" sldId="284"/>
            <ac:picMk id="12" creationId="{F0969750-30C4-16BE-C38A-8ABA9E73591A}"/>
          </ac:picMkLst>
        </pc:picChg>
      </pc:sldChg>
      <pc:sldChg chg="addSp delSp modSp add del mod ord">
        <pc:chgData name="vishnu nair" userId="e2c9128fa2d7f9cd" providerId="LiveId" clId="{DE58C95A-F557-4584-9BDA-EC9F544FBDB1}" dt="2024-01-07T08:48:40.634" v="2392" actId="2696"/>
        <pc:sldMkLst>
          <pc:docMk/>
          <pc:sldMk cId="1783881332" sldId="284"/>
        </pc:sldMkLst>
        <pc:spChg chg="del">
          <ac:chgData name="vishnu nair" userId="e2c9128fa2d7f9cd" providerId="LiveId" clId="{DE58C95A-F557-4584-9BDA-EC9F544FBDB1}" dt="2024-01-07T08:39:39.443" v="2305" actId="478"/>
          <ac:spMkLst>
            <pc:docMk/>
            <pc:sldMk cId="1783881332" sldId="284"/>
            <ac:spMk id="3" creationId="{9F37F89B-1619-8540-80C9-EFEB439EDB5C}"/>
          </ac:spMkLst>
        </pc:spChg>
        <pc:spChg chg="add mod">
          <ac:chgData name="vishnu nair" userId="e2c9128fa2d7f9cd" providerId="LiveId" clId="{DE58C95A-F557-4584-9BDA-EC9F544FBDB1}" dt="2024-01-07T08:47:06.915" v="2342" actId="1076"/>
          <ac:spMkLst>
            <pc:docMk/>
            <pc:sldMk cId="1783881332" sldId="284"/>
            <ac:spMk id="11" creationId="{E3F97431-4761-8359-1713-6D21B177623D}"/>
          </ac:spMkLst>
        </pc:spChg>
        <pc:spChg chg="add mod">
          <ac:chgData name="vishnu nair" userId="e2c9128fa2d7f9cd" providerId="LiveId" clId="{DE58C95A-F557-4584-9BDA-EC9F544FBDB1}" dt="2024-01-07T08:47:05.612" v="2340" actId="1076"/>
          <ac:spMkLst>
            <pc:docMk/>
            <pc:sldMk cId="1783881332" sldId="284"/>
            <ac:spMk id="12" creationId="{EA809C3E-F68E-50AB-FA79-BCC6BD602E59}"/>
          </ac:spMkLst>
        </pc:spChg>
        <pc:spChg chg="add mod">
          <ac:chgData name="vishnu nair" userId="e2c9128fa2d7f9cd" providerId="LiveId" clId="{DE58C95A-F557-4584-9BDA-EC9F544FBDB1}" dt="2024-01-07T08:47:04.851" v="2338" actId="1076"/>
          <ac:spMkLst>
            <pc:docMk/>
            <pc:sldMk cId="1783881332" sldId="284"/>
            <ac:spMk id="13" creationId="{166989E0-DEC7-AC52-0697-655543CEFA29}"/>
          </ac:spMkLst>
        </pc:spChg>
        <pc:spChg chg="add mod">
          <ac:chgData name="vishnu nair" userId="e2c9128fa2d7f9cd" providerId="LiveId" clId="{DE58C95A-F557-4584-9BDA-EC9F544FBDB1}" dt="2024-01-07T08:47:03.763" v="2337" actId="1076"/>
          <ac:spMkLst>
            <pc:docMk/>
            <pc:sldMk cId="1783881332" sldId="284"/>
            <ac:spMk id="14" creationId="{3F586666-139F-BE63-CBEF-0FF74FE41FFF}"/>
          </ac:spMkLst>
        </pc:spChg>
        <pc:spChg chg="add mod">
          <ac:chgData name="vishnu nair" userId="e2c9128fa2d7f9cd" providerId="LiveId" clId="{DE58C95A-F557-4584-9BDA-EC9F544FBDB1}" dt="2024-01-07T08:47:01.745" v="2336" actId="1076"/>
          <ac:spMkLst>
            <pc:docMk/>
            <pc:sldMk cId="1783881332" sldId="284"/>
            <ac:spMk id="15" creationId="{673EEB0E-4182-FEF1-D9EA-35624D05889B}"/>
          </ac:spMkLst>
        </pc:spChg>
        <pc:spChg chg="mod">
          <ac:chgData name="vishnu nair" userId="e2c9128fa2d7f9cd" providerId="LiveId" clId="{DE58C95A-F557-4584-9BDA-EC9F544FBDB1}" dt="2024-01-07T08:47:10.415" v="2350" actId="14100"/>
          <ac:spMkLst>
            <pc:docMk/>
            <pc:sldMk cId="1783881332" sldId="284"/>
            <ac:spMk id="26" creationId="{F4959CF1-BF9B-57AC-9CA4-AD101A646852}"/>
          </ac:spMkLst>
        </pc:spChg>
        <pc:spChg chg="mod">
          <ac:chgData name="vishnu nair" userId="e2c9128fa2d7f9cd" providerId="LiveId" clId="{DE58C95A-F557-4584-9BDA-EC9F544FBDB1}" dt="2024-01-07T08:47:09.975" v="2349" actId="1076"/>
          <ac:spMkLst>
            <pc:docMk/>
            <pc:sldMk cId="1783881332" sldId="284"/>
            <ac:spMk id="27" creationId="{14C6D638-E79F-CBAF-4861-F8AD43BF622B}"/>
          </ac:spMkLst>
        </pc:spChg>
        <pc:picChg chg="add mod">
          <ac:chgData name="vishnu nair" userId="e2c9128fa2d7f9cd" providerId="LiveId" clId="{DE58C95A-F557-4584-9BDA-EC9F544FBDB1}" dt="2024-01-07T08:47:06.915" v="2342" actId="1076"/>
          <ac:picMkLst>
            <pc:docMk/>
            <pc:sldMk cId="1783881332" sldId="284"/>
            <ac:picMk id="7" creationId="{B14DDD5E-14BB-1A3F-66D9-574E040639B7}"/>
          </ac:picMkLst>
        </pc:picChg>
        <pc:picChg chg="add mod">
          <ac:chgData name="vishnu nair" userId="e2c9128fa2d7f9cd" providerId="LiveId" clId="{DE58C95A-F557-4584-9BDA-EC9F544FBDB1}" dt="2024-01-07T08:47:06.915" v="2342" actId="1076"/>
          <ac:picMkLst>
            <pc:docMk/>
            <pc:sldMk cId="1783881332" sldId="284"/>
            <ac:picMk id="8" creationId="{EF8CB597-A3CB-398F-604F-9BDF474B5AAF}"/>
          </ac:picMkLst>
        </pc:picChg>
        <pc:picChg chg="add mod">
          <ac:chgData name="vishnu nair" userId="e2c9128fa2d7f9cd" providerId="LiveId" clId="{DE58C95A-F557-4584-9BDA-EC9F544FBDB1}" dt="2024-01-07T08:47:06.915" v="2342" actId="1076"/>
          <ac:picMkLst>
            <pc:docMk/>
            <pc:sldMk cId="1783881332" sldId="284"/>
            <ac:picMk id="9" creationId="{8EBED92E-CF91-E2A3-7898-EC90B8B08248}"/>
          </ac:picMkLst>
        </pc:picChg>
        <pc:picChg chg="add mod">
          <ac:chgData name="vishnu nair" userId="e2c9128fa2d7f9cd" providerId="LiveId" clId="{DE58C95A-F557-4584-9BDA-EC9F544FBDB1}" dt="2024-01-07T08:47:06.915" v="2342" actId="1076"/>
          <ac:picMkLst>
            <pc:docMk/>
            <pc:sldMk cId="1783881332" sldId="284"/>
            <ac:picMk id="10" creationId="{7E1A9FAE-7C36-EF13-5657-ABE57394C08A}"/>
          </ac:picMkLst>
        </pc:picChg>
      </pc:sldChg>
      <pc:sldChg chg="new del">
        <pc:chgData name="vishnu nair" userId="e2c9128fa2d7f9cd" providerId="LiveId" clId="{DE58C95A-F557-4584-9BDA-EC9F544FBDB1}" dt="2024-01-07T09:26:34.414" v="2941" actId="680"/>
        <pc:sldMkLst>
          <pc:docMk/>
          <pc:sldMk cId="1944192315" sldId="284"/>
        </pc:sldMkLst>
      </pc:sldChg>
      <pc:sldChg chg="delSp modSp add del mod">
        <pc:chgData name="vishnu nair" userId="e2c9128fa2d7f9cd" providerId="LiveId" clId="{DE58C95A-F557-4584-9BDA-EC9F544FBDB1}" dt="2024-01-07T09:38:38.452" v="2948" actId="2696"/>
        <pc:sldMkLst>
          <pc:docMk/>
          <pc:sldMk cId="3827077935" sldId="284"/>
        </pc:sldMkLst>
        <pc:spChg chg="del">
          <ac:chgData name="vishnu nair" userId="e2c9128fa2d7f9cd" providerId="LiveId" clId="{DE58C95A-F557-4584-9BDA-EC9F544FBDB1}" dt="2024-01-07T09:22:44.429" v="2916" actId="478"/>
          <ac:spMkLst>
            <pc:docMk/>
            <pc:sldMk cId="3827077935" sldId="284"/>
            <ac:spMk id="3" creationId="{9F37F89B-1619-8540-80C9-EFEB439EDB5C}"/>
          </ac:spMkLst>
        </pc:spChg>
        <pc:spChg chg="mod">
          <ac:chgData name="vishnu nair" userId="e2c9128fa2d7f9cd" providerId="LiveId" clId="{DE58C95A-F557-4584-9BDA-EC9F544FBDB1}" dt="2024-01-07T09:23:20.440" v="2925" actId="14100"/>
          <ac:spMkLst>
            <pc:docMk/>
            <pc:sldMk cId="3827077935" sldId="284"/>
            <ac:spMk id="4" creationId="{E1BBC76D-AB2D-3399-5591-E967741034F5}"/>
          </ac:spMkLst>
        </pc:spChg>
        <pc:spChg chg="mod">
          <ac:chgData name="vishnu nair" userId="e2c9128fa2d7f9cd" providerId="LiveId" clId="{DE58C95A-F557-4584-9BDA-EC9F544FBDB1}" dt="2024-01-07T09:23:49.976" v="2934" actId="1076"/>
          <ac:spMkLst>
            <pc:docMk/>
            <pc:sldMk cId="3827077935" sldId="284"/>
            <ac:spMk id="8" creationId="{A6298317-66F8-B944-B559-2FDF79D3E7B6}"/>
          </ac:spMkLst>
        </pc:spChg>
        <pc:picChg chg="mod">
          <ac:chgData name="vishnu nair" userId="e2c9128fa2d7f9cd" providerId="LiveId" clId="{DE58C95A-F557-4584-9BDA-EC9F544FBDB1}" dt="2024-01-07T09:23:33.753" v="2929" actId="14100"/>
          <ac:picMkLst>
            <pc:docMk/>
            <pc:sldMk cId="3827077935" sldId="284"/>
            <ac:picMk id="5" creationId="{A69B8D24-0489-EE60-8019-556F198C6BC0}"/>
          </ac:picMkLst>
        </pc:picChg>
        <pc:picChg chg="mod">
          <ac:chgData name="vishnu nair" userId="e2c9128fa2d7f9cd" providerId="LiveId" clId="{DE58C95A-F557-4584-9BDA-EC9F544FBDB1}" dt="2024-01-07T09:31:09.448" v="2946"/>
          <ac:picMkLst>
            <pc:docMk/>
            <pc:sldMk cId="3827077935" sldId="284"/>
            <ac:picMk id="12" creationId="{F0969750-30C4-16BE-C38A-8ABA9E73591A}"/>
          </ac:picMkLst>
        </pc:picChg>
      </pc:sldChg>
      <pc:sldChg chg="addSp delSp modSp add mod">
        <pc:chgData name="vishnu nair" userId="e2c9128fa2d7f9cd" providerId="LiveId" clId="{DE58C95A-F557-4584-9BDA-EC9F544FBDB1}" dt="2024-01-07T09:47:31.123" v="3184" actId="1076"/>
        <pc:sldMkLst>
          <pc:docMk/>
          <pc:sldMk cId="489852313" sldId="285"/>
        </pc:sldMkLst>
        <pc:spChg chg="add mod">
          <ac:chgData name="vishnu nair" userId="e2c9128fa2d7f9cd" providerId="LiveId" clId="{DE58C95A-F557-4584-9BDA-EC9F544FBDB1}" dt="2024-01-07T09:46:29.165" v="3151" actId="1076"/>
          <ac:spMkLst>
            <pc:docMk/>
            <pc:sldMk cId="489852313" sldId="285"/>
            <ac:spMk id="17" creationId="{468E2A77-D965-BF72-3D09-29B8B9582E57}"/>
          </ac:spMkLst>
        </pc:spChg>
        <pc:spChg chg="add mod">
          <ac:chgData name="vishnu nair" userId="e2c9128fa2d7f9cd" providerId="LiveId" clId="{DE58C95A-F557-4584-9BDA-EC9F544FBDB1}" dt="2024-01-07T09:45:15.453" v="3112" actId="1076"/>
          <ac:spMkLst>
            <pc:docMk/>
            <pc:sldMk cId="489852313" sldId="285"/>
            <ac:spMk id="18" creationId="{33982FCB-9D48-2291-BC14-B39DBB5E4FB2}"/>
          </ac:spMkLst>
        </pc:spChg>
        <pc:spChg chg="add mod">
          <ac:chgData name="vishnu nair" userId="e2c9128fa2d7f9cd" providerId="LiveId" clId="{DE58C95A-F557-4584-9BDA-EC9F544FBDB1}" dt="2024-01-07T09:46:16.765" v="3148" actId="1076"/>
          <ac:spMkLst>
            <pc:docMk/>
            <pc:sldMk cId="489852313" sldId="285"/>
            <ac:spMk id="19" creationId="{6ABBA107-7D76-05CA-4202-BA7468D1D017}"/>
          </ac:spMkLst>
        </pc:spChg>
        <pc:spChg chg="add mod">
          <ac:chgData name="vishnu nair" userId="e2c9128fa2d7f9cd" providerId="LiveId" clId="{DE58C95A-F557-4584-9BDA-EC9F544FBDB1}" dt="2024-01-07T09:47:31.123" v="3184" actId="1076"/>
          <ac:spMkLst>
            <pc:docMk/>
            <pc:sldMk cId="489852313" sldId="285"/>
            <ac:spMk id="20" creationId="{5116FF7E-AFA6-7822-C338-92CF0552D6B3}"/>
          </ac:spMkLst>
        </pc:spChg>
        <pc:picChg chg="add mod">
          <ac:chgData name="vishnu nair" userId="e2c9128fa2d7f9cd" providerId="LiveId" clId="{DE58C95A-F557-4584-9BDA-EC9F544FBDB1}" dt="2024-01-07T09:41:10.933" v="2984" actId="1076"/>
          <ac:picMkLst>
            <pc:docMk/>
            <pc:sldMk cId="489852313" sldId="285"/>
            <ac:picMk id="6" creationId="{1E6AF5E7-22D1-D9E6-1487-ACE602E1D0FF}"/>
          </ac:picMkLst>
        </pc:picChg>
        <pc:picChg chg="add mod">
          <ac:chgData name="vishnu nair" userId="e2c9128fa2d7f9cd" providerId="LiveId" clId="{DE58C95A-F557-4584-9BDA-EC9F544FBDB1}" dt="2024-01-07T09:44:11.140" v="3082" actId="1076"/>
          <ac:picMkLst>
            <pc:docMk/>
            <pc:sldMk cId="489852313" sldId="285"/>
            <ac:picMk id="9" creationId="{13F6BCBF-B344-D2FB-7AAB-9C0E35EDC635}"/>
          </ac:picMkLst>
        </pc:picChg>
        <pc:picChg chg="add del mod">
          <ac:chgData name="vishnu nair" userId="e2c9128fa2d7f9cd" providerId="LiveId" clId="{DE58C95A-F557-4584-9BDA-EC9F544FBDB1}" dt="2024-01-07T09:39:08.610" v="2962" actId="478"/>
          <ac:picMkLst>
            <pc:docMk/>
            <pc:sldMk cId="489852313" sldId="285"/>
            <ac:picMk id="11" creationId="{67A6593A-600A-99E9-D004-7BDBA5E61F82}"/>
          </ac:picMkLst>
        </pc:picChg>
        <pc:picChg chg="mod">
          <ac:chgData name="vishnu nair" userId="e2c9128fa2d7f9cd" providerId="LiveId" clId="{DE58C95A-F557-4584-9BDA-EC9F544FBDB1}" dt="2024-01-07T09:39:03.254" v="2959" actId="962"/>
          <ac:picMkLst>
            <pc:docMk/>
            <pc:sldMk cId="489852313" sldId="285"/>
            <ac:picMk id="12" creationId="{F0969750-30C4-16BE-C38A-8ABA9E73591A}"/>
          </ac:picMkLst>
        </pc:picChg>
        <pc:picChg chg="add mod">
          <ac:chgData name="vishnu nair" userId="e2c9128fa2d7f9cd" providerId="LiveId" clId="{DE58C95A-F557-4584-9BDA-EC9F544FBDB1}" dt="2024-01-07T09:41:12.732" v="2985" actId="1076"/>
          <ac:picMkLst>
            <pc:docMk/>
            <pc:sldMk cId="489852313" sldId="285"/>
            <ac:picMk id="14" creationId="{89C63C9A-7567-B267-7745-AB2E905E93C0}"/>
          </ac:picMkLst>
        </pc:picChg>
        <pc:picChg chg="add mod">
          <ac:chgData name="vishnu nair" userId="e2c9128fa2d7f9cd" providerId="LiveId" clId="{DE58C95A-F557-4584-9BDA-EC9F544FBDB1}" dt="2024-01-07T09:45:25.069" v="3113" actId="1076"/>
          <ac:picMkLst>
            <pc:docMk/>
            <pc:sldMk cId="489852313" sldId="285"/>
            <ac:picMk id="16" creationId="{1574E95F-44DC-9DD0-DA19-1EAF2E8BB412}"/>
          </ac:picMkLst>
        </pc:picChg>
      </pc:sldChg>
      <pc:sldChg chg="add del">
        <pc:chgData name="vishnu nair" userId="e2c9128fa2d7f9cd" providerId="LiveId" clId="{DE58C95A-F557-4584-9BDA-EC9F544FBDB1}" dt="2024-01-07T08:42:01.593" v="2329" actId="2890"/>
        <pc:sldMkLst>
          <pc:docMk/>
          <pc:sldMk cId="1799562936" sldId="285"/>
        </pc:sldMkLst>
      </pc:sldChg>
      <pc:sldChg chg="addSp delSp modSp add mod">
        <pc:chgData name="vishnu nair" userId="e2c9128fa2d7f9cd" providerId="LiveId" clId="{DE58C95A-F557-4584-9BDA-EC9F544FBDB1}" dt="2024-01-07T09:57:03.147" v="3521" actId="1076"/>
        <pc:sldMkLst>
          <pc:docMk/>
          <pc:sldMk cId="3519947474" sldId="286"/>
        </pc:sldMkLst>
        <pc:spChg chg="mod">
          <ac:chgData name="vishnu nair" userId="e2c9128fa2d7f9cd" providerId="LiveId" clId="{DE58C95A-F557-4584-9BDA-EC9F544FBDB1}" dt="2024-01-07T09:57:03.147" v="3521" actId="1076"/>
          <ac:spMkLst>
            <pc:docMk/>
            <pc:sldMk cId="3519947474" sldId="286"/>
            <ac:spMk id="2" creationId="{721D7D8E-B5D1-FC4A-44D8-F84E82F9F483}"/>
          </ac:spMkLst>
        </pc:spChg>
        <pc:spChg chg="add mod">
          <ac:chgData name="vishnu nair" userId="e2c9128fa2d7f9cd" providerId="LiveId" clId="{DE58C95A-F557-4584-9BDA-EC9F544FBDB1}" dt="2024-01-07T09:56:43.730" v="3519" actId="1076"/>
          <ac:spMkLst>
            <pc:docMk/>
            <pc:sldMk cId="3519947474" sldId="286"/>
            <ac:spMk id="10" creationId="{2CA743E6-7AE6-C30D-C08A-EBEE91DEDFC8}"/>
          </ac:spMkLst>
        </pc:spChg>
        <pc:spChg chg="add mod">
          <ac:chgData name="vishnu nair" userId="e2c9128fa2d7f9cd" providerId="LiveId" clId="{DE58C95A-F557-4584-9BDA-EC9F544FBDB1}" dt="2024-01-07T09:56:48.738" v="3520" actId="1076"/>
          <ac:spMkLst>
            <pc:docMk/>
            <pc:sldMk cId="3519947474" sldId="286"/>
            <ac:spMk id="11" creationId="{1E81DB97-0618-712E-4F7B-77D9C5D335D1}"/>
          </ac:spMkLst>
        </pc:spChg>
        <pc:spChg chg="del">
          <ac:chgData name="vishnu nair" userId="e2c9128fa2d7f9cd" providerId="LiveId" clId="{DE58C95A-F557-4584-9BDA-EC9F544FBDB1}" dt="2024-01-07T09:48:21.593" v="3187" actId="478"/>
          <ac:spMkLst>
            <pc:docMk/>
            <pc:sldMk cId="3519947474" sldId="286"/>
            <ac:spMk id="17" creationId="{468E2A77-D965-BF72-3D09-29B8B9582E57}"/>
          </ac:spMkLst>
        </pc:spChg>
        <pc:spChg chg="del">
          <ac:chgData name="vishnu nair" userId="e2c9128fa2d7f9cd" providerId="LiveId" clId="{DE58C95A-F557-4584-9BDA-EC9F544FBDB1}" dt="2024-01-07T09:48:25.670" v="3189" actId="478"/>
          <ac:spMkLst>
            <pc:docMk/>
            <pc:sldMk cId="3519947474" sldId="286"/>
            <ac:spMk id="18" creationId="{33982FCB-9D48-2291-BC14-B39DBB5E4FB2}"/>
          </ac:spMkLst>
        </pc:spChg>
        <pc:spChg chg="del">
          <ac:chgData name="vishnu nair" userId="e2c9128fa2d7f9cd" providerId="LiveId" clId="{DE58C95A-F557-4584-9BDA-EC9F544FBDB1}" dt="2024-01-07T09:48:32.450" v="3193" actId="478"/>
          <ac:spMkLst>
            <pc:docMk/>
            <pc:sldMk cId="3519947474" sldId="286"/>
            <ac:spMk id="19" creationId="{6ABBA107-7D76-05CA-4202-BA7468D1D017}"/>
          </ac:spMkLst>
        </pc:spChg>
        <pc:spChg chg="del">
          <ac:chgData name="vishnu nair" userId="e2c9128fa2d7f9cd" providerId="LiveId" clId="{DE58C95A-F557-4584-9BDA-EC9F544FBDB1}" dt="2024-01-07T09:48:30.199" v="3192" actId="478"/>
          <ac:spMkLst>
            <pc:docMk/>
            <pc:sldMk cId="3519947474" sldId="286"/>
            <ac:spMk id="20" creationId="{5116FF7E-AFA6-7822-C338-92CF0552D6B3}"/>
          </ac:spMkLst>
        </pc:spChg>
        <pc:picChg chg="del">
          <ac:chgData name="vishnu nair" userId="e2c9128fa2d7f9cd" providerId="LiveId" clId="{DE58C95A-F557-4584-9BDA-EC9F544FBDB1}" dt="2024-01-07T09:48:18.565" v="3186" actId="478"/>
          <ac:picMkLst>
            <pc:docMk/>
            <pc:sldMk cId="3519947474" sldId="286"/>
            <ac:picMk id="6" creationId="{1E6AF5E7-22D1-D9E6-1487-ACE602E1D0FF}"/>
          </ac:picMkLst>
        </pc:picChg>
        <pc:picChg chg="add mod">
          <ac:chgData name="vishnu nair" userId="e2c9128fa2d7f9cd" providerId="LiveId" clId="{DE58C95A-F557-4584-9BDA-EC9F544FBDB1}" dt="2024-01-07T09:57:03.147" v="3521" actId="1076"/>
          <ac:picMkLst>
            <pc:docMk/>
            <pc:sldMk cId="3519947474" sldId="286"/>
            <ac:picMk id="7" creationId="{3AFEA3EE-3F16-6A9F-066F-971C8D2B3F46}"/>
          </ac:picMkLst>
        </pc:picChg>
        <pc:picChg chg="del">
          <ac:chgData name="vishnu nair" userId="e2c9128fa2d7f9cd" providerId="LiveId" clId="{DE58C95A-F557-4584-9BDA-EC9F544FBDB1}" dt="2024-01-07T09:48:27.228" v="3190" actId="478"/>
          <ac:picMkLst>
            <pc:docMk/>
            <pc:sldMk cId="3519947474" sldId="286"/>
            <ac:picMk id="9" creationId="{13F6BCBF-B344-D2FB-7AAB-9C0E35EDC635}"/>
          </ac:picMkLst>
        </pc:picChg>
        <pc:picChg chg="mod">
          <ac:chgData name="vishnu nair" userId="e2c9128fa2d7f9cd" providerId="LiveId" clId="{DE58C95A-F557-4584-9BDA-EC9F544FBDB1}" dt="2024-01-07T09:56:28.157" v="3517" actId="1076"/>
          <ac:picMkLst>
            <pc:docMk/>
            <pc:sldMk cId="3519947474" sldId="286"/>
            <ac:picMk id="12" creationId="{F0969750-30C4-16BE-C38A-8ABA9E73591A}"/>
          </ac:picMkLst>
        </pc:picChg>
        <pc:picChg chg="del">
          <ac:chgData name="vishnu nair" userId="e2c9128fa2d7f9cd" providerId="LiveId" clId="{DE58C95A-F557-4584-9BDA-EC9F544FBDB1}" dt="2024-01-07T09:48:23.992" v="3188" actId="478"/>
          <ac:picMkLst>
            <pc:docMk/>
            <pc:sldMk cId="3519947474" sldId="286"/>
            <ac:picMk id="14" creationId="{89C63C9A-7567-B267-7745-AB2E905E93C0}"/>
          </ac:picMkLst>
        </pc:picChg>
        <pc:picChg chg="del">
          <ac:chgData name="vishnu nair" userId="e2c9128fa2d7f9cd" providerId="LiveId" clId="{DE58C95A-F557-4584-9BDA-EC9F544FBDB1}" dt="2024-01-07T09:48:28.576" v="3191" actId="478"/>
          <ac:picMkLst>
            <pc:docMk/>
            <pc:sldMk cId="3519947474" sldId="286"/>
            <ac:picMk id="16" creationId="{1574E95F-44DC-9DD0-DA19-1EAF2E8BB412}"/>
          </ac:picMkLst>
        </pc:picChg>
      </pc:sldChg>
      <pc:sldChg chg="addSp delSp modSp add mod">
        <pc:chgData name="vishnu nair" userId="e2c9128fa2d7f9cd" providerId="LiveId" clId="{DE58C95A-F557-4584-9BDA-EC9F544FBDB1}" dt="2024-01-07T10:32:09.042" v="3928" actId="692"/>
        <pc:sldMkLst>
          <pc:docMk/>
          <pc:sldMk cId="4059797437" sldId="287"/>
        </pc:sldMkLst>
        <pc:spChg chg="mod">
          <ac:chgData name="vishnu nair" userId="e2c9128fa2d7f9cd" providerId="LiveId" clId="{DE58C95A-F557-4584-9BDA-EC9F544FBDB1}" dt="2024-01-07T10:09:26.377" v="3677" actId="14100"/>
          <ac:spMkLst>
            <pc:docMk/>
            <pc:sldMk cId="4059797437" sldId="287"/>
            <ac:spMk id="4" creationId="{6F59F394-ED7A-6E1C-F445-AD9A41836D29}"/>
          </ac:spMkLst>
        </pc:spChg>
        <pc:spChg chg="add mod">
          <ac:chgData name="vishnu nair" userId="e2c9128fa2d7f9cd" providerId="LiveId" clId="{DE58C95A-F557-4584-9BDA-EC9F544FBDB1}" dt="2024-01-07T10:28:57.791" v="3882" actId="1076"/>
          <ac:spMkLst>
            <pc:docMk/>
            <pc:sldMk cId="4059797437" sldId="287"/>
            <ac:spMk id="5" creationId="{D0541711-5187-E6A4-2B99-44CD18DB3980}"/>
          </ac:spMkLst>
        </pc:spChg>
        <pc:spChg chg="del">
          <ac:chgData name="vishnu nair" userId="e2c9128fa2d7f9cd" providerId="LiveId" clId="{DE58C95A-F557-4584-9BDA-EC9F544FBDB1}" dt="2024-01-07T10:08:58.703" v="3671" actId="478"/>
          <ac:spMkLst>
            <pc:docMk/>
            <pc:sldMk cId="4059797437" sldId="287"/>
            <ac:spMk id="13" creationId="{8E3347FD-6C45-8094-902D-F6CB8A45444A}"/>
          </ac:spMkLst>
        </pc:spChg>
        <pc:spChg chg="mod">
          <ac:chgData name="vishnu nair" userId="e2c9128fa2d7f9cd" providerId="LiveId" clId="{DE58C95A-F557-4584-9BDA-EC9F544FBDB1}" dt="2024-01-07T10:12:58.385" v="3751" actId="14100"/>
          <ac:spMkLst>
            <pc:docMk/>
            <pc:sldMk cId="4059797437" sldId="287"/>
            <ac:spMk id="14" creationId="{D1A8B8A5-28FD-7863-82C7-7334EAF306E4}"/>
          </ac:spMkLst>
        </pc:spChg>
        <pc:spChg chg="add mod">
          <ac:chgData name="vishnu nair" userId="e2c9128fa2d7f9cd" providerId="LiveId" clId="{DE58C95A-F557-4584-9BDA-EC9F544FBDB1}" dt="2024-01-07T10:30:59.559" v="3901" actId="207"/>
          <ac:spMkLst>
            <pc:docMk/>
            <pc:sldMk cId="4059797437" sldId="287"/>
            <ac:spMk id="16" creationId="{3B8794BE-200B-4D8B-9B0B-829724E0BCFD}"/>
          </ac:spMkLst>
        </pc:spChg>
        <pc:spChg chg="add mod">
          <ac:chgData name="vishnu nair" userId="e2c9128fa2d7f9cd" providerId="LiveId" clId="{DE58C95A-F557-4584-9BDA-EC9F544FBDB1}" dt="2024-01-07T10:32:09.042" v="3928" actId="692"/>
          <ac:spMkLst>
            <pc:docMk/>
            <pc:sldMk cId="4059797437" sldId="287"/>
            <ac:spMk id="17" creationId="{F97AC161-EDAD-1C37-6D32-C0813686F9D2}"/>
          </ac:spMkLst>
        </pc:spChg>
        <pc:picChg chg="add del mod">
          <ac:chgData name="vishnu nair" userId="e2c9128fa2d7f9cd" providerId="LiveId" clId="{DE58C95A-F557-4584-9BDA-EC9F544FBDB1}" dt="2024-01-07T10:13:34.931" v="3754" actId="478"/>
          <ac:picMkLst>
            <pc:docMk/>
            <pc:sldMk cId="4059797437" sldId="287"/>
            <ac:picMk id="3" creationId="{71F5C5B0-14BE-13DA-BAFB-68307A309DA5}"/>
          </ac:picMkLst>
        </pc:picChg>
        <pc:picChg chg="add del mod">
          <ac:chgData name="vishnu nair" userId="e2c9128fa2d7f9cd" providerId="LiveId" clId="{DE58C95A-F557-4584-9BDA-EC9F544FBDB1}" dt="2024-01-07T10:13:27.062" v="3752" actId="478"/>
          <ac:picMkLst>
            <pc:docMk/>
            <pc:sldMk cId="4059797437" sldId="287"/>
            <ac:picMk id="7" creationId="{C022CD2B-4847-0122-2AC5-70BD533DAE52}"/>
          </ac:picMkLst>
        </pc:picChg>
        <pc:picChg chg="mod">
          <ac:chgData name="vishnu nair" userId="e2c9128fa2d7f9cd" providerId="LiveId" clId="{DE58C95A-F557-4584-9BDA-EC9F544FBDB1}" dt="2024-01-07T10:28:50.256" v="3881" actId="1076"/>
          <ac:picMkLst>
            <pc:docMk/>
            <pc:sldMk cId="4059797437" sldId="287"/>
            <ac:picMk id="9" creationId="{12C64B6D-3B90-6281-8C44-AF7A91FAFA4B}"/>
          </ac:picMkLst>
        </pc:picChg>
        <pc:picChg chg="add del mod">
          <ac:chgData name="vishnu nair" userId="e2c9128fa2d7f9cd" providerId="LiveId" clId="{DE58C95A-F557-4584-9BDA-EC9F544FBDB1}" dt="2024-01-07T10:24:55.015" v="3860" actId="478"/>
          <ac:picMkLst>
            <pc:docMk/>
            <pc:sldMk cId="4059797437" sldId="287"/>
            <ac:picMk id="10" creationId="{7A635725-3F05-9CAF-976D-399DFCE655F1}"/>
          </ac:picMkLst>
        </pc:picChg>
        <pc:picChg chg="mod">
          <ac:chgData name="vishnu nair" userId="e2c9128fa2d7f9cd" providerId="LiveId" clId="{DE58C95A-F557-4584-9BDA-EC9F544FBDB1}" dt="2024-01-07T10:08:55.066" v="3670" actId="1076"/>
          <ac:picMkLst>
            <pc:docMk/>
            <pc:sldMk cId="4059797437" sldId="287"/>
            <ac:picMk id="11" creationId="{389BAC89-E76F-00C1-DDDA-18FE38A82062}"/>
          </ac:picMkLst>
        </pc:picChg>
        <pc:picChg chg="add mod">
          <ac:chgData name="vishnu nair" userId="e2c9128fa2d7f9cd" providerId="LiveId" clId="{DE58C95A-F557-4584-9BDA-EC9F544FBDB1}" dt="2024-01-07T10:28:42.456" v="3878" actId="1076"/>
          <ac:picMkLst>
            <pc:docMk/>
            <pc:sldMk cId="4059797437" sldId="287"/>
            <ac:picMk id="15" creationId="{291B0E44-0ADD-CC36-01A8-7C1B7940A086}"/>
          </ac:picMkLst>
        </pc:picChg>
      </pc:sldChg>
      <pc:sldChg chg="addSp delSp modSp add mod">
        <pc:chgData name="vishnu nair" userId="e2c9128fa2d7f9cd" providerId="LiveId" clId="{DE58C95A-F557-4584-9BDA-EC9F544FBDB1}" dt="2024-01-07T10:49:12.427" v="3958" actId="114"/>
        <pc:sldMkLst>
          <pc:docMk/>
          <pc:sldMk cId="1985217424" sldId="288"/>
        </pc:sldMkLst>
        <pc:spChg chg="mod">
          <ac:chgData name="vishnu nair" userId="e2c9128fa2d7f9cd" providerId="LiveId" clId="{DE58C95A-F557-4584-9BDA-EC9F544FBDB1}" dt="2024-01-07T10:43:30.682" v="3951" actId="207"/>
          <ac:spMkLst>
            <pc:docMk/>
            <pc:sldMk cId="1985217424" sldId="288"/>
            <ac:spMk id="5" creationId="{D0541711-5187-E6A4-2B99-44CD18DB3980}"/>
          </ac:spMkLst>
        </pc:spChg>
        <pc:spChg chg="add mod">
          <ac:chgData name="vishnu nair" userId="e2c9128fa2d7f9cd" providerId="LiveId" clId="{DE58C95A-F557-4584-9BDA-EC9F544FBDB1}" dt="2024-01-07T10:49:12.427" v="3958" actId="114"/>
          <ac:spMkLst>
            <pc:docMk/>
            <pc:sldMk cId="1985217424" sldId="288"/>
            <ac:spMk id="12" creationId="{3ACA418C-B603-B291-DC6F-6510B5A7B40F}"/>
          </ac:spMkLst>
        </pc:spChg>
        <pc:spChg chg="add del mod">
          <ac:chgData name="vishnu nair" userId="e2c9128fa2d7f9cd" providerId="LiveId" clId="{DE58C95A-F557-4584-9BDA-EC9F544FBDB1}" dt="2024-01-07T10:44:47.462" v="3953" actId="478"/>
          <ac:spMkLst>
            <pc:docMk/>
            <pc:sldMk cId="1985217424" sldId="288"/>
            <ac:spMk id="13" creationId="{599C6DE2-86D9-710C-89E8-2A1D1682A4F6}"/>
          </ac:spMkLst>
        </pc:spChg>
        <pc:spChg chg="del">
          <ac:chgData name="vishnu nair" userId="e2c9128fa2d7f9cd" providerId="LiveId" clId="{DE58C95A-F557-4584-9BDA-EC9F544FBDB1}" dt="2024-01-07T10:32:38.502" v="3931" actId="478"/>
          <ac:spMkLst>
            <pc:docMk/>
            <pc:sldMk cId="1985217424" sldId="288"/>
            <ac:spMk id="16" creationId="{3B8794BE-200B-4D8B-9B0B-829724E0BCFD}"/>
          </ac:spMkLst>
        </pc:spChg>
        <pc:spChg chg="mod">
          <ac:chgData name="vishnu nair" userId="e2c9128fa2d7f9cd" providerId="LiveId" clId="{DE58C95A-F557-4584-9BDA-EC9F544FBDB1}" dt="2024-01-07T10:33:16.390" v="3936" actId="14100"/>
          <ac:spMkLst>
            <pc:docMk/>
            <pc:sldMk cId="1985217424" sldId="288"/>
            <ac:spMk id="17" creationId="{F97AC161-EDAD-1C37-6D32-C0813686F9D2}"/>
          </ac:spMkLst>
        </pc:spChg>
        <pc:picChg chg="add del mod">
          <ac:chgData name="vishnu nair" userId="e2c9128fa2d7f9cd" providerId="LiveId" clId="{DE58C95A-F557-4584-9BDA-EC9F544FBDB1}" dt="2024-01-07T10:35:55.400" v="3946" actId="478"/>
          <ac:picMkLst>
            <pc:docMk/>
            <pc:sldMk cId="1985217424" sldId="288"/>
            <ac:picMk id="7" creationId="{B224355C-7A7F-8C29-29B0-0C5676366421}"/>
          </ac:picMkLst>
        </pc:picChg>
        <pc:picChg chg="add mod">
          <ac:chgData name="vishnu nair" userId="e2c9128fa2d7f9cd" providerId="LiveId" clId="{DE58C95A-F557-4584-9BDA-EC9F544FBDB1}" dt="2024-01-07T10:39:53.958" v="3949" actId="14100"/>
          <ac:picMkLst>
            <pc:docMk/>
            <pc:sldMk cId="1985217424" sldId="288"/>
            <ac:picMk id="10" creationId="{81B1A7C2-17BA-DCD2-07E2-E15AFC6AC626}"/>
          </ac:picMkLst>
        </pc:picChg>
        <pc:picChg chg="del">
          <ac:chgData name="vishnu nair" userId="e2c9128fa2d7f9cd" providerId="LiveId" clId="{DE58C95A-F557-4584-9BDA-EC9F544FBDB1}" dt="2024-01-07T10:32:32.454" v="3930" actId="478"/>
          <ac:picMkLst>
            <pc:docMk/>
            <pc:sldMk cId="1985217424" sldId="288"/>
            <ac:picMk id="15" creationId="{291B0E44-0ADD-CC36-01A8-7C1B7940A086}"/>
          </ac:picMkLst>
        </pc:picChg>
      </pc:sldChg>
      <pc:sldChg chg="addSp delSp modSp add mod">
        <pc:chgData name="vishnu nair" userId="e2c9128fa2d7f9cd" providerId="LiveId" clId="{DE58C95A-F557-4584-9BDA-EC9F544FBDB1}" dt="2024-01-07T11:59:22.366" v="4421" actId="20577"/>
        <pc:sldMkLst>
          <pc:docMk/>
          <pc:sldMk cId="779996451" sldId="289"/>
        </pc:sldMkLst>
        <pc:spChg chg="mod">
          <ac:chgData name="vishnu nair" userId="e2c9128fa2d7f9cd" providerId="LiveId" clId="{DE58C95A-F557-4584-9BDA-EC9F544FBDB1}" dt="2024-01-07T11:45:12.999" v="4129" actId="1076"/>
          <ac:spMkLst>
            <pc:docMk/>
            <pc:sldMk cId="779996451" sldId="289"/>
            <ac:spMk id="3" creationId="{13C7EF31-657D-13A9-6B84-8A1907A2E9BC}"/>
          </ac:spMkLst>
        </pc:spChg>
        <pc:spChg chg="del">
          <ac:chgData name="vishnu nair" userId="e2c9128fa2d7f9cd" providerId="LiveId" clId="{DE58C95A-F557-4584-9BDA-EC9F544FBDB1}" dt="2024-01-07T11:45:27.729" v="4130" actId="478"/>
          <ac:spMkLst>
            <pc:docMk/>
            <pc:sldMk cId="779996451" sldId="289"/>
            <ac:spMk id="4" creationId="{8D380314-2F7E-27FB-94CC-CC178B28C68D}"/>
          </ac:spMkLst>
        </pc:spChg>
        <pc:spChg chg="del">
          <ac:chgData name="vishnu nair" userId="e2c9128fa2d7f9cd" providerId="LiveId" clId="{DE58C95A-F557-4584-9BDA-EC9F544FBDB1}" dt="2024-01-07T11:45:27.729" v="4130" actId="478"/>
          <ac:spMkLst>
            <pc:docMk/>
            <pc:sldMk cId="779996451" sldId="289"/>
            <ac:spMk id="5" creationId="{927FAE5E-A077-37C2-D3C5-D38ADA8DCC77}"/>
          </ac:spMkLst>
        </pc:spChg>
        <pc:spChg chg="del">
          <ac:chgData name="vishnu nair" userId="e2c9128fa2d7f9cd" providerId="LiveId" clId="{DE58C95A-F557-4584-9BDA-EC9F544FBDB1}" dt="2024-01-07T11:45:27.729" v="4130" actId="478"/>
          <ac:spMkLst>
            <pc:docMk/>
            <pc:sldMk cId="779996451" sldId="289"/>
            <ac:spMk id="6" creationId="{496DECA4-1DBB-20D8-10DA-BE484C749311}"/>
          </ac:spMkLst>
        </pc:spChg>
        <pc:spChg chg="del">
          <ac:chgData name="vishnu nair" userId="e2c9128fa2d7f9cd" providerId="LiveId" clId="{DE58C95A-F557-4584-9BDA-EC9F544FBDB1}" dt="2024-01-07T11:45:27.729" v="4130" actId="478"/>
          <ac:spMkLst>
            <pc:docMk/>
            <pc:sldMk cId="779996451" sldId="289"/>
            <ac:spMk id="7" creationId="{3102181A-195C-9148-820D-33F889E7DF8D}"/>
          </ac:spMkLst>
        </pc:spChg>
        <pc:spChg chg="del">
          <ac:chgData name="vishnu nair" userId="e2c9128fa2d7f9cd" providerId="LiveId" clId="{DE58C95A-F557-4584-9BDA-EC9F544FBDB1}" dt="2024-01-07T11:45:27.729" v="4130" actId="478"/>
          <ac:spMkLst>
            <pc:docMk/>
            <pc:sldMk cId="779996451" sldId="289"/>
            <ac:spMk id="8" creationId="{FAE3DD0B-CDAD-C24D-E09E-BDE07E0C06D5}"/>
          </ac:spMkLst>
        </pc:spChg>
        <pc:spChg chg="del">
          <ac:chgData name="vishnu nair" userId="e2c9128fa2d7f9cd" providerId="LiveId" clId="{DE58C95A-F557-4584-9BDA-EC9F544FBDB1}" dt="2024-01-07T11:45:27.729" v="4130" actId="478"/>
          <ac:spMkLst>
            <pc:docMk/>
            <pc:sldMk cId="779996451" sldId="289"/>
            <ac:spMk id="9" creationId="{42674927-DB88-233A-F4CC-455B183E4FE9}"/>
          </ac:spMkLst>
        </pc:spChg>
        <pc:spChg chg="del">
          <ac:chgData name="vishnu nair" userId="e2c9128fa2d7f9cd" providerId="LiveId" clId="{DE58C95A-F557-4584-9BDA-EC9F544FBDB1}" dt="2024-01-07T11:45:27.729" v="4130" actId="478"/>
          <ac:spMkLst>
            <pc:docMk/>
            <pc:sldMk cId="779996451" sldId="289"/>
            <ac:spMk id="10" creationId="{74AB55B5-1905-B820-522F-697CD4F525E0}"/>
          </ac:spMkLst>
        </pc:spChg>
        <pc:spChg chg="del">
          <ac:chgData name="vishnu nair" userId="e2c9128fa2d7f9cd" providerId="LiveId" clId="{DE58C95A-F557-4584-9BDA-EC9F544FBDB1}" dt="2024-01-07T11:45:27.729" v="4130" actId="478"/>
          <ac:spMkLst>
            <pc:docMk/>
            <pc:sldMk cId="779996451" sldId="289"/>
            <ac:spMk id="12" creationId="{7F604ADD-73F4-B0E2-88E4-47018EC996A5}"/>
          </ac:spMkLst>
        </pc:spChg>
        <pc:spChg chg="del">
          <ac:chgData name="vishnu nair" userId="e2c9128fa2d7f9cd" providerId="LiveId" clId="{DE58C95A-F557-4584-9BDA-EC9F544FBDB1}" dt="2024-01-07T11:44:53.029" v="4125" actId="478"/>
          <ac:spMkLst>
            <pc:docMk/>
            <pc:sldMk cId="779996451" sldId="289"/>
            <ac:spMk id="13" creationId="{8E3347FD-6C45-8094-902D-F6CB8A45444A}"/>
          </ac:spMkLst>
        </pc:spChg>
        <pc:spChg chg="mod">
          <ac:chgData name="vishnu nair" userId="e2c9128fa2d7f9cd" providerId="LiveId" clId="{DE58C95A-F557-4584-9BDA-EC9F544FBDB1}" dt="2024-01-07T11:56:24.137" v="4315" actId="2711"/>
          <ac:spMkLst>
            <pc:docMk/>
            <pc:sldMk cId="779996451" sldId="289"/>
            <ac:spMk id="14" creationId="{D1A8B8A5-28FD-7863-82C7-7334EAF306E4}"/>
          </ac:spMkLst>
        </pc:spChg>
        <pc:spChg chg="add mod">
          <ac:chgData name="vishnu nair" userId="e2c9128fa2d7f9cd" providerId="LiveId" clId="{DE58C95A-F557-4584-9BDA-EC9F544FBDB1}" dt="2024-01-07T11:56:24.137" v="4315" actId="2711"/>
          <ac:spMkLst>
            <pc:docMk/>
            <pc:sldMk cId="779996451" sldId="289"/>
            <ac:spMk id="23" creationId="{0D307631-1C97-007A-0690-0A36D67DE8EC}"/>
          </ac:spMkLst>
        </pc:spChg>
        <pc:spChg chg="add mod">
          <ac:chgData name="vishnu nair" userId="e2c9128fa2d7f9cd" providerId="LiveId" clId="{DE58C95A-F557-4584-9BDA-EC9F544FBDB1}" dt="2024-01-07T11:56:24.137" v="4315" actId="2711"/>
          <ac:spMkLst>
            <pc:docMk/>
            <pc:sldMk cId="779996451" sldId="289"/>
            <ac:spMk id="24" creationId="{5C5FAFA0-549A-7AEE-C886-F65428C1030B}"/>
          </ac:spMkLst>
        </pc:spChg>
        <pc:spChg chg="add del mod">
          <ac:chgData name="vishnu nair" userId="e2c9128fa2d7f9cd" providerId="LiveId" clId="{DE58C95A-F557-4584-9BDA-EC9F544FBDB1}" dt="2024-01-07T11:56:26.921" v="4317"/>
          <ac:spMkLst>
            <pc:docMk/>
            <pc:sldMk cId="779996451" sldId="289"/>
            <ac:spMk id="25" creationId="{AFD738AD-A87A-D5B1-CC1A-4597C5080D94}"/>
          </ac:spMkLst>
        </pc:spChg>
        <pc:spChg chg="add mod">
          <ac:chgData name="vishnu nair" userId="e2c9128fa2d7f9cd" providerId="LiveId" clId="{DE58C95A-F557-4584-9BDA-EC9F544FBDB1}" dt="2024-01-07T11:58:32.353" v="4397" actId="1076"/>
          <ac:spMkLst>
            <pc:docMk/>
            <pc:sldMk cId="779996451" sldId="289"/>
            <ac:spMk id="26" creationId="{95B717D4-D687-345D-A3F8-464CE086D156}"/>
          </ac:spMkLst>
        </pc:spChg>
        <pc:spChg chg="add mod">
          <ac:chgData name="vishnu nair" userId="e2c9128fa2d7f9cd" providerId="LiveId" clId="{DE58C95A-F557-4584-9BDA-EC9F544FBDB1}" dt="2024-01-07T11:58:49.585" v="4405" actId="20577"/>
          <ac:spMkLst>
            <pc:docMk/>
            <pc:sldMk cId="779996451" sldId="289"/>
            <ac:spMk id="27" creationId="{7B2A5F34-6649-14E3-5405-C7B24F884C8F}"/>
          </ac:spMkLst>
        </pc:spChg>
        <pc:spChg chg="add mod">
          <ac:chgData name="vishnu nair" userId="e2c9128fa2d7f9cd" providerId="LiveId" clId="{DE58C95A-F557-4584-9BDA-EC9F544FBDB1}" dt="2024-01-07T11:59:03.880" v="4411" actId="20577"/>
          <ac:spMkLst>
            <pc:docMk/>
            <pc:sldMk cId="779996451" sldId="289"/>
            <ac:spMk id="28" creationId="{F3970E51-F356-1331-EA5D-869ABB275866}"/>
          </ac:spMkLst>
        </pc:spChg>
        <pc:spChg chg="add mod">
          <ac:chgData name="vishnu nair" userId="e2c9128fa2d7f9cd" providerId="LiveId" clId="{DE58C95A-F557-4584-9BDA-EC9F544FBDB1}" dt="2024-01-07T11:59:22.366" v="4421" actId="20577"/>
          <ac:spMkLst>
            <pc:docMk/>
            <pc:sldMk cId="779996451" sldId="289"/>
            <ac:spMk id="29" creationId="{06CB763A-BD91-E6AE-0D8A-282455E74050}"/>
          </ac:spMkLst>
        </pc:spChg>
        <pc:picChg chg="mod">
          <ac:chgData name="vishnu nair" userId="e2c9128fa2d7f9cd" providerId="LiveId" clId="{DE58C95A-F557-4584-9BDA-EC9F544FBDB1}" dt="2024-01-07T11:54:45.403" v="4291" actId="1076"/>
          <ac:picMkLst>
            <pc:docMk/>
            <pc:sldMk cId="779996451" sldId="289"/>
            <ac:picMk id="15" creationId="{9C4E0901-C4A5-358D-F53C-4E2EAEA971D4}"/>
          </ac:picMkLst>
        </pc:picChg>
        <pc:picChg chg="mod">
          <ac:chgData name="vishnu nair" userId="e2c9128fa2d7f9cd" providerId="LiveId" clId="{DE58C95A-F557-4584-9BDA-EC9F544FBDB1}" dt="2024-01-07T11:46:29.902" v="4163" actId="1076"/>
          <ac:picMkLst>
            <pc:docMk/>
            <pc:sldMk cId="779996451" sldId="289"/>
            <ac:picMk id="16" creationId="{5EB24F6A-22F1-5344-A698-E1F15A5A7C7B}"/>
          </ac:picMkLst>
        </pc:picChg>
        <pc:picChg chg="add del mod">
          <ac:chgData name="vishnu nair" userId="e2c9128fa2d7f9cd" providerId="LiveId" clId="{DE58C95A-F557-4584-9BDA-EC9F544FBDB1}" dt="2024-01-07T11:46:55.069" v="4173" actId="478"/>
          <ac:picMkLst>
            <pc:docMk/>
            <pc:sldMk cId="779996451" sldId="289"/>
            <ac:picMk id="18" creationId="{5A4BDC61-8552-6444-664C-31C2946EACE8}"/>
          </ac:picMkLst>
        </pc:picChg>
        <pc:picChg chg="add del mod">
          <ac:chgData name="vishnu nair" userId="e2c9128fa2d7f9cd" providerId="LiveId" clId="{DE58C95A-F557-4584-9BDA-EC9F544FBDB1}" dt="2024-01-07T11:47:19.617" v="4177" actId="21"/>
          <ac:picMkLst>
            <pc:docMk/>
            <pc:sldMk cId="779996451" sldId="289"/>
            <ac:picMk id="20" creationId="{7C6D9528-C424-AF8A-19A1-5BEDF9B43D68}"/>
          </ac:picMkLst>
        </pc:picChg>
        <pc:picChg chg="add mod">
          <ac:chgData name="vishnu nair" userId="e2c9128fa2d7f9cd" providerId="LiveId" clId="{DE58C95A-F557-4584-9BDA-EC9F544FBDB1}" dt="2024-01-07T11:47:52.575" v="4182" actId="1076"/>
          <ac:picMkLst>
            <pc:docMk/>
            <pc:sldMk cId="779996451" sldId="289"/>
            <ac:picMk id="22" creationId="{AB9711A5-C236-933C-9C04-430E337724C1}"/>
          </ac:picMkLst>
        </pc:picChg>
      </pc:sldChg>
      <pc:sldChg chg="delSp modSp add del mod">
        <pc:chgData name="vishnu nair" userId="e2c9128fa2d7f9cd" providerId="LiveId" clId="{DE58C95A-F557-4584-9BDA-EC9F544FBDB1}" dt="2024-01-07T12:59:19.869" v="4539" actId="2696"/>
        <pc:sldMkLst>
          <pc:docMk/>
          <pc:sldMk cId="108722371" sldId="290"/>
        </pc:sldMkLst>
        <pc:spChg chg="mod">
          <ac:chgData name="vishnu nair" userId="e2c9128fa2d7f9cd" providerId="LiveId" clId="{DE58C95A-F557-4584-9BDA-EC9F544FBDB1}" dt="2024-01-07T12:23:26.656" v="4435" actId="1076"/>
          <ac:spMkLst>
            <pc:docMk/>
            <pc:sldMk cId="108722371" sldId="290"/>
            <ac:spMk id="13" creationId="{8E3347FD-6C45-8094-902D-F6CB8A45444A}"/>
          </ac:spMkLst>
        </pc:spChg>
        <pc:spChg chg="del">
          <ac:chgData name="vishnu nair" userId="e2c9128fa2d7f9cd" providerId="LiveId" clId="{DE58C95A-F557-4584-9BDA-EC9F544FBDB1}" dt="2024-01-07T12:23:32.397" v="4436" actId="478"/>
          <ac:spMkLst>
            <pc:docMk/>
            <pc:sldMk cId="108722371" sldId="290"/>
            <ac:spMk id="14" creationId="{D1A8B8A5-28FD-7863-82C7-7334EAF306E4}"/>
          </ac:spMkLst>
        </pc:spChg>
        <pc:picChg chg="mod">
          <ac:chgData name="vishnu nair" userId="e2c9128fa2d7f9cd" providerId="LiveId" clId="{DE58C95A-F557-4584-9BDA-EC9F544FBDB1}" dt="2024-01-07T12:23:09.265" v="4428" actId="1076"/>
          <ac:picMkLst>
            <pc:docMk/>
            <pc:sldMk cId="108722371" sldId="290"/>
            <ac:picMk id="3" creationId="{8D0484CE-6AA7-96E9-DEBA-EAF72A132068}"/>
          </ac:picMkLst>
        </pc:picChg>
        <pc:picChg chg="mod">
          <ac:chgData name="vishnu nair" userId="e2c9128fa2d7f9cd" providerId="LiveId" clId="{DE58C95A-F557-4584-9BDA-EC9F544FBDB1}" dt="2024-01-07T12:23:52.856" v="4440" actId="1076"/>
          <ac:picMkLst>
            <pc:docMk/>
            <pc:sldMk cId="108722371" sldId="290"/>
            <ac:picMk id="20" creationId="{7C6D9528-C424-AF8A-19A1-5BEDF9B43D68}"/>
          </ac:picMkLst>
        </pc:picChg>
      </pc:sldChg>
      <pc:sldChg chg="addSp delSp modSp add del mod">
        <pc:chgData name="vishnu nair" userId="e2c9128fa2d7f9cd" providerId="LiveId" clId="{DE58C95A-F557-4584-9BDA-EC9F544FBDB1}" dt="2024-01-07T12:59:10.934" v="4538" actId="2696"/>
        <pc:sldMkLst>
          <pc:docMk/>
          <pc:sldMk cId="3904245263" sldId="291"/>
        </pc:sldMkLst>
        <pc:spChg chg="add del mod">
          <ac:chgData name="vishnu nair" userId="e2c9128fa2d7f9cd" providerId="LiveId" clId="{DE58C95A-F557-4584-9BDA-EC9F544FBDB1}" dt="2024-01-07T12:50:57.712" v="4475" actId="21"/>
          <ac:spMkLst>
            <pc:docMk/>
            <pc:sldMk cId="3904245263" sldId="291"/>
            <ac:spMk id="7" creationId="{2D745C61-2F75-7CEA-684F-D942F32C5F8F}"/>
          </ac:spMkLst>
        </pc:spChg>
        <pc:spChg chg="mod">
          <ac:chgData name="vishnu nair" userId="e2c9128fa2d7f9cd" providerId="LiveId" clId="{DE58C95A-F557-4584-9BDA-EC9F544FBDB1}" dt="2024-01-07T12:47:27.701" v="4460" actId="1076"/>
          <ac:spMkLst>
            <pc:docMk/>
            <pc:sldMk cId="3904245263" sldId="291"/>
            <ac:spMk id="13" creationId="{8E3347FD-6C45-8094-902D-F6CB8A45444A}"/>
          </ac:spMkLst>
        </pc:spChg>
        <pc:spChg chg="del">
          <ac:chgData name="vishnu nair" userId="e2c9128fa2d7f9cd" providerId="LiveId" clId="{DE58C95A-F557-4584-9BDA-EC9F544FBDB1}" dt="2024-01-07T12:46:38.246" v="4442" actId="478"/>
          <ac:spMkLst>
            <pc:docMk/>
            <pc:sldMk cId="3904245263" sldId="291"/>
            <ac:spMk id="14" creationId="{D1A8B8A5-28FD-7863-82C7-7334EAF306E4}"/>
          </ac:spMkLst>
        </pc:spChg>
        <pc:picChg chg="mod">
          <ac:chgData name="vishnu nair" userId="e2c9128fa2d7f9cd" providerId="LiveId" clId="{DE58C95A-F557-4584-9BDA-EC9F544FBDB1}" dt="2024-01-07T12:47:03.102" v="4449" actId="1076"/>
          <ac:picMkLst>
            <pc:docMk/>
            <pc:sldMk cId="3904245263" sldId="291"/>
            <ac:picMk id="3" creationId="{8D0484CE-6AA7-96E9-DEBA-EAF72A132068}"/>
          </ac:picMkLst>
        </pc:picChg>
        <pc:picChg chg="add del mod">
          <ac:chgData name="vishnu nair" userId="e2c9128fa2d7f9cd" providerId="LiveId" clId="{DE58C95A-F557-4584-9BDA-EC9F544FBDB1}" dt="2024-01-07T12:53:07.227" v="4526" actId="21"/>
          <ac:picMkLst>
            <pc:docMk/>
            <pc:sldMk cId="3904245263" sldId="291"/>
            <ac:picMk id="6" creationId="{4444D8CB-6A27-D4BC-DEE5-E941FC053003}"/>
          </ac:picMkLst>
        </pc:picChg>
      </pc:sldChg>
      <pc:sldChg chg="addSp modSp add mod">
        <pc:chgData name="vishnu nair" userId="e2c9128fa2d7f9cd" providerId="LiveId" clId="{DE58C95A-F557-4584-9BDA-EC9F544FBDB1}" dt="2024-01-07T12:58:56.221" v="4537" actId="207"/>
        <pc:sldMkLst>
          <pc:docMk/>
          <pc:sldMk cId="2052460411" sldId="292"/>
        </pc:sldMkLst>
        <pc:spChg chg="mod">
          <ac:chgData name="vishnu nair" userId="e2c9128fa2d7f9cd" providerId="LiveId" clId="{DE58C95A-F557-4584-9BDA-EC9F544FBDB1}" dt="2024-01-07T12:52:57.388" v="4524" actId="1076"/>
          <ac:spMkLst>
            <pc:docMk/>
            <pc:sldMk cId="2052460411" sldId="292"/>
            <ac:spMk id="6" creationId="{A042B088-C075-2232-991E-290631AF0EF7}"/>
          </ac:spMkLst>
        </pc:spChg>
        <pc:spChg chg="mod">
          <ac:chgData name="vishnu nair" userId="e2c9128fa2d7f9cd" providerId="LiveId" clId="{DE58C95A-F557-4584-9BDA-EC9F544FBDB1}" dt="2024-01-07T12:58:56.221" v="4537" actId="207"/>
          <ac:spMkLst>
            <pc:docMk/>
            <pc:sldMk cId="2052460411" sldId="292"/>
            <ac:spMk id="7" creationId="{2D745C61-2F75-7CEA-684F-D942F32C5F8F}"/>
          </ac:spMkLst>
        </pc:spChg>
        <pc:spChg chg="mod">
          <ac:chgData name="vishnu nair" userId="e2c9128fa2d7f9cd" providerId="LiveId" clId="{DE58C95A-F557-4584-9BDA-EC9F544FBDB1}" dt="2024-01-07T12:52:37.580" v="4521" actId="1076"/>
          <ac:spMkLst>
            <pc:docMk/>
            <pc:sldMk cId="2052460411" sldId="292"/>
            <ac:spMk id="13" creationId="{8E3347FD-6C45-8094-902D-F6CB8A45444A}"/>
          </ac:spMkLst>
        </pc:spChg>
        <pc:picChg chg="mod">
          <ac:chgData name="vishnu nair" userId="e2c9128fa2d7f9cd" providerId="LiveId" clId="{DE58C95A-F557-4584-9BDA-EC9F544FBDB1}" dt="2024-01-07T12:52:20.988" v="4509" actId="1076"/>
          <ac:picMkLst>
            <pc:docMk/>
            <pc:sldMk cId="2052460411" sldId="292"/>
            <ac:picMk id="3" creationId="{8D0484CE-6AA7-96E9-DEBA-EAF72A132068}"/>
          </ac:picMkLst>
        </pc:picChg>
        <pc:picChg chg="add mod">
          <ac:chgData name="vishnu nair" userId="e2c9128fa2d7f9cd" providerId="LiveId" clId="{DE58C95A-F557-4584-9BDA-EC9F544FBDB1}" dt="2024-01-07T12:53:10.568" v="4529" actId="962"/>
          <ac:picMkLst>
            <pc:docMk/>
            <pc:sldMk cId="2052460411" sldId="292"/>
            <ac:picMk id="4" creationId="{4444D8CB-6A27-D4BC-DEE5-E941FC053003}"/>
          </ac:picMkLst>
        </pc:picChg>
      </pc:sldChg>
      <pc:sldChg chg="delSp add del mod">
        <pc:chgData name="vishnu nair" userId="e2c9128fa2d7f9cd" providerId="LiveId" clId="{DE58C95A-F557-4584-9BDA-EC9F544FBDB1}" dt="2024-01-07T15:07:09.118" v="4738" actId="2696"/>
        <pc:sldMkLst>
          <pc:docMk/>
          <pc:sldMk cId="1290017881" sldId="293"/>
        </pc:sldMkLst>
        <pc:picChg chg="del">
          <ac:chgData name="vishnu nair" userId="e2c9128fa2d7f9cd" providerId="LiveId" clId="{DE58C95A-F557-4584-9BDA-EC9F544FBDB1}" dt="2024-01-07T14:59:58.892" v="4668" actId="21"/>
          <ac:picMkLst>
            <pc:docMk/>
            <pc:sldMk cId="1290017881" sldId="293"/>
            <ac:picMk id="8" creationId="{744B8202-F6E2-BFDD-115B-97E7BEBE5A49}"/>
          </ac:picMkLst>
        </pc:picChg>
      </pc:sldChg>
      <pc:sldChg chg="addSp delSp modSp add mod">
        <pc:chgData name="vishnu nair" userId="e2c9128fa2d7f9cd" providerId="LiveId" clId="{DE58C95A-F557-4584-9BDA-EC9F544FBDB1}" dt="2024-01-07T15:06:21.867" v="4728" actId="14100"/>
        <pc:sldMkLst>
          <pc:docMk/>
          <pc:sldMk cId="759500944" sldId="294"/>
        </pc:sldMkLst>
        <pc:spChg chg="mod">
          <ac:chgData name="vishnu nair" userId="e2c9128fa2d7f9cd" providerId="LiveId" clId="{DE58C95A-F557-4584-9BDA-EC9F544FBDB1}" dt="2024-01-07T14:57:53.883" v="4647" actId="1076"/>
          <ac:spMkLst>
            <pc:docMk/>
            <pc:sldMk cId="759500944" sldId="294"/>
            <ac:spMk id="11" creationId="{97BA0A83-83DC-8358-60F7-02ABEBBED7C5}"/>
          </ac:spMkLst>
        </pc:spChg>
        <pc:spChg chg="mod">
          <ac:chgData name="vishnu nair" userId="e2c9128fa2d7f9cd" providerId="LiveId" clId="{DE58C95A-F557-4584-9BDA-EC9F544FBDB1}" dt="2024-01-07T15:05:41.505" v="4707" actId="1076"/>
          <ac:spMkLst>
            <pc:docMk/>
            <pc:sldMk cId="759500944" sldId="294"/>
            <ac:spMk id="12" creationId="{4FFAC497-874A-FF60-21CC-F2AE94B168CA}"/>
          </ac:spMkLst>
        </pc:spChg>
        <pc:spChg chg="mod">
          <ac:chgData name="vishnu nair" userId="e2c9128fa2d7f9cd" providerId="LiveId" clId="{DE58C95A-F557-4584-9BDA-EC9F544FBDB1}" dt="2024-01-07T14:57:34.628" v="4644" actId="1076"/>
          <ac:spMkLst>
            <pc:docMk/>
            <pc:sldMk cId="759500944" sldId="294"/>
            <ac:spMk id="13" creationId="{8E3347FD-6C45-8094-902D-F6CB8A45444A}"/>
          </ac:spMkLst>
        </pc:spChg>
        <pc:spChg chg="add mod">
          <ac:chgData name="vishnu nair" userId="e2c9128fa2d7f9cd" providerId="LiveId" clId="{DE58C95A-F557-4584-9BDA-EC9F544FBDB1}" dt="2024-01-07T15:06:21.867" v="4728" actId="14100"/>
          <ac:spMkLst>
            <pc:docMk/>
            <pc:sldMk cId="759500944" sldId="294"/>
            <ac:spMk id="15" creationId="{0E0644D0-8435-14A5-0E84-94F5421D53F5}"/>
          </ac:spMkLst>
        </pc:spChg>
        <pc:picChg chg="add del mod">
          <ac:chgData name="vishnu nair" userId="e2c9128fa2d7f9cd" providerId="LiveId" clId="{DE58C95A-F557-4584-9BDA-EC9F544FBDB1}" dt="2024-01-07T15:02:35.634" v="4685" actId="478"/>
          <ac:picMkLst>
            <pc:docMk/>
            <pc:sldMk cId="759500944" sldId="294"/>
            <ac:picMk id="4" creationId="{42581785-2576-2EFF-C429-8307D0D4D05C}"/>
          </ac:picMkLst>
        </pc:picChg>
        <pc:picChg chg="add del mod">
          <ac:chgData name="vishnu nair" userId="e2c9128fa2d7f9cd" providerId="LiveId" clId="{DE58C95A-F557-4584-9BDA-EC9F544FBDB1}" dt="2024-01-07T15:00:31.248" v="4674" actId="21"/>
          <ac:picMkLst>
            <pc:docMk/>
            <pc:sldMk cId="759500944" sldId="294"/>
            <ac:picMk id="7" creationId="{B6E792F9-80D5-63D6-71A4-F46DB2300530}"/>
          </ac:picMkLst>
        </pc:picChg>
        <pc:picChg chg="mod">
          <ac:chgData name="vishnu nair" userId="e2c9128fa2d7f9cd" providerId="LiveId" clId="{DE58C95A-F557-4584-9BDA-EC9F544FBDB1}" dt="2024-01-07T14:58:31.989" v="4654" actId="962"/>
          <ac:picMkLst>
            <pc:docMk/>
            <pc:sldMk cId="759500944" sldId="294"/>
            <ac:picMk id="9" creationId="{6C8F3A07-FFDF-8F7B-150E-32B534BA4702}"/>
          </ac:picMkLst>
        </pc:picChg>
        <pc:picChg chg="mod">
          <ac:chgData name="vishnu nair" userId="e2c9128fa2d7f9cd" providerId="LiveId" clId="{DE58C95A-F557-4584-9BDA-EC9F544FBDB1}" dt="2024-01-07T14:57:13.898" v="4636" actId="1076"/>
          <ac:picMkLst>
            <pc:docMk/>
            <pc:sldMk cId="759500944" sldId="294"/>
            <ac:picMk id="10" creationId="{A8FF0BAA-2E26-E2DA-3F7B-55EDB48DB7C0}"/>
          </ac:picMkLst>
        </pc:picChg>
        <pc:picChg chg="add mod">
          <ac:chgData name="vishnu nair" userId="e2c9128fa2d7f9cd" providerId="LiveId" clId="{DE58C95A-F557-4584-9BDA-EC9F544FBDB1}" dt="2024-01-07T15:02:55.373" v="4694" actId="962"/>
          <ac:picMkLst>
            <pc:docMk/>
            <pc:sldMk cId="759500944" sldId="294"/>
            <ac:picMk id="14" creationId="{89A9F20F-5948-D499-11C7-72B815D2EC86}"/>
          </ac:picMkLst>
        </pc:picChg>
      </pc:sldChg>
      <pc:sldChg chg="addSp delSp modSp add del mod">
        <pc:chgData name="vishnu nair" userId="e2c9128fa2d7f9cd" providerId="LiveId" clId="{DE58C95A-F557-4584-9BDA-EC9F544FBDB1}" dt="2024-01-07T15:07:09.118" v="4738" actId="2696"/>
        <pc:sldMkLst>
          <pc:docMk/>
          <pc:sldMk cId="1196456761" sldId="295"/>
        </pc:sldMkLst>
        <pc:spChg chg="del">
          <ac:chgData name="vishnu nair" userId="e2c9128fa2d7f9cd" providerId="LiveId" clId="{DE58C95A-F557-4584-9BDA-EC9F544FBDB1}" dt="2024-01-07T14:59:55.155" v="4667" actId="478"/>
          <ac:spMkLst>
            <pc:docMk/>
            <pc:sldMk cId="1196456761" sldId="295"/>
            <ac:spMk id="12" creationId="{4FFAC497-874A-FF60-21CC-F2AE94B168CA}"/>
          </ac:spMkLst>
        </pc:spChg>
        <pc:picChg chg="add del mod">
          <ac:chgData name="vishnu nair" userId="e2c9128fa2d7f9cd" providerId="LiveId" clId="{DE58C95A-F557-4584-9BDA-EC9F544FBDB1}" dt="2024-01-07T15:06:57.192" v="4734" actId="21"/>
          <ac:picMkLst>
            <pc:docMk/>
            <pc:sldMk cId="1196456761" sldId="295"/>
            <ac:picMk id="3" creationId="{B6E792F9-80D5-63D6-71A4-F46DB2300530}"/>
          </ac:picMkLst>
        </pc:picChg>
        <pc:picChg chg="del">
          <ac:chgData name="vishnu nair" userId="e2c9128fa2d7f9cd" providerId="LiveId" clId="{DE58C95A-F557-4584-9BDA-EC9F544FBDB1}" dt="2024-01-07T14:59:51.399" v="4665" actId="478"/>
          <ac:picMkLst>
            <pc:docMk/>
            <pc:sldMk cId="1196456761" sldId="295"/>
            <ac:picMk id="4" creationId="{42581785-2576-2EFF-C429-8307D0D4D05C}"/>
          </ac:picMkLst>
        </pc:picChg>
        <pc:picChg chg="del">
          <ac:chgData name="vishnu nair" userId="e2c9128fa2d7f9cd" providerId="LiveId" clId="{DE58C95A-F557-4584-9BDA-EC9F544FBDB1}" dt="2024-01-07T14:59:52.506" v="4666" actId="478"/>
          <ac:picMkLst>
            <pc:docMk/>
            <pc:sldMk cId="1196456761" sldId="295"/>
            <ac:picMk id="7" creationId="{B6E792F9-80D5-63D6-71A4-F46DB2300530}"/>
          </ac:picMkLst>
        </pc:picChg>
        <pc:picChg chg="add del mod">
          <ac:chgData name="vishnu nair" userId="e2c9128fa2d7f9cd" providerId="LiveId" clId="{DE58C95A-F557-4584-9BDA-EC9F544FBDB1}" dt="2024-01-07T15:00:28.155" v="4673" actId="478"/>
          <ac:picMkLst>
            <pc:docMk/>
            <pc:sldMk cId="1196456761" sldId="295"/>
            <ac:picMk id="8" creationId="{744B8202-F6E2-BFDD-115B-97E7BEBE5A49}"/>
          </ac:picMkLst>
        </pc:picChg>
      </pc:sldChg>
      <pc:sldChg chg="addSp delSp modSp add mod">
        <pc:chgData name="vishnu nair" userId="e2c9128fa2d7f9cd" providerId="LiveId" clId="{DE58C95A-F557-4584-9BDA-EC9F544FBDB1}" dt="2024-01-07T15:10:50.990" v="4757" actId="403"/>
        <pc:sldMkLst>
          <pc:docMk/>
          <pc:sldMk cId="3624756513" sldId="296"/>
        </pc:sldMkLst>
        <pc:spChg chg="mod">
          <ac:chgData name="vishnu nair" userId="e2c9128fa2d7f9cd" providerId="LiveId" clId="{DE58C95A-F557-4584-9BDA-EC9F544FBDB1}" dt="2024-01-07T15:10:50.990" v="4757" actId="403"/>
          <ac:spMkLst>
            <pc:docMk/>
            <pc:sldMk cId="3624756513" sldId="296"/>
            <ac:spMk id="12" creationId="{4FFAC497-874A-FF60-21CC-F2AE94B168CA}"/>
          </ac:spMkLst>
        </pc:spChg>
        <pc:spChg chg="mod">
          <ac:chgData name="vishnu nair" userId="e2c9128fa2d7f9cd" providerId="LiveId" clId="{DE58C95A-F557-4584-9BDA-EC9F544FBDB1}" dt="2024-01-07T15:06:47.170" v="4733" actId="1076"/>
          <ac:spMkLst>
            <pc:docMk/>
            <pc:sldMk cId="3624756513" sldId="296"/>
            <ac:spMk id="15" creationId="{0E0644D0-8435-14A5-0E84-94F5421D53F5}"/>
          </ac:spMkLst>
        </pc:spChg>
        <pc:picChg chg="add del mod">
          <ac:chgData name="vishnu nair" userId="e2c9128fa2d7f9cd" providerId="LiveId" clId="{DE58C95A-F557-4584-9BDA-EC9F544FBDB1}" dt="2024-01-07T15:08:36.565" v="4743" actId="478"/>
          <ac:picMkLst>
            <pc:docMk/>
            <pc:sldMk cId="3624756513" sldId="296"/>
            <ac:picMk id="3" creationId="{B6E792F9-80D5-63D6-71A4-F46DB2300530}"/>
          </ac:picMkLst>
        </pc:picChg>
        <pc:picChg chg="add mod">
          <ac:chgData name="vishnu nair" userId="e2c9128fa2d7f9cd" providerId="LiveId" clId="{DE58C95A-F557-4584-9BDA-EC9F544FBDB1}" dt="2024-01-07T15:08:59.618" v="4752" actId="1076"/>
          <ac:picMkLst>
            <pc:docMk/>
            <pc:sldMk cId="3624756513" sldId="296"/>
            <ac:picMk id="5" creationId="{7FB6E545-0EDB-4038-8E59-ECF4BD07BFF1}"/>
          </ac:picMkLst>
        </pc:picChg>
        <pc:picChg chg="del">
          <ac:chgData name="vishnu nair" userId="e2c9128fa2d7f9cd" providerId="LiveId" clId="{DE58C95A-F557-4584-9BDA-EC9F544FBDB1}" dt="2024-01-07T15:06:34.008" v="4730" actId="478"/>
          <ac:picMkLst>
            <pc:docMk/>
            <pc:sldMk cId="3624756513" sldId="296"/>
            <ac:picMk id="14" creationId="{89A9F20F-5948-D499-11C7-72B815D2EC86}"/>
          </ac:picMkLst>
        </pc:picChg>
      </pc:sldChg>
      <pc:sldChg chg="addSp delSp modSp add mod modTransition">
        <pc:chgData name="vishnu nair" userId="e2c9128fa2d7f9cd" providerId="LiveId" clId="{DE58C95A-F557-4584-9BDA-EC9F544FBDB1}" dt="2024-01-07T17:32:19.042" v="5192"/>
        <pc:sldMkLst>
          <pc:docMk/>
          <pc:sldMk cId="2338759554" sldId="297"/>
        </pc:sldMkLst>
        <pc:spChg chg="mod">
          <ac:chgData name="vishnu nair" userId="e2c9128fa2d7f9cd" providerId="LiveId" clId="{DE58C95A-F557-4584-9BDA-EC9F544FBDB1}" dt="2024-01-07T15:25:53.280" v="5012" actId="1076"/>
          <ac:spMkLst>
            <pc:docMk/>
            <pc:sldMk cId="2338759554" sldId="297"/>
            <ac:spMk id="6" creationId="{E9E2D8CD-67E6-FE65-9999-5A4169BD37F0}"/>
          </ac:spMkLst>
        </pc:spChg>
        <pc:spChg chg="add del mod">
          <ac:chgData name="vishnu nair" userId="e2c9128fa2d7f9cd" providerId="LiveId" clId="{DE58C95A-F557-4584-9BDA-EC9F544FBDB1}" dt="2024-01-07T15:49:48.711" v="5053" actId="478"/>
          <ac:spMkLst>
            <pc:docMk/>
            <pc:sldMk cId="2338759554" sldId="297"/>
            <ac:spMk id="7" creationId="{E6C3E797-205E-1712-AD38-D47339521461}"/>
          </ac:spMkLst>
        </pc:spChg>
        <pc:spChg chg="add mod">
          <ac:chgData name="vishnu nair" userId="e2c9128fa2d7f9cd" providerId="LiveId" clId="{DE58C95A-F557-4584-9BDA-EC9F544FBDB1}" dt="2024-01-07T15:52:27.024" v="5106" actId="1076"/>
          <ac:spMkLst>
            <pc:docMk/>
            <pc:sldMk cId="2338759554" sldId="297"/>
            <ac:spMk id="10" creationId="{CC9FA296-BD37-E8EE-1487-BD1D9C73CC8C}"/>
          </ac:spMkLst>
        </pc:spChg>
        <pc:spChg chg="mod">
          <ac:chgData name="vishnu nair" userId="e2c9128fa2d7f9cd" providerId="LiveId" clId="{DE58C95A-F557-4584-9BDA-EC9F544FBDB1}" dt="2024-01-07T15:25:35.953" v="5009" actId="1076"/>
          <ac:spMkLst>
            <pc:docMk/>
            <pc:sldMk cId="2338759554" sldId="297"/>
            <ac:spMk id="13" creationId="{8E3347FD-6C45-8094-902D-F6CB8A45444A}"/>
          </ac:spMkLst>
        </pc:spChg>
        <pc:spChg chg="mod">
          <ac:chgData name="vishnu nair" userId="e2c9128fa2d7f9cd" providerId="LiveId" clId="{DE58C95A-F557-4584-9BDA-EC9F544FBDB1}" dt="2024-01-07T17:26:35.128" v="5178" actId="207"/>
          <ac:spMkLst>
            <pc:docMk/>
            <pc:sldMk cId="2338759554" sldId="297"/>
            <ac:spMk id="14" creationId="{D1A8B8A5-28FD-7863-82C7-7334EAF306E4}"/>
          </ac:spMkLst>
        </pc:spChg>
        <pc:picChg chg="add del mod">
          <ac:chgData name="vishnu nair" userId="e2c9128fa2d7f9cd" providerId="LiveId" clId="{DE58C95A-F557-4584-9BDA-EC9F544FBDB1}" dt="2024-01-07T15:49:47.153" v="5052" actId="478"/>
          <ac:picMkLst>
            <pc:docMk/>
            <pc:sldMk cId="2338759554" sldId="297"/>
            <ac:picMk id="5" creationId="{532A7E31-9996-BA53-9ECD-52337CFFC9E3}"/>
          </ac:picMkLst>
        </pc:picChg>
        <pc:picChg chg="mod">
          <ac:chgData name="vishnu nair" userId="e2c9128fa2d7f9cd" providerId="LiveId" clId="{DE58C95A-F557-4584-9BDA-EC9F544FBDB1}" dt="2024-01-07T15:25:17.560" v="4998" actId="1076"/>
          <ac:picMkLst>
            <pc:docMk/>
            <pc:sldMk cId="2338759554" sldId="297"/>
            <ac:picMk id="9" creationId="{E5198741-07E2-DF22-6EE6-801FD650BA58}"/>
          </ac:picMkLst>
        </pc:picChg>
      </pc:sldChg>
      <pc:sldChg chg="delSp modSp add del mod">
        <pc:chgData name="vishnu nair" userId="e2c9128fa2d7f9cd" providerId="LiveId" clId="{DE58C95A-F557-4584-9BDA-EC9F544FBDB1}" dt="2024-01-07T17:15:35.441" v="5112" actId="2696"/>
        <pc:sldMkLst>
          <pc:docMk/>
          <pc:sldMk cId="3161766045" sldId="298"/>
        </pc:sldMkLst>
        <pc:spChg chg="mod">
          <ac:chgData name="vishnu nair" userId="e2c9128fa2d7f9cd" providerId="LiveId" clId="{DE58C95A-F557-4584-9BDA-EC9F544FBDB1}" dt="2024-01-07T15:48:45.679" v="5050" actId="1076"/>
          <ac:spMkLst>
            <pc:docMk/>
            <pc:sldMk cId="3161766045" sldId="298"/>
            <ac:spMk id="7" creationId="{E6C3E797-205E-1712-AD38-D47339521461}"/>
          </ac:spMkLst>
        </pc:spChg>
        <pc:spChg chg="mod">
          <ac:chgData name="vishnu nair" userId="e2c9128fa2d7f9cd" providerId="LiveId" clId="{DE58C95A-F557-4584-9BDA-EC9F544FBDB1}" dt="2024-01-07T15:48:59.175" v="5051" actId="1076"/>
          <ac:spMkLst>
            <pc:docMk/>
            <pc:sldMk cId="3161766045" sldId="298"/>
            <ac:spMk id="14" creationId="{D1A8B8A5-28FD-7863-82C7-7334EAF306E4}"/>
          </ac:spMkLst>
        </pc:spChg>
        <pc:picChg chg="del">
          <ac:chgData name="vishnu nair" userId="e2c9128fa2d7f9cd" providerId="LiveId" clId="{DE58C95A-F557-4584-9BDA-EC9F544FBDB1}" dt="2024-01-07T15:48:29.824" v="5047" actId="478"/>
          <ac:picMkLst>
            <pc:docMk/>
            <pc:sldMk cId="3161766045" sldId="298"/>
            <ac:picMk id="5" creationId="{532A7E31-9996-BA53-9ECD-52337CFFC9E3}"/>
          </ac:picMkLst>
        </pc:picChg>
      </pc:sldChg>
      <pc:sldChg chg="modSp add mod modTransition">
        <pc:chgData name="vishnu nair" userId="e2c9128fa2d7f9cd" providerId="LiveId" clId="{DE58C95A-F557-4584-9BDA-EC9F544FBDB1}" dt="2024-01-07T17:32:32.580" v="5193"/>
        <pc:sldMkLst>
          <pc:docMk/>
          <pc:sldMk cId="3755858707" sldId="298"/>
        </pc:sldMkLst>
        <pc:spChg chg="mod">
          <ac:chgData name="vishnu nair" userId="e2c9128fa2d7f9cd" providerId="LiveId" clId="{DE58C95A-F557-4584-9BDA-EC9F544FBDB1}" dt="2024-01-07T17:15:53.843" v="5124" actId="20577"/>
          <ac:spMkLst>
            <pc:docMk/>
            <pc:sldMk cId="3755858707" sldId="298"/>
            <ac:spMk id="10" creationId="{CC9FA296-BD37-E8EE-1487-BD1D9C73CC8C}"/>
          </ac:spMkLst>
        </pc:spChg>
        <pc:spChg chg="mod">
          <ac:chgData name="vishnu nair" userId="e2c9128fa2d7f9cd" providerId="LiveId" clId="{DE58C95A-F557-4584-9BDA-EC9F544FBDB1}" dt="2024-01-07T17:25:48.459" v="5175" actId="207"/>
          <ac:spMkLst>
            <pc:docMk/>
            <pc:sldMk cId="3755858707" sldId="298"/>
            <ac:spMk id="14" creationId="{D1A8B8A5-28FD-7863-82C7-7334EAF306E4}"/>
          </ac:spMkLst>
        </pc:spChg>
      </pc:sldChg>
      <pc:sldChg chg="add del">
        <pc:chgData name="vishnu nair" userId="e2c9128fa2d7f9cd" providerId="LiveId" clId="{DE58C95A-F557-4584-9BDA-EC9F544FBDB1}" dt="2024-01-07T15:26:19.665" v="5015" actId="2890"/>
        <pc:sldMkLst>
          <pc:docMk/>
          <pc:sldMk cId="4171570708" sldId="298"/>
        </pc:sldMkLst>
      </pc:sldChg>
      <pc:sldChg chg="modSp add mod modTransition">
        <pc:chgData name="vishnu nair" userId="e2c9128fa2d7f9cd" providerId="LiveId" clId="{DE58C95A-F557-4584-9BDA-EC9F544FBDB1}" dt="2024-01-07T17:32:40.572" v="5194"/>
        <pc:sldMkLst>
          <pc:docMk/>
          <pc:sldMk cId="1540184935" sldId="299"/>
        </pc:sldMkLst>
        <pc:spChg chg="mod">
          <ac:chgData name="vishnu nair" userId="e2c9128fa2d7f9cd" providerId="LiveId" clId="{DE58C95A-F557-4584-9BDA-EC9F544FBDB1}" dt="2024-01-07T17:21:55.648" v="5149" actId="14100"/>
          <ac:spMkLst>
            <pc:docMk/>
            <pc:sldMk cId="1540184935" sldId="299"/>
            <ac:spMk id="10" creationId="{CC9FA296-BD37-E8EE-1487-BD1D9C73CC8C}"/>
          </ac:spMkLst>
        </pc:spChg>
        <pc:spChg chg="mod">
          <ac:chgData name="vishnu nair" userId="e2c9128fa2d7f9cd" providerId="LiveId" clId="{DE58C95A-F557-4584-9BDA-EC9F544FBDB1}" dt="2024-01-07T17:31:26.600" v="5190" actId="207"/>
          <ac:spMkLst>
            <pc:docMk/>
            <pc:sldMk cId="1540184935" sldId="299"/>
            <ac:spMk id="14" creationId="{D1A8B8A5-28FD-7863-82C7-7334EAF306E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053B6-859B-2368-7DE8-6B79422C8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590F21-BB64-43D9-823A-E3EA40837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FB03E-A53C-2468-A115-5DBE04CAC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C70A-F15C-4CFD-AAF9-D3CCC3353E1F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514A1-2DAB-25B1-7CC8-E807EC92C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4A12F-F368-C61F-9978-CE4C8470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31EF-0E72-470C-A851-31B20FB8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85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6163A-7F55-043E-AC7D-7D1359387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21A285-D5D1-5D10-3941-C899B966B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D62EE-AD20-348A-1B2C-989D38201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C70A-F15C-4CFD-AAF9-D3CCC3353E1F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6C3AB-F1CD-A3FA-0736-1E212F679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D4D9E-1DBA-AF92-D607-E6948B74F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31EF-0E72-470C-A851-31B20FB8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43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369D3-1E1B-E8FA-E1ED-3EBE713898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CE6DE8-1012-3578-1DC2-1966F0133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BE788-22D9-7F06-BD35-6E76624E3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C70A-F15C-4CFD-AAF9-D3CCC3353E1F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FB965-7D96-32D8-B4E0-AE7D26DC1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DB5E5-D923-9EB6-7002-27C7335ED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31EF-0E72-470C-A851-31B20FB8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1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012B2-1407-D671-FBC5-4E8A24A17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6B998-005F-7E38-4291-FB6F90C87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8E17B-F033-6B46-701E-4CA5FBD02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C70A-F15C-4CFD-AAF9-D3CCC3353E1F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46CAF-3138-88D4-D1D4-28269B2E5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ED203-48F6-2556-5199-044D27CDF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31EF-0E72-470C-A851-31B20FB8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54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30174-1D79-A96B-0BA9-87CB80228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78BAE-BEF9-ED94-9E22-5C7494DF3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D8D3E-5A4C-2018-3084-7C64F1AD8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C70A-F15C-4CFD-AAF9-D3CCC3353E1F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9B950-6F5E-DE54-DBA9-56FDAEAAE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7137F-6647-EA77-4DC5-DFD5E1695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31EF-0E72-470C-A851-31B20FB8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6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153C9-69E8-E3BC-9FF4-B381B3E3F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25047-5520-D4DB-5A14-DE88E0C64E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AAB9A-A835-7273-2368-82C1ABD3A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932C6-6B29-AB24-B52C-0930A3797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C70A-F15C-4CFD-AAF9-D3CCC3353E1F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F3119-FBDC-01CE-0BF7-298092DB2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EAE02-03B6-6334-CA12-28FEDF051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31EF-0E72-470C-A851-31B20FB8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51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B25A1-BE56-22C2-F4F1-48E78797E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3F77E-7B8E-BFFB-5E08-1B70AA07F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191B2-77BA-2211-CE4D-6D736E956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81192-0648-4C58-4626-BC56277C28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C8B537-8DDD-B3B9-874A-876C9A77AF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05DD5E-0DED-AEBE-6F59-537CBF46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C70A-F15C-4CFD-AAF9-D3CCC3353E1F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5BB31D-7A44-B0E3-0101-7E5A84982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D1C2E5-861F-A8C2-5F9D-3FA6E6E08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31EF-0E72-470C-A851-31B20FB8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96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716F3-F73E-0758-18A7-82E783B85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B32D3-69B3-C128-CC65-80BDDE81C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C70A-F15C-4CFD-AAF9-D3CCC3353E1F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18702-54D1-2800-F5B9-E430A5909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F18400-7BAA-DF65-01FB-7B3B36F64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31EF-0E72-470C-A851-31B20FB8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3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8DCD39-EF7D-B87D-313B-E15EBE10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C70A-F15C-4CFD-AAF9-D3CCC3353E1F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7F7428-8D97-6CE5-D9D0-0689DE886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C1EDB-F922-2085-F5CC-67D76DB7A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31EF-0E72-470C-A851-31B20FB8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80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51B08-AE78-E8F5-A074-F3A5EA947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A8479-FF7F-891C-9A07-AEBCC742B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B4BB3-242A-6CC9-3EB1-5A1EAC165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F2A6D-E31C-7121-855D-870F2A2CF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C70A-F15C-4CFD-AAF9-D3CCC3353E1F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2BABA-FFD3-66F2-2353-54ED395CD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8A5B1-415D-59D1-EB46-D77C1CE6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31EF-0E72-470C-A851-31B20FB8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86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508DD-817D-242E-EAC5-C82D80F5E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0A7243-CA0D-1771-C620-8CC182487A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1E739-B55F-F9B3-6621-8641FBF79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5132F-CB47-F3CA-ECF6-93EB02CA8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C70A-F15C-4CFD-AAF9-D3CCC3353E1F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E0495-25FE-86FA-87EE-FD2986D47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0C748-679A-A95E-8362-264912DDD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31EF-0E72-470C-A851-31B20FB8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B970C3-F6CF-F8AE-685C-C40239695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7AC89-0810-9D78-ECF1-257A9216B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EEC66-8736-DF1E-F7D0-E21A4A6B23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AC70A-F15C-4CFD-AAF9-D3CCC3353E1F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C537E-8506-CEFB-1936-43BB232629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7903C-8783-131A-6ADB-77064841FE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D31EF-0E72-470C-A851-31B20FB8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8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3E0B22-6B75-7668-99B3-AFEB58FE3B99}"/>
              </a:ext>
            </a:extLst>
          </p:cNvPr>
          <p:cNvSpPr txBox="1"/>
          <p:nvPr/>
        </p:nvSpPr>
        <p:spPr>
          <a:xfrm>
            <a:off x="560717" y="1788104"/>
            <a:ext cx="35806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03347C-D7A6-7B2B-E3D2-163C9ACD07B5}"/>
              </a:ext>
            </a:extLst>
          </p:cNvPr>
          <p:cNvSpPr txBox="1"/>
          <p:nvPr/>
        </p:nvSpPr>
        <p:spPr>
          <a:xfrm>
            <a:off x="10127518" y="5549384"/>
            <a:ext cx="1747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ABADS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FC0242-B512-3BA9-05AA-DEA859452E62}"/>
              </a:ext>
            </a:extLst>
          </p:cNvPr>
          <p:cNvSpPr txBox="1"/>
          <p:nvPr/>
        </p:nvSpPr>
        <p:spPr>
          <a:xfrm>
            <a:off x="10127518" y="6032778"/>
            <a:ext cx="2011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11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D7FCD3-EDE2-E722-E2E8-9B305F3912B2}"/>
              </a:ext>
            </a:extLst>
          </p:cNvPr>
          <p:cNvSpPr txBox="1"/>
          <p:nvPr/>
        </p:nvSpPr>
        <p:spPr>
          <a:xfrm>
            <a:off x="10127518" y="5081461"/>
            <a:ext cx="2384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Vishnu Nair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F8A7B6-D155-18DD-D729-272E10C3FDF2}"/>
              </a:ext>
            </a:extLst>
          </p:cNvPr>
          <p:cNvSpPr txBox="1"/>
          <p:nvPr/>
        </p:nvSpPr>
        <p:spPr>
          <a:xfrm>
            <a:off x="4141385" y="1758652"/>
            <a:ext cx="62649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88AD44-3EC0-373C-9983-95C900F94DCA}"/>
              </a:ext>
            </a:extLst>
          </p:cNvPr>
          <p:cNvSpPr txBox="1"/>
          <p:nvPr/>
        </p:nvSpPr>
        <p:spPr>
          <a:xfrm>
            <a:off x="560717" y="188992"/>
            <a:ext cx="33018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F.D.A</a:t>
            </a:r>
          </a:p>
        </p:txBody>
      </p:sp>
    </p:spTree>
    <p:extLst>
      <p:ext uri="{BB962C8B-B14F-4D97-AF65-F5344CB8AC3E}">
        <p14:creationId xmlns:p14="http://schemas.microsoft.com/office/powerpoint/2010/main" val="3824921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CB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D78BBE-9D26-9D58-A63C-7204F4043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blue and white logo&#10;&#10;Description automatically generated">
            <a:extLst>
              <a:ext uri="{FF2B5EF4-FFF2-40B4-BE49-F238E27FC236}">
                <a16:creationId xmlns:a16="http://schemas.microsoft.com/office/drawing/2014/main" id="{28D2A4BC-FF39-855D-B8F2-96B5EC955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" y="315233"/>
            <a:ext cx="10027920" cy="6227532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70D793B-7A62-B18A-310C-28E4030E3B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94D9E0-A835-248C-80A1-E57ECBE4FA34}"/>
              </a:ext>
            </a:extLst>
          </p:cNvPr>
          <p:cNvSpPr txBox="1"/>
          <p:nvPr/>
        </p:nvSpPr>
        <p:spPr>
          <a:xfrm>
            <a:off x="7735053" y="1443840"/>
            <a:ext cx="44569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F9F9F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 1 holds a substantial 50% share in the marketing category.</a:t>
            </a:r>
          </a:p>
          <a:p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45% by Code 2.</a:t>
            </a:r>
          </a:p>
          <a:p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26% by Code 3.</a:t>
            </a:r>
          </a:p>
          <a:p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4% by Code 4.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C32868-D7B6-B89E-03D8-73A97B6B8956}"/>
              </a:ext>
            </a:extLst>
          </p:cNvPr>
          <p:cNvSpPr txBox="1"/>
          <p:nvPr/>
        </p:nvSpPr>
        <p:spPr>
          <a:xfrm>
            <a:off x="-1" y="0"/>
            <a:ext cx="7941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MARKETING STATUS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B3833C-4D23-B977-BD4F-4B6C26EDB35D}"/>
              </a:ext>
            </a:extLst>
          </p:cNvPr>
          <p:cNvSpPr txBox="1"/>
          <p:nvPr/>
        </p:nvSpPr>
        <p:spPr>
          <a:xfrm>
            <a:off x="1" y="595279"/>
            <a:ext cx="3912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MARKETING STATUS</a:t>
            </a:r>
          </a:p>
        </p:txBody>
      </p:sp>
      <p:pic>
        <p:nvPicPr>
          <p:cNvPr id="7" name="Picture 6" descr="A bar graph with different colored squares">
            <a:extLst>
              <a:ext uri="{FF2B5EF4-FFF2-40B4-BE49-F238E27FC236}">
                <a16:creationId xmlns:a16="http://schemas.microsoft.com/office/drawing/2014/main" id="{8EA2EC0B-E4C2-2B23-1DCC-516514350B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83" y="1179865"/>
            <a:ext cx="7528868" cy="5144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49172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CB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6A078D-4A1E-A676-E610-0F468788F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C5E5D9B-21F2-D1B5-27B4-339D1DA1EFE8}"/>
              </a:ext>
            </a:extLst>
          </p:cNvPr>
          <p:cNvSpPr/>
          <p:nvPr/>
        </p:nvSpPr>
        <p:spPr>
          <a:xfrm>
            <a:off x="627181" y="831907"/>
            <a:ext cx="2659013" cy="3141112"/>
          </a:xfrm>
          <a:prstGeom prst="roundRect">
            <a:avLst>
              <a:gd name="adj" fmla="val 846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C9A22C-5FF2-010E-71CE-AA177FCCEB5F}"/>
              </a:ext>
            </a:extLst>
          </p:cNvPr>
          <p:cNvSpPr txBox="1"/>
          <p:nvPr/>
        </p:nvSpPr>
        <p:spPr>
          <a:xfrm>
            <a:off x="-1" y="0"/>
            <a:ext cx="7199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MARKETING STATUS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04DD69-535C-A2BA-6585-1776FC11C364}"/>
              </a:ext>
            </a:extLst>
          </p:cNvPr>
          <p:cNvSpPr txBox="1"/>
          <p:nvPr/>
        </p:nvSpPr>
        <p:spPr>
          <a:xfrm>
            <a:off x="1288293" y="907321"/>
            <a:ext cx="1504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424B66-D293-3377-20EC-8CBF138E2431}"/>
              </a:ext>
            </a:extLst>
          </p:cNvPr>
          <p:cNvSpPr txBox="1"/>
          <p:nvPr/>
        </p:nvSpPr>
        <p:spPr>
          <a:xfrm>
            <a:off x="3368233" y="1473353"/>
            <a:ext cx="26590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C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biggest overall contributor till the year 2016 was </a:t>
            </a:r>
            <a:r>
              <a:rPr lang="en-US" sz="2400" b="1" i="1" dirty="0">
                <a:solidFill>
                  <a:srgbClr val="007C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HOSPIRA </a:t>
            </a:r>
            <a:r>
              <a:rPr lang="en-US" sz="2400" dirty="0">
                <a:solidFill>
                  <a:srgbClr val="007C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2400" b="1" i="1" dirty="0">
                <a:solidFill>
                  <a:srgbClr val="007C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7C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total approvals of </a:t>
            </a:r>
            <a:r>
              <a:rPr lang="en-US" sz="2400" b="1" i="1" dirty="0">
                <a:solidFill>
                  <a:srgbClr val="007C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6.8K.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FE53F9-418E-3AB7-614E-363331783950}"/>
              </a:ext>
            </a:extLst>
          </p:cNvPr>
          <p:cNvSpPr txBox="1"/>
          <p:nvPr/>
        </p:nvSpPr>
        <p:spPr>
          <a:xfrm>
            <a:off x="3804519" y="831907"/>
            <a:ext cx="1504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7C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B0F4A7-30F5-A999-9C73-1C6A2089A1CC}"/>
              </a:ext>
            </a:extLst>
          </p:cNvPr>
          <p:cNvSpPr txBox="1"/>
          <p:nvPr/>
        </p:nvSpPr>
        <p:spPr>
          <a:xfrm>
            <a:off x="5968418" y="1473353"/>
            <a:ext cx="26590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C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biggest overall contributor till the year 2016 was </a:t>
            </a:r>
            <a:r>
              <a:rPr lang="en-US" sz="2400" b="1" i="1" dirty="0">
                <a:solidFill>
                  <a:srgbClr val="007C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HOSPIRA </a:t>
            </a:r>
            <a:r>
              <a:rPr lang="en-US" sz="2400" dirty="0">
                <a:solidFill>
                  <a:srgbClr val="007C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2400" b="1" i="1" dirty="0">
                <a:solidFill>
                  <a:srgbClr val="007C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7C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total approvals of </a:t>
            </a:r>
            <a:r>
              <a:rPr lang="en-US" sz="2400" b="1" i="1" dirty="0">
                <a:solidFill>
                  <a:srgbClr val="007C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6.8K.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50B3B5-3469-7775-50A0-B6A457EC85AF}"/>
              </a:ext>
            </a:extLst>
          </p:cNvPr>
          <p:cNvSpPr txBox="1"/>
          <p:nvPr/>
        </p:nvSpPr>
        <p:spPr>
          <a:xfrm>
            <a:off x="6404704" y="831907"/>
            <a:ext cx="1504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7C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7869BC-A8F5-0286-2765-8C136D5D081E}"/>
              </a:ext>
            </a:extLst>
          </p:cNvPr>
          <p:cNvSpPr txBox="1"/>
          <p:nvPr/>
        </p:nvSpPr>
        <p:spPr>
          <a:xfrm>
            <a:off x="8568603" y="1458876"/>
            <a:ext cx="26590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C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biggest overall contributor till the year 2016 was </a:t>
            </a:r>
            <a:r>
              <a:rPr lang="en-US" sz="2400" b="1" i="1" dirty="0">
                <a:solidFill>
                  <a:srgbClr val="007C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HOSPIRA </a:t>
            </a:r>
            <a:r>
              <a:rPr lang="en-US" sz="2400" dirty="0">
                <a:solidFill>
                  <a:srgbClr val="007C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2400" b="1" i="1" dirty="0">
                <a:solidFill>
                  <a:srgbClr val="007C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7C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total approvals of </a:t>
            </a:r>
            <a:r>
              <a:rPr lang="en-US" sz="2400" b="1" i="1" dirty="0">
                <a:solidFill>
                  <a:srgbClr val="007C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6.8K.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1DCF41-A6E6-2F79-D61F-FA5BADC2C4B1}"/>
              </a:ext>
            </a:extLst>
          </p:cNvPr>
          <p:cNvSpPr txBox="1"/>
          <p:nvPr/>
        </p:nvSpPr>
        <p:spPr>
          <a:xfrm>
            <a:off x="9004889" y="817430"/>
            <a:ext cx="1504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7C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4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0C81D88-8CCB-D6DB-7561-222893BD0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50" y="4408647"/>
            <a:ext cx="10024390" cy="198057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65FC0B0-94E3-247B-A3C1-D4BB901AC1AB}"/>
              </a:ext>
            </a:extLst>
          </p:cNvPr>
          <p:cNvSpPr txBox="1"/>
          <p:nvPr/>
        </p:nvSpPr>
        <p:spPr>
          <a:xfrm>
            <a:off x="4687747" y="1062739"/>
            <a:ext cx="65398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successful form of drug for the Product Marketing status 1 is </a:t>
            </a:r>
            <a:r>
              <a:rPr lang="en-US" sz="24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total approvals of </a:t>
            </a:r>
            <a:r>
              <a:rPr lang="en-US" sz="24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9.42K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Drug with the highest % of approvals in Product Marketing status 1 is </a:t>
            </a:r>
            <a:r>
              <a:rPr lang="en-US" sz="24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RISPERDONE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at </a:t>
            </a:r>
            <a:r>
              <a:rPr lang="en-US" sz="24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26.78%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28158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CB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23A27F-B0F5-98D5-9B8A-B2AC13183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8E6BAE5-1E79-CC3C-380B-BAD7B8D14317}"/>
              </a:ext>
            </a:extLst>
          </p:cNvPr>
          <p:cNvSpPr/>
          <p:nvPr/>
        </p:nvSpPr>
        <p:spPr>
          <a:xfrm>
            <a:off x="3300799" y="831907"/>
            <a:ext cx="2659013" cy="3141112"/>
          </a:xfrm>
          <a:prstGeom prst="roundRect">
            <a:avLst>
              <a:gd name="adj" fmla="val 8469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7E56F4-6AB3-F904-2A9A-2F2C37909B3E}"/>
              </a:ext>
            </a:extLst>
          </p:cNvPr>
          <p:cNvSpPr txBox="1"/>
          <p:nvPr/>
        </p:nvSpPr>
        <p:spPr>
          <a:xfrm>
            <a:off x="-1" y="0"/>
            <a:ext cx="7199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MARKETING STATUS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1C72E5-CEE6-F256-2AD4-B70551F906D7}"/>
              </a:ext>
            </a:extLst>
          </p:cNvPr>
          <p:cNvSpPr txBox="1"/>
          <p:nvPr/>
        </p:nvSpPr>
        <p:spPr>
          <a:xfrm>
            <a:off x="3966645" y="851126"/>
            <a:ext cx="1504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F9CBF3-6CD8-D67E-AB0A-621BFCA75CFD}"/>
              </a:ext>
            </a:extLst>
          </p:cNvPr>
          <p:cNvSpPr txBox="1"/>
          <p:nvPr/>
        </p:nvSpPr>
        <p:spPr>
          <a:xfrm>
            <a:off x="5968418" y="1473353"/>
            <a:ext cx="26590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C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biggest overall contributor till the year 2016 was </a:t>
            </a:r>
            <a:r>
              <a:rPr lang="en-US" sz="2400" b="1" i="1" dirty="0">
                <a:solidFill>
                  <a:srgbClr val="007C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HOSPIRA </a:t>
            </a:r>
            <a:r>
              <a:rPr lang="en-US" sz="2400" dirty="0">
                <a:solidFill>
                  <a:srgbClr val="007C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2400" b="1" i="1" dirty="0">
                <a:solidFill>
                  <a:srgbClr val="007C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7C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total approvals of </a:t>
            </a:r>
            <a:r>
              <a:rPr lang="en-US" sz="2400" b="1" i="1" dirty="0">
                <a:solidFill>
                  <a:srgbClr val="007C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6.8K.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33F296-F92D-DD07-9B15-0FECBC1CF325}"/>
              </a:ext>
            </a:extLst>
          </p:cNvPr>
          <p:cNvSpPr txBox="1"/>
          <p:nvPr/>
        </p:nvSpPr>
        <p:spPr>
          <a:xfrm>
            <a:off x="6404704" y="831907"/>
            <a:ext cx="1504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7C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AA86BB-199F-C5DD-274B-8788C8317807}"/>
              </a:ext>
            </a:extLst>
          </p:cNvPr>
          <p:cNvSpPr txBox="1"/>
          <p:nvPr/>
        </p:nvSpPr>
        <p:spPr>
          <a:xfrm>
            <a:off x="8568603" y="1458876"/>
            <a:ext cx="26590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C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biggest overall contributor till the year 2016 was </a:t>
            </a:r>
            <a:r>
              <a:rPr lang="en-US" sz="2400" b="1" i="1" dirty="0">
                <a:solidFill>
                  <a:srgbClr val="007C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HOSPIRA </a:t>
            </a:r>
            <a:r>
              <a:rPr lang="en-US" sz="2400" dirty="0">
                <a:solidFill>
                  <a:srgbClr val="007C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2400" b="1" i="1" dirty="0">
                <a:solidFill>
                  <a:srgbClr val="007C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7C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total approvals of </a:t>
            </a:r>
            <a:r>
              <a:rPr lang="en-US" sz="2400" b="1" i="1" dirty="0">
                <a:solidFill>
                  <a:srgbClr val="007C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6.8K.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73E044-D530-6E4B-16E8-34810AD00D4E}"/>
              </a:ext>
            </a:extLst>
          </p:cNvPr>
          <p:cNvSpPr txBox="1"/>
          <p:nvPr/>
        </p:nvSpPr>
        <p:spPr>
          <a:xfrm>
            <a:off x="9004889" y="817430"/>
            <a:ext cx="1504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7C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674FD7-1893-C4B7-7961-9561AC541ADA}"/>
              </a:ext>
            </a:extLst>
          </p:cNvPr>
          <p:cNvSpPr txBox="1"/>
          <p:nvPr/>
        </p:nvSpPr>
        <p:spPr>
          <a:xfrm>
            <a:off x="5916246" y="966432"/>
            <a:ext cx="59130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successful form of drug for the Product Marketing status 1 is </a:t>
            </a:r>
            <a:r>
              <a:rPr lang="en-US" sz="24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total approvals of </a:t>
            </a:r>
            <a:r>
              <a:rPr lang="en-US" sz="24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352.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Drug with the highest % of approvals in Product Marketing status 1 is </a:t>
            </a:r>
            <a:r>
              <a:rPr lang="en-US" sz="24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IBUPROFEN</a:t>
            </a:r>
          </a:p>
          <a:p>
            <a:pPr algn="ctr"/>
            <a:r>
              <a:rPr lang="en-US" sz="24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100%</a:t>
            </a:r>
          </a:p>
          <a:p>
            <a:endParaRPr lang="en-US" sz="2400" b="1" i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774AE4-2D3A-B4B5-D592-4FA4317D5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010" y="4608699"/>
            <a:ext cx="9975606" cy="196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7263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CB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9BB63B-90B8-56B1-BCF5-765260774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8FCE4C5-3FE9-F43C-90D9-8354B3421EEF}"/>
              </a:ext>
            </a:extLst>
          </p:cNvPr>
          <p:cNvSpPr/>
          <p:nvPr/>
        </p:nvSpPr>
        <p:spPr>
          <a:xfrm>
            <a:off x="5909590" y="831907"/>
            <a:ext cx="2659013" cy="3141112"/>
          </a:xfrm>
          <a:prstGeom prst="roundRect">
            <a:avLst>
              <a:gd name="adj" fmla="val 8469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4C3A73-E4E6-68E6-9921-0675AF99B33C}"/>
              </a:ext>
            </a:extLst>
          </p:cNvPr>
          <p:cNvSpPr txBox="1"/>
          <p:nvPr/>
        </p:nvSpPr>
        <p:spPr>
          <a:xfrm>
            <a:off x="-1" y="0"/>
            <a:ext cx="7199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MARKETING STATUS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592D50-DAE4-89F1-413B-0C5BEAE28A5B}"/>
              </a:ext>
            </a:extLst>
          </p:cNvPr>
          <p:cNvSpPr txBox="1"/>
          <p:nvPr/>
        </p:nvSpPr>
        <p:spPr>
          <a:xfrm>
            <a:off x="6404704" y="831907"/>
            <a:ext cx="1504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308CE7-6059-F661-E101-3F7423F434EF}"/>
              </a:ext>
            </a:extLst>
          </p:cNvPr>
          <p:cNvSpPr txBox="1"/>
          <p:nvPr/>
        </p:nvSpPr>
        <p:spPr>
          <a:xfrm>
            <a:off x="8568603" y="1458876"/>
            <a:ext cx="26590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C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biggest overall contributor till the year 2016 was </a:t>
            </a:r>
            <a:r>
              <a:rPr lang="en-US" sz="2400" b="1" i="1" dirty="0">
                <a:solidFill>
                  <a:srgbClr val="007C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HOSPIRA </a:t>
            </a:r>
            <a:r>
              <a:rPr lang="en-US" sz="2400" dirty="0">
                <a:solidFill>
                  <a:srgbClr val="007C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2400" b="1" i="1" dirty="0">
                <a:solidFill>
                  <a:srgbClr val="007C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7C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total approvals of </a:t>
            </a:r>
            <a:r>
              <a:rPr lang="en-US" sz="2400" b="1" i="1" dirty="0">
                <a:solidFill>
                  <a:srgbClr val="007C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6.8K.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92AF9B-8D8F-489B-C2A4-9B4C94746B3D}"/>
              </a:ext>
            </a:extLst>
          </p:cNvPr>
          <p:cNvSpPr txBox="1"/>
          <p:nvPr/>
        </p:nvSpPr>
        <p:spPr>
          <a:xfrm>
            <a:off x="9004889" y="817430"/>
            <a:ext cx="1504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7C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3C8EC-AB7A-9F38-BABF-686ECAF11054}"/>
              </a:ext>
            </a:extLst>
          </p:cNvPr>
          <p:cNvSpPr txBox="1"/>
          <p:nvPr/>
        </p:nvSpPr>
        <p:spPr>
          <a:xfrm>
            <a:off x="-56116" y="1089544"/>
            <a:ext cx="59130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successful form of drug for the Product Marketing status 1 is </a:t>
            </a:r>
            <a:r>
              <a:rPr lang="en-US" sz="24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INJECTIBLE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total approvals of </a:t>
            </a:r>
            <a:r>
              <a:rPr lang="en-US" sz="24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2.83K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i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Drug with the highest % of approvals in Product Marketing status 1 is </a:t>
            </a:r>
            <a:r>
              <a:rPr lang="en-US" sz="24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HYDROCODONE BITARTRATE AND ACETAMINOPHEN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at </a:t>
            </a:r>
            <a:r>
              <a:rPr lang="en-US" sz="24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28.95%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i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i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A69588-0C30-47C4-DFAB-AE181874A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79" y="4385576"/>
            <a:ext cx="10207406" cy="204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6081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CB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96AA24-ADB5-3384-D31B-035287494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5BE392B-B1E5-E1C0-CC81-2302A62C1167}"/>
              </a:ext>
            </a:extLst>
          </p:cNvPr>
          <p:cNvSpPr/>
          <p:nvPr/>
        </p:nvSpPr>
        <p:spPr>
          <a:xfrm>
            <a:off x="8503059" y="831907"/>
            <a:ext cx="2659013" cy="3141112"/>
          </a:xfrm>
          <a:prstGeom prst="roundRect">
            <a:avLst>
              <a:gd name="adj" fmla="val 8469"/>
            </a:avLst>
          </a:prstGeom>
          <a:solidFill>
            <a:srgbClr val="2D21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A100F4-3BD1-CCBE-0F77-BB6B4CE99054}"/>
              </a:ext>
            </a:extLst>
          </p:cNvPr>
          <p:cNvSpPr txBox="1"/>
          <p:nvPr/>
        </p:nvSpPr>
        <p:spPr>
          <a:xfrm>
            <a:off x="-1" y="0"/>
            <a:ext cx="7199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MARKETING STATUS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FB2FB1-CAA5-BEAC-DD3F-AE053964BE1C}"/>
              </a:ext>
            </a:extLst>
          </p:cNvPr>
          <p:cNvSpPr txBox="1"/>
          <p:nvPr/>
        </p:nvSpPr>
        <p:spPr>
          <a:xfrm>
            <a:off x="9166935" y="831907"/>
            <a:ext cx="1504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92C8A7-BDC9-FCED-9A51-D377DB2D62DB}"/>
              </a:ext>
            </a:extLst>
          </p:cNvPr>
          <p:cNvSpPr txBox="1"/>
          <p:nvPr/>
        </p:nvSpPr>
        <p:spPr>
          <a:xfrm>
            <a:off x="633859" y="1490008"/>
            <a:ext cx="77301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successful form of drug for the Product Marketing status 1 is </a:t>
            </a:r>
            <a:r>
              <a:rPr lang="en-US" sz="24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total approvals of </a:t>
            </a:r>
            <a:r>
              <a:rPr lang="en-US" sz="24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i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Drug with the highest % of approvals in Product Marketing status 1 is </a:t>
            </a:r>
            <a:r>
              <a:rPr lang="en-US" sz="2400" b="1" i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LAMOTRIGINE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en-US" sz="24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83.33%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i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i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2F99E5-2EA0-BFBF-7252-83A415650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00" y="4378720"/>
            <a:ext cx="10142597" cy="205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5812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CB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94A775-EE10-2204-4995-D46CF9017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blue and white logo&#10;&#10;Description automatically generated">
            <a:extLst>
              <a:ext uri="{FF2B5EF4-FFF2-40B4-BE49-F238E27FC236}">
                <a16:creationId xmlns:a16="http://schemas.microsoft.com/office/drawing/2014/main" id="{840BCB69-E083-A684-2DFA-767863379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" y="315233"/>
            <a:ext cx="10027920" cy="6227532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035197B-647E-510A-41EC-F24942978A1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E3CD23-CFD9-4DEE-36AD-CACD90238EB4}"/>
              </a:ext>
            </a:extLst>
          </p:cNvPr>
          <p:cNvSpPr txBox="1"/>
          <p:nvPr/>
        </p:nvSpPr>
        <p:spPr>
          <a:xfrm>
            <a:off x="0" y="321065"/>
            <a:ext cx="5176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Therapeutic Equivalence</a:t>
            </a:r>
            <a:endParaRPr lang="en-US" sz="3600" b="1" i="1" dirty="0">
              <a:solidFill>
                <a:schemeClr val="bg1"/>
              </a:solidFill>
            </a:endParaRPr>
          </a:p>
        </p:txBody>
      </p:sp>
      <p:pic>
        <p:nvPicPr>
          <p:cNvPr id="7" name="Picture 6" descr="A blue bar graph with white text">
            <a:extLst>
              <a:ext uri="{FF2B5EF4-FFF2-40B4-BE49-F238E27FC236}">
                <a16:creationId xmlns:a16="http://schemas.microsoft.com/office/drawing/2014/main" id="{F6D91ACC-880E-98D8-9519-0386F13EA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52" y="1361985"/>
            <a:ext cx="7762950" cy="4198638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C6217D-D8B2-71F3-7EEC-F0799D0042B0}"/>
              </a:ext>
            </a:extLst>
          </p:cNvPr>
          <p:cNvSpPr txBox="1"/>
          <p:nvPr/>
        </p:nvSpPr>
        <p:spPr>
          <a:xfrm>
            <a:off x="8217851" y="1361985"/>
            <a:ext cx="37929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F9F9F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realm of Therapeutic Equivalence code, AB stands as the unparalleled champion, securing an astounding total of 10.26K approvals an emblem of excellence and distinction.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7063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CB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1FF6B1-E298-A1B0-27BD-B9EF37C3D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blue and white logo&#10;&#10;Description automatically generated">
            <a:extLst>
              <a:ext uri="{FF2B5EF4-FFF2-40B4-BE49-F238E27FC236}">
                <a16:creationId xmlns:a16="http://schemas.microsoft.com/office/drawing/2014/main" id="{9DE4036F-5CDC-A399-D3BD-F0FEC5D7F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" y="315233"/>
            <a:ext cx="10027920" cy="6227532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EDA0D7C-3132-D719-6D0F-D29CBD1E1A6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8A031A-9B7B-83FE-FE88-37FF1F336F31}"/>
              </a:ext>
            </a:extLst>
          </p:cNvPr>
          <p:cNvSpPr txBox="1"/>
          <p:nvPr/>
        </p:nvSpPr>
        <p:spPr>
          <a:xfrm>
            <a:off x="2233914" y="2381358"/>
            <a:ext cx="85884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96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3773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3000" contrast="-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2AE4BD1-AB89-64AE-D781-C8F9DA7970C7}"/>
              </a:ext>
            </a:extLst>
          </p:cNvPr>
          <p:cNvSpPr/>
          <p:nvPr/>
        </p:nvSpPr>
        <p:spPr>
          <a:xfrm>
            <a:off x="2668270" y="2423160"/>
            <a:ext cx="6855460" cy="10058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Magnifying glass with solid fill">
            <a:extLst>
              <a:ext uri="{FF2B5EF4-FFF2-40B4-BE49-F238E27FC236}">
                <a16:creationId xmlns:a16="http://schemas.microsoft.com/office/drawing/2014/main" id="{FE485C8D-A10D-0237-D765-897EA128C7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24480" y="2468880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60420E-C226-1867-16F1-5BB62BE4B1AF}"/>
              </a:ext>
            </a:extLst>
          </p:cNvPr>
          <p:cNvSpPr txBox="1"/>
          <p:nvPr/>
        </p:nvSpPr>
        <p:spPr>
          <a:xfrm>
            <a:off x="4016416" y="2468880"/>
            <a:ext cx="4166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FDA ?</a:t>
            </a:r>
          </a:p>
        </p:txBody>
      </p:sp>
    </p:spTree>
    <p:extLst>
      <p:ext uri="{BB962C8B-B14F-4D97-AF65-F5344CB8AC3E}">
        <p14:creationId xmlns:p14="http://schemas.microsoft.com/office/powerpoint/2010/main" val="31187818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3000" contrast="-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AAF034-C9A5-37D0-6899-6AF86C7E13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55A12D6-F9E9-5255-7F77-326D6CDC4B1B}"/>
              </a:ext>
            </a:extLst>
          </p:cNvPr>
          <p:cNvSpPr/>
          <p:nvPr/>
        </p:nvSpPr>
        <p:spPr>
          <a:xfrm>
            <a:off x="916329" y="802705"/>
            <a:ext cx="10359342" cy="10058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Magnifying glass with solid fill">
            <a:extLst>
              <a:ext uri="{FF2B5EF4-FFF2-40B4-BE49-F238E27FC236}">
                <a16:creationId xmlns:a16="http://schemas.microsoft.com/office/drawing/2014/main" id="{1F35415C-F07D-2DCD-CFAF-1FC8F81D5A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2539" y="848425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596741-6EAA-47EC-4B88-6D22F0355D99}"/>
              </a:ext>
            </a:extLst>
          </p:cNvPr>
          <p:cNvSpPr txBox="1"/>
          <p:nvPr/>
        </p:nvSpPr>
        <p:spPr>
          <a:xfrm>
            <a:off x="4012557" y="931828"/>
            <a:ext cx="4166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FDA ?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69FD817-DC5B-ECBC-AF53-FADF0AE6DDBF}"/>
              </a:ext>
            </a:extLst>
          </p:cNvPr>
          <p:cNvSpPr/>
          <p:nvPr/>
        </p:nvSpPr>
        <p:spPr>
          <a:xfrm>
            <a:off x="916329" y="1762825"/>
            <a:ext cx="10359342" cy="3781448"/>
          </a:xfrm>
          <a:prstGeom prst="roundRect">
            <a:avLst>
              <a:gd name="adj" fmla="val 200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157276-27E4-FC65-B68D-CBB75A44DF5A}"/>
              </a:ext>
            </a:extLst>
          </p:cNvPr>
          <p:cNvSpPr txBox="1"/>
          <p:nvPr/>
        </p:nvSpPr>
        <p:spPr>
          <a:xfrm>
            <a:off x="1082184" y="1808545"/>
            <a:ext cx="1011053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Championing the enhancement of public health, it contribute to expediting groundbreaking innovations that elevate the efficacy, safety, and accessibility of medical products. Additionally, I am dedicated to empowering the public with precise, science-based information, ensuring they can utilize medical products and nourishment to uphold and enhance their well-being.</a:t>
            </a:r>
          </a:p>
        </p:txBody>
      </p:sp>
    </p:spTree>
    <p:extLst>
      <p:ext uri="{BB962C8B-B14F-4D97-AF65-F5344CB8AC3E}">
        <p14:creationId xmlns:p14="http://schemas.microsoft.com/office/powerpoint/2010/main" val="7257963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CB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656098-F5B9-2B20-FABC-6ABBEB42C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blue and white logo&#10;&#10;Description automatically generated">
            <a:extLst>
              <a:ext uri="{FF2B5EF4-FFF2-40B4-BE49-F238E27FC236}">
                <a16:creationId xmlns:a16="http://schemas.microsoft.com/office/drawing/2014/main" id="{F60E0123-F1A3-8FE7-6AF7-2EF8A35DA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" y="315233"/>
            <a:ext cx="10027920" cy="6227532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190B882-FC80-5CF1-0371-2D7B5A9D3D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A graph with lines and numbers">
            <a:extLst>
              <a:ext uri="{FF2B5EF4-FFF2-40B4-BE49-F238E27FC236}">
                <a16:creationId xmlns:a16="http://schemas.microsoft.com/office/drawing/2014/main" id="{B71D8DF3-FA39-5228-5CD5-B2D2AD1E7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0921"/>
            <a:ext cx="9547727" cy="4166031"/>
          </a:xfrm>
          <a:prstGeom prst="rect">
            <a:avLst/>
          </a:prstGeom>
          <a:scene3d>
            <a:camera prst="perspectiveContrastingRightFacing"/>
            <a:lightRig rig="threePt" dir="t"/>
          </a:scene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8061F1-3BDE-5537-2966-3CFFD7AFA216}"/>
              </a:ext>
            </a:extLst>
          </p:cNvPr>
          <p:cNvSpPr txBox="1"/>
          <p:nvPr/>
        </p:nvSpPr>
        <p:spPr>
          <a:xfrm>
            <a:off x="0" y="389105"/>
            <a:ext cx="5509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DRUG APPROVAL RATE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99255C-43A4-BFCF-4CF7-586A0AA1E579}"/>
              </a:ext>
            </a:extLst>
          </p:cNvPr>
          <p:cNvSpPr txBox="1"/>
          <p:nvPr/>
        </p:nvSpPr>
        <p:spPr>
          <a:xfrm>
            <a:off x="7736974" y="1312977"/>
            <a:ext cx="43469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commencement of the steadfastly proportional drug approval rate traces back to the illustrious year of 1973.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1D893-1A13-EFB5-5917-26F7FB3F6962}"/>
              </a:ext>
            </a:extLst>
          </p:cNvPr>
          <p:cNvSpPr txBox="1"/>
          <p:nvPr/>
        </p:nvSpPr>
        <p:spPr>
          <a:xfrm>
            <a:off x="7736974" y="3671938"/>
            <a:ext cx="43469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ascent embarked from a modest 289 approvals, marking the inception of a noteworthy upward trajectory</a:t>
            </a:r>
          </a:p>
        </p:txBody>
      </p:sp>
    </p:spTree>
    <p:extLst>
      <p:ext uri="{BB962C8B-B14F-4D97-AF65-F5344CB8AC3E}">
        <p14:creationId xmlns:p14="http://schemas.microsoft.com/office/powerpoint/2010/main" val="31449745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CB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0E78C8-4CA4-A5E5-EBE4-9EAF0F075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blue and white logo&#10;&#10;Description automatically generated">
            <a:extLst>
              <a:ext uri="{FF2B5EF4-FFF2-40B4-BE49-F238E27FC236}">
                <a16:creationId xmlns:a16="http://schemas.microsoft.com/office/drawing/2014/main" id="{5AF2E506-1165-CFA8-48FD-F91B82370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" y="315233"/>
            <a:ext cx="10027920" cy="6227532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0E8B53F-3B68-97A4-C5C8-CBD83F58786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with numbers and a line">
            <a:extLst>
              <a:ext uri="{FF2B5EF4-FFF2-40B4-BE49-F238E27FC236}">
                <a16:creationId xmlns:a16="http://schemas.microsoft.com/office/drawing/2014/main" id="{ECB08D69-9D14-E999-09EA-B8E4C6657A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246" y="1350669"/>
            <a:ext cx="7984795" cy="4069999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D3464F-9F53-F4C3-3DAD-D4B151C64E5A}"/>
              </a:ext>
            </a:extLst>
          </p:cNvPr>
          <p:cNvSpPr txBox="1"/>
          <p:nvPr/>
        </p:nvSpPr>
        <p:spPr>
          <a:xfrm>
            <a:off x="114281" y="1350669"/>
            <a:ext cx="408413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ascending trajectory persisted until the illustrious year of 2002, gracefully tapering off in the subsequent annum.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63D0BB-A6F5-7E2D-8803-5370256DBEFF}"/>
              </a:ext>
            </a:extLst>
          </p:cNvPr>
          <p:cNvSpPr txBox="1"/>
          <p:nvPr/>
        </p:nvSpPr>
        <p:spPr>
          <a:xfrm>
            <a:off x="114280" y="3762404"/>
            <a:ext cx="40841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zenith of its prowess, the approval rate soared to an unprecedented pinnacle of 5661 approvals in the illustrious year of 2002.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58C5D0-BA2D-B349-F176-CA18A65F1BD8}"/>
              </a:ext>
            </a:extLst>
          </p:cNvPr>
          <p:cNvSpPr txBox="1"/>
          <p:nvPr/>
        </p:nvSpPr>
        <p:spPr>
          <a:xfrm>
            <a:off x="0" y="389105"/>
            <a:ext cx="5879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DRUG APPROVAL RATE </a:t>
            </a:r>
          </a:p>
        </p:txBody>
      </p:sp>
    </p:spTree>
    <p:extLst>
      <p:ext uri="{BB962C8B-B14F-4D97-AF65-F5344CB8AC3E}">
        <p14:creationId xmlns:p14="http://schemas.microsoft.com/office/powerpoint/2010/main" val="25100387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CB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5286BB-6CB4-5703-2B17-7930D7852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blue and white logo&#10;&#10;Description automatically generated">
            <a:extLst>
              <a:ext uri="{FF2B5EF4-FFF2-40B4-BE49-F238E27FC236}">
                <a16:creationId xmlns:a16="http://schemas.microsoft.com/office/drawing/2014/main" id="{CD711227-CE12-0E12-F836-11960350A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" y="315233"/>
            <a:ext cx="10027920" cy="6227532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94D11E7-A705-EB21-FC9A-40CB855B08A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7076AA-9BDC-992B-9AC8-76FE194C6DED}"/>
              </a:ext>
            </a:extLst>
          </p:cNvPr>
          <p:cNvSpPr txBox="1"/>
          <p:nvPr/>
        </p:nvSpPr>
        <p:spPr>
          <a:xfrm>
            <a:off x="7993592" y="1365071"/>
            <a:ext cx="408413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realm of regulatory evaluations, the approval landscape witnessed a notable descent in the distinguished year of 2003.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ED1AB4-3D38-7438-6D68-179C05B2B3AD}"/>
              </a:ext>
            </a:extLst>
          </p:cNvPr>
          <p:cNvSpPr txBox="1"/>
          <p:nvPr/>
        </p:nvSpPr>
        <p:spPr>
          <a:xfrm>
            <a:off x="7993591" y="4649759"/>
            <a:ext cx="40841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approval rate dropped below the usual average of 1605.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840A0E-5AD3-BEED-FF3C-6B432A7F5FD9}"/>
              </a:ext>
            </a:extLst>
          </p:cNvPr>
          <p:cNvSpPr txBox="1"/>
          <p:nvPr/>
        </p:nvSpPr>
        <p:spPr>
          <a:xfrm>
            <a:off x="0" y="389105"/>
            <a:ext cx="5335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DRUG APPROVAL RATE </a:t>
            </a:r>
          </a:p>
        </p:txBody>
      </p:sp>
      <p:pic>
        <p:nvPicPr>
          <p:cNvPr id="7" name="Picture 6" descr="A graph showing the growth of years">
            <a:extLst>
              <a:ext uri="{FF2B5EF4-FFF2-40B4-BE49-F238E27FC236}">
                <a16:creationId xmlns:a16="http://schemas.microsoft.com/office/drawing/2014/main" id="{E17A4C1D-C767-F67B-0DF4-7BEE414DEF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607" y="1680306"/>
            <a:ext cx="7799567" cy="3346718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6134935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CB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1E6A42-E081-5842-9FC1-40E330CAF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blue and white logo&#10;&#10;Description automatically generated">
            <a:extLst>
              <a:ext uri="{FF2B5EF4-FFF2-40B4-BE49-F238E27FC236}">
                <a16:creationId xmlns:a16="http://schemas.microsoft.com/office/drawing/2014/main" id="{0307643C-4D5E-C219-D840-2786C31626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" y="315233"/>
            <a:ext cx="10027920" cy="6227532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50F89F2-CC4E-372D-8FC9-0C1E3E37870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6BDA71-DC94-E909-E30C-1873EFF7550F}"/>
              </a:ext>
            </a:extLst>
          </p:cNvPr>
          <p:cNvSpPr txBox="1"/>
          <p:nvPr/>
        </p:nvSpPr>
        <p:spPr>
          <a:xfrm>
            <a:off x="86811" y="4671471"/>
            <a:ext cx="120183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initiation of an upward trajectory was catalyzed by the significant contribution of 21 approvals from the distinguished sponsor, </a:t>
            </a:r>
            <a:r>
              <a:rPr lang="en-US" sz="28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PHARMACIA AND UPJOHN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cumulative approvals garnered by </a:t>
            </a:r>
            <a:r>
              <a:rPr lang="en-US" sz="28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PHARMACIA AND UPJOHN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extending until 2016, stand at an impressive </a:t>
            </a:r>
            <a:r>
              <a:rPr lang="en-US" sz="28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1.9K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BCC57C-04CC-1FC1-20D6-1928F4EDF334}"/>
              </a:ext>
            </a:extLst>
          </p:cNvPr>
          <p:cNvSpPr txBox="1"/>
          <p:nvPr/>
        </p:nvSpPr>
        <p:spPr>
          <a:xfrm>
            <a:off x="4602865" y="-138341"/>
            <a:ext cx="29862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Trailblazer</a:t>
            </a:r>
          </a:p>
        </p:txBody>
      </p:sp>
      <p:pic>
        <p:nvPicPr>
          <p:cNvPr id="8" name="Picture 7" descr="A graph of blue rectangular bars with white text">
            <a:extLst>
              <a:ext uri="{FF2B5EF4-FFF2-40B4-BE49-F238E27FC236}">
                <a16:creationId xmlns:a16="http://schemas.microsoft.com/office/drawing/2014/main" id="{964891DF-0F57-B81C-5F54-DA580CB1F5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48" t="60186"/>
          <a:stretch/>
        </p:blipFill>
        <p:spPr>
          <a:xfrm>
            <a:off x="9375600" y="1191471"/>
            <a:ext cx="1734360" cy="3480000"/>
          </a:xfrm>
          <a:prstGeom prst="rect">
            <a:avLst/>
          </a:prstGeom>
        </p:spPr>
      </p:pic>
      <p:pic>
        <p:nvPicPr>
          <p:cNvPr id="10" name="Picture 9" descr="A graph with numbers and a square">
            <a:extLst>
              <a:ext uri="{FF2B5EF4-FFF2-40B4-BE49-F238E27FC236}">
                <a16:creationId xmlns:a16="http://schemas.microsoft.com/office/drawing/2014/main" id="{119F861D-5619-6505-C144-68B0BCD9E3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06" y="1214561"/>
            <a:ext cx="7733728" cy="34569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B73984-0396-0775-6B7D-37E8E4228CB4}"/>
              </a:ext>
            </a:extLst>
          </p:cNvPr>
          <p:cNvSpPr txBox="1"/>
          <p:nvPr/>
        </p:nvSpPr>
        <p:spPr>
          <a:xfrm>
            <a:off x="5274197" y="692656"/>
            <a:ext cx="1643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SPONSOR</a:t>
            </a:r>
          </a:p>
        </p:txBody>
      </p:sp>
    </p:spTree>
    <p:extLst>
      <p:ext uri="{BB962C8B-B14F-4D97-AF65-F5344CB8AC3E}">
        <p14:creationId xmlns:p14="http://schemas.microsoft.com/office/powerpoint/2010/main" val="7189670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CB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7B3E3D-8799-CF3C-4E2A-22216E9F7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blue and white logo&#10;&#10;Description automatically generated">
            <a:extLst>
              <a:ext uri="{FF2B5EF4-FFF2-40B4-BE49-F238E27FC236}">
                <a16:creationId xmlns:a16="http://schemas.microsoft.com/office/drawing/2014/main" id="{BB9A9B64-076A-05E7-B2C6-2B3CA8F9B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" y="315233"/>
            <a:ext cx="10027920" cy="6227532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741CCF8-D816-32F8-2363-DAB146A73FD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D7698E-96D0-79E9-B022-734ECC282E71}"/>
              </a:ext>
            </a:extLst>
          </p:cNvPr>
          <p:cNvSpPr txBox="1"/>
          <p:nvPr/>
        </p:nvSpPr>
        <p:spPr>
          <a:xfrm>
            <a:off x="86811" y="4986704"/>
            <a:ext cx="120183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Pinnacle Performer of 2002, as the approvals soared to unprecedented heights, was </a:t>
            </a:r>
            <a:r>
              <a:rPr lang="en-US" sz="28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SANDOZ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showcasing a remarkable total of </a:t>
            </a:r>
            <a:r>
              <a:rPr lang="en-US" sz="28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326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approvals.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SANDOZ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continued to stand as a stalwart contributor, accumulating a grand total of </a:t>
            </a:r>
            <a:r>
              <a:rPr lang="en-US" sz="28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4.6K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approvals until 2016.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2B328E-3359-BDE6-F723-240A043C0ED7}"/>
              </a:ext>
            </a:extLst>
          </p:cNvPr>
          <p:cNvSpPr txBox="1"/>
          <p:nvPr/>
        </p:nvSpPr>
        <p:spPr>
          <a:xfrm>
            <a:off x="4070430" y="-57597"/>
            <a:ext cx="4051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PERFORMER</a:t>
            </a:r>
          </a:p>
        </p:txBody>
      </p:sp>
      <p:pic>
        <p:nvPicPr>
          <p:cNvPr id="10" name="Picture 9" descr="A graph with numbers and a square">
            <a:extLst>
              <a:ext uri="{FF2B5EF4-FFF2-40B4-BE49-F238E27FC236}">
                <a16:creationId xmlns:a16="http://schemas.microsoft.com/office/drawing/2014/main" id="{E8F0256A-C212-5C7D-7900-FE789D0681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06" y="1214561"/>
            <a:ext cx="7733728" cy="3456910"/>
          </a:xfrm>
          <a:prstGeom prst="rect">
            <a:avLst/>
          </a:prstGeom>
        </p:spPr>
      </p:pic>
      <p:pic>
        <p:nvPicPr>
          <p:cNvPr id="7" name="Picture 6" descr="A graph showing the growth of the year">
            <a:extLst>
              <a:ext uri="{FF2B5EF4-FFF2-40B4-BE49-F238E27FC236}">
                <a16:creationId xmlns:a16="http://schemas.microsoft.com/office/drawing/2014/main" id="{E10315B3-BB80-A25B-3E62-FBD076E967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05" y="1214561"/>
            <a:ext cx="7733728" cy="34338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C9F33A-CF23-E0DC-5234-2F5C099F9792}"/>
              </a:ext>
            </a:extLst>
          </p:cNvPr>
          <p:cNvSpPr txBox="1"/>
          <p:nvPr/>
        </p:nvSpPr>
        <p:spPr>
          <a:xfrm>
            <a:off x="5291558" y="601052"/>
            <a:ext cx="1608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SPONSOR</a:t>
            </a:r>
          </a:p>
        </p:txBody>
      </p:sp>
      <p:pic>
        <p:nvPicPr>
          <p:cNvPr id="5" name="Picture 4" descr="A blue rectangular object with white border&#10;&#10;Description automatically generated">
            <a:extLst>
              <a:ext uri="{FF2B5EF4-FFF2-40B4-BE49-F238E27FC236}">
                <a16:creationId xmlns:a16="http://schemas.microsoft.com/office/drawing/2014/main" id="{E220A344-7878-6A08-44B3-299DC6AFF4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016" y="1211612"/>
            <a:ext cx="891648" cy="345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8800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CB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E3070B-A8B5-B627-A357-DF51A4104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blue and white logo&#10;&#10;Description automatically generated">
            <a:extLst>
              <a:ext uri="{FF2B5EF4-FFF2-40B4-BE49-F238E27FC236}">
                <a16:creationId xmlns:a16="http://schemas.microsoft.com/office/drawing/2014/main" id="{727C5583-6B47-7DE7-2FD1-259227511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" y="315233"/>
            <a:ext cx="10027920" cy="6227532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05D23F0-28B4-E61B-4B8A-E060AA07300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08560F-3FCA-0F89-9D21-951D07D58021}"/>
              </a:ext>
            </a:extLst>
          </p:cNvPr>
          <p:cNvSpPr txBox="1"/>
          <p:nvPr/>
        </p:nvSpPr>
        <p:spPr>
          <a:xfrm>
            <a:off x="120460" y="4981928"/>
            <a:ext cx="119437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HOSPIRA 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stands out as the top contributor until 2016, securing a substantial </a:t>
            </a:r>
            <a:r>
              <a:rPr lang="en-US" sz="28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6.8K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approvals.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pivotal moment occurred in </a:t>
            </a:r>
            <a:r>
              <a:rPr lang="en-US" sz="28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1996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a notable </a:t>
            </a:r>
            <a:r>
              <a:rPr lang="en-US" sz="28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457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approvals, marking a significant imprint on the landscape.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91D5A8-AE53-B561-CFBC-7CD4BFA61600}"/>
              </a:ext>
            </a:extLst>
          </p:cNvPr>
          <p:cNvSpPr txBox="1"/>
          <p:nvPr/>
        </p:nvSpPr>
        <p:spPr>
          <a:xfrm>
            <a:off x="2880346" y="-76053"/>
            <a:ext cx="6423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PARAMOUNT CONTRIBUTOR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B03764-269A-11CD-210B-99BD999EDA40}"/>
              </a:ext>
            </a:extLst>
          </p:cNvPr>
          <p:cNvSpPr txBox="1"/>
          <p:nvPr/>
        </p:nvSpPr>
        <p:spPr>
          <a:xfrm>
            <a:off x="5276306" y="570278"/>
            <a:ext cx="1632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SPONSOR</a:t>
            </a:r>
          </a:p>
        </p:txBody>
      </p:sp>
      <p:pic>
        <p:nvPicPr>
          <p:cNvPr id="9" name="Picture 8" descr="A blue rectangular object with a white border&#10;&#10;Description automatically generated">
            <a:extLst>
              <a:ext uri="{FF2B5EF4-FFF2-40B4-BE49-F238E27FC236}">
                <a16:creationId xmlns:a16="http://schemas.microsoft.com/office/drawing/2014/main" id="{C9821AEE-07FE-BE96-3AC6-A6D99F751E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228" y="1316736"/>
            <a:ext cx="1143874" cy="3456909"/>
          </a:xfrm>
          <a:prstGeom prst="rect">
            <a:avLst/>
          </a:prstGeom>
        </p:spPr>
      </p:pic>
      <p:pic>
        <p:nvPicPr>
          <p:cNvPr id="12" name="Picture 11" descr="A graph showing the growth of the year">
            <a:extLst>
              <a:ext uri="{FF2B5EF4-FFF2-40B4-BE49-F238E27FC236}">
                <a16:creationId xmlns:a16="http://schemas.microsoft.com/office/drawing/2014/main" id="{4EFE7F9C-89C7-3BF4-8FFA-71EC10454C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33" y="1316736"/>
            <a:ext cx="7733729" cy="345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1964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2089</TotalTime>
  <Words>686</Words>
  <Application>Microsoft Office PowerPoint</Application>
  <PresentationFormat>Widescreen</PresentationFormat>
  <Paragraphs>71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vishnu nair</dc:creator>
  <cp:lastModifiedBy>vishnu nair</cp:lastModifiedBy>
  <cp:revision>3</cp:revision>
  <dcterms:created xsi:type="dcterms:W3CDTF">2023-12-20T07:14:38Z</dcterms:created>
  <dcterms:modified xsi:type="dcterms:W3CDTF">2024-02-11T06:06:46Z</dcterms:modified>
</cp:coreProperties>
</file>