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6F9865-3920-400C-B66A-2E1600D661AA}">
  <a:tblStyle styleId="{C16F9865-3920-400C-B66A-2E1600D661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39a8465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39a8465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72e304a7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72e304a7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72e304a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72e304a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72e304a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72e304a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2e6047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72e6047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72e6047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72e6047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2e6047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2e6047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2e6047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72e6047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72e6047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72e6047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Admission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Allocation :</a:t>
            </a:r>
            <a:endParaRPr/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649950" y="1541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{C16F9865-3920-400C-B66A-2E1600D661AA}</a:tableStyleId>
              </a:tblPr>
              <a:tblGrid>
                <a:gridCol w="2413000"/>
                <a:gridCol w="2413000"/>
                <a:gridCol w="2413000"/>
              </a:tblGrid>
              <a:tr h="44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B.Lakshmi </a:t>
                      </a:r>
                      <a:r>
                        <a:rPr lang="en"/>
                        <a:t>Narasimham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2110030001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 end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P.Prithish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2110030115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Assisting for front end and back end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T.ChandraSekhar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2110030138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 end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P.Praneeth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2110030028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 end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(Literature review)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Modelling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Collection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allocation to group members.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377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PROJECT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he project is regarding the “University Admission System” through which students can apply for different colleges/universities and different branches in online mode.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It will help the students to apply to the colleges in an easier and efficient way.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use Django framework for the frontend.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use  MySQL for the backend .It is used to interact with the database.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After the student completes the admission process successfully ,the data  is stored in a database and the roll number is generated immediately.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5" y="1231850"/>
            <a:ext cx="3986900" cy="335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4572000" y="64825"/>
            <a:ext cx="42603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Based on the mentioned surveys and reports it shows that if the admissions are to be done in offline mode then there are drawbacks mentioned as following: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First is that lot of unnecessary expenditure is incurred by the universities.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Secondly it requires a lot of effort ,both by the management and applicants.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When an applicant fills with wrong info then he/she isn’t notified resulting in wastage of the resources and time.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is time consuming.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05175" y="64825"/>
            <a:ext cx="431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 (Literature review)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6200" y="0"/>
            <a:ext cx="88323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5"/>
              <a:t>https://github.com/Vishnu061103/Software-Engineering/settings/access?guidance_task=</a:t>
            </a:r>
            <a:endParaRPr sz="1555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832302" cy="38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Modelling Diagrams: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600" y="1017800"/>
            <a:ext cx="4805299" cy="32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: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00" y="1017800"/>
            <a:ext cx="5772703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27850" y="118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Collection :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25875" y="1452300"/>
            <a:ext cx="2778600" cy="22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Student Name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Student Phone Number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Parent Details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Student Email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Program opted (B.Tech/MBA)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Course (CSE , ECE , AIDS)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Intermediate results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50" y="1017800"/>
            <a:ext cx="2884316" cy="350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Setup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tools required for the front end development and modelling are :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Visual Studio Code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Star UML (To make a diagram / which gives us a  basic overview (gist) of the project)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While the tools required for the backend development are :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MySQL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838" y="925175"/>
            <a:ext cx="60780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002" y="1726200"/>
            <a:ext cx="108748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4850" y="2928350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