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OY0XKu7viFHLX1wXcefBEY1I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2bfa3752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2bfa3752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2bfa3752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2bfa3752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2bfa3752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2bfa37523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2bfa3752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2bfa3752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2c53e0e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2c53e0e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2c53e0e6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2c53e0e6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2bfa3752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2bfa3752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829875" y="16602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 b="1">
                <a:solidFill>
                  <a:schemeClr val="dk2"/>
                </a:solidFill>
              </a:rPr>
              <a:t>Zedboard Booting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1858700" y="31083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/>
              <a:t>Creation of bin files and images through petalinux</a:t>
            </a:r>
            <a:endParaRPr/>
          </a:p>
        </p:txBody>
      </p:sp>
      <p:sp>
        <p:nvSpPr>
          <p:cNvPr id="131" name="Google Shape;131;p1"/>
          <p:cNvSpPr txBox="1"/>
          <p:nvPr/>
        </p:nvSpPr>
        <p:spPr>
          <a:xfrm>
            <a:off x="4426975" y="3514921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 Vishnu vardhan reddy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2bfa37523_0_8"/>
          <p:cNvSpPr txBox="1">
            <a:spLocks noGrp="1"/>
          </p:cNvSpPr>
          <p:nvPr>
            <p:ph type="body" idx="1"/>
          </p:nvPr>
        </p:nvSpPr>
        <p:spPr>
          <a:xfrm>
            <a:off x="819150" y="1089175"/>
            <a:ext cx="7505700" cy="33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6. For labeling the partitions the commands </a:t>
            </a:r>
            <a:r>
              <a:rPr lang="en-GB" sz="1700" b="1"/>
              <a:t>“ sudo fatlabel /dev/mmcblk0p1 name-1 and sudo e2label /dev/mmcblk0p2 name-2 ” </a:t>
            </a:r>
            <a:r>
              <a:rPr lang="en-GB" sz="1700"/>
              <a:t>are used respectively for partitions 1 and 2.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7. Note 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-GB" sz="1700"/>
              <a:t>Remember to type hex number of filesystem after typing character t.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lang="en-GB" sz="1700" b="1"/>
              <a:t>All this process can be done through gparted application also.</a:t>
            </a:r>
            <a:endParaRPr sz="17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2bfa37523_0_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File Transfer</a:t>
            </a:r>
            <a:endParaRPr/>
          </a:p>
        </p:txBody>
      </p:sp>
      <p:sp>
        <p:nvSpPr>
          <p:cNvPr id="197" name="Google Shape;197;g302bfa37523_0_1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Transfer the files BOOT.BIN,boot.scr and image.ub to the first partition of the SD card which is formatted by FAT32 file system.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Unzip the rootfs.cpio or rootfs.tar.gz file with appropriate command into the second partition of the sd card through using terminal. 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2bfa37523_0_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Booting on Zedboard</a:t>
            </a:r>
            <a:endParaRPr/>
          </a:p>
        </p:txBody>
      </p:sp>
      <p:sp>
        <p:nvSpPr>
          <p:cNvPr id="203" name="Google Shape;203;g302bfa37523_0_3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Place the SD card into the card reader of the </a:t>
            </a:r>
            <a:r>
              <a:rPr lang="en-GB" dirty="0" err="1"/>
              <a:t>Zedboard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Connect </a:t>
            </a:r>
            <a:r>
              <a:rPr lang="en-GB" dirty="0" err="1"/>
              <a:t>Zedboard</a:t>
            </a:r>
            <a:r>
              <a:rPr lang="en-GB" dirty="0"/>
              <a:t> to the pc using USB to micro-</a:t>
            </a:r>
            <a:r>
              <a:rPr lang="en-GB" dirty="0" err="1"/>
              <a:t>usb</a:t>
            </a:r>
            <a:r>
              <a:rPr lang="en-GB" dirty="0"/>
              <a:t> cable.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Open the application </a:t>
            </a:r>
            <a:r>
              <a:rPr lang="en-GB" dirty="0" err="1"/>
              <a:t>gtkterm</a:t>
            </a:r>
            <a:r>
              <a:rPr lang="en-GB" dirty="0"/>
              <a:t> or minicom in the pc.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Connect the power supply to the </a:t>
            </a:r>
            <a:r>
              <a:rPr lang="en-GB" dirty="0" err="1"/>
              <a:t>Zedboard</a:t>
            </a:r>
            <a:r>
              <a:rPr lang="en-GB" dirty="0"/>
              <a:t>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Set up the Jumpers to </a:t>
            </a:r>
            <a:r>
              <a:rPr lang="en-GB" dirty="0" err="1"/>
              <a:t>sd</a:t>
            </a:r>
            <a:r>
              <a:rPr lang="en-GB" dirty="0"/>
              <a:t> card mode </a:t>
            </a:r>
            <a:r>
              <a:rPr lang="en-GB" dirty="0" err="1"/>
              <a:t>i.e</a:t>
            </a:r>
            <a:r>
              <a:rPr lang="en-GB" dirty="0"/>
              <a:t> jp11 - jp7 with 01100.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Power on the </a:t>
            </a:r>
            <a:r>
              <a:rPr lang="en-GB" dirty="0" err="1"/>
              <a:t>Zedboard</a:t>
            </a:r>
            <a:r>
              <a:rPr lang="en-GB" dirty="0"/>
              <a:t> and set appropriate configuration on the </a:t>
            </a:r>
            <a:r>
              <a:rPr lang="en-GB" dirty="0" err="1"/>
              <a:t>gtkterm</a:t>
            </a:r>
            <a:r>
              <a:rPr lang="en-GB" dirty="0"/>
              <a:t>, those are like port, baud rate, number of parity bit and etc.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dirty="0"/>
              <a:t>Observe the output on the console.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2bfa37523_0_37"/>
          <p:cNvSpPr txBox="1">
            <a:spLocks noGrp="1"/>
          </p:cNvSpPr>
          <p:nvPr>
            <p:ph type="title"/>
          </p:nvPr>
        </p:nvSpPr>
        <p:spPr>
          <a:xfrm>
            <a:off x="819150" y="2183747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617450" y="3917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Petalinux Installer</a:t>
            </a:r>
            <a:endParaRPr sz="25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617450" y="996600"/>
            <a:ext cx="75057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Installed petalinux installer version 2024.1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Open the folder which you want to install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It helps to install the petalinux with the simple command line on terminal i.e path/to/installer ./petalinux-v2024.1-05202009-installer.run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Asks some approval for licenses, accepts all.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GB" sz="1700"/>
              <a:t>Shows “PetaLinux SDK has been successfully set up and is ready to be used” and create some files in the folder.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>
            <a:spLocks noGrp="1"/>
          </p:cNvSpPr>
          <p:nvPr>
            <p:ph type="title"/>
          </p:nvPr>
        </p:nvSpPr>
        <p:spPr>
          <a:xfrm>
            <a:off x="513950" y="398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Setting petalinux environment</a:t>
            </a:r>
            <a:endParaRPr sz="24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"/>
          <p:cNvSpPr txBox="1">
            <a:spLocks noGrp="1"/>
          </p:cNvSpPr>
          <p:nvPr>
            <p:ph type="body" idx="1"/>
          </p:nvPr>
        </p:nvSpPr>
        <p:spPr>
          <a:xfrm>
            <a:off x="710850" y="1435675"/>
            <a:ext cx="8181000" cy="26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Command source settings.sh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It sets up the necessary environment variables and paths required for building and working with PetaLinux projects.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After command execution it sets PetaLinux environment to  the current folder and ready to build projects.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513950" y="398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4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Project creation</a:t>
            </a:r>
            <a:endParaRPr sz="24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>
            <a:spLocks noGrp="1"/>
          </p:cNvSpPr>
          <p:nvPr>
            <p:ph type="body" idx="1"/>
          </p:nvPr>
        </p:nvSpPr>
        <p:spPr>
          <a:xfrm>
            <a:off x="513950" y="1267875"/>
            <a:ext cx="8181000" cy="23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Petalinux-create is the command used in this step.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Command line petalinux-create project --template zynq --name ZEDBOARD is used to create a new project.   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‘Project’ in the command line define this is the type project, --template defines the board family and --name defines the project name.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The above command create a new folder with a name ZEDBOARD(which is the name of project) within the current folder.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513950" y="3989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>
            <a:spLocks noGrp="1"/>
          </p:cNvSpPr>
          <p:nvPr>
            <p:ph type="body" idx="1"/>
          </p:nvPr>
        </p:nvSpPr>
        <p:spPr>
          <a:xfrm>
            <a:off x="505950" y="1091100"/>
            <a:ext cx="81321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Using the xsa.file (which is designed in vivado and contains hardware details) petalinux config the hardware.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Using the command “petalinux-config --get-hw-description /path/to/the/xsa.file/ZEDB OARD.xsa”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 ‘--get-hw-description’ gets the design and hardware details of the board in the xsa file 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Petalinux-config configure the details to the current project.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Configure the appropriate machine name in DTG settings, ‘zedboard’ here 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After the execution of command in second step, petalinux open a window in the terminal for user to check and adjust the details manually (if required).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Optionally we can configure our root file system if we need to through command “petalinux-config -c rootfs” 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>
            <a:spLocks noGrp="1"/>
          </p:cNvSpPr>
          <p:nvPr>
            <p:ph type="title"/>
          </p:nvPr>
        </p:nvSpPr>
        <p:spPr>
          <a:xfrm>
            <a:off x="513950" y="398975"/>
            <a:ext cx="4442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Building project</a:t>
            </a: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body" idx="1"/>
          </p:nvPr>
        </p:nvSpPr>
        <p:spPr>
          <a:xfrm>
            <a:off x="311700" y="976800"/>
            <a:ext cx="85206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GB" sz="1700">
                <a:solidFill>
                  <a:srgbClr val="000000"/>
                </a:solidFill>
              </a:rPr>
              <a:t>After configuring the requirements that user need, the next step is building the project.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GB" sz="1700">
                <a:solidFill>
                  <a:srgbClr val="000000"/>
                </a:solidFill>
              </a:rPr>
              <a:t>Through the command </a:t>
            </a:r>
            <a:r>
              <a:rPr lang="en-GB" sz="1700" b="1">
                <a:solidFill>
                  <a:srgbClr val="000000"/>
                </a:solidFill>
              </a:rPr>
              <a:t>“petalinux-build”</a:t>
            </a:r>
            <a:r>
              <a:rPr lang="en-GB" sz="1700">
                <a:solidFill>
                  <a:srgbClr val="000000"/>
                </a:solidFill>
              </a:rPr>
              <a:t> the building process takes place.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GB" sz="1700">
                <a:solidFill>
                  <a:srgbClr val="000000"/>
                </a:solidFill>
              </a:rPr>
              <a:t>Proper internet connection and space is required for building the project without errors.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GB" sz="1700">
                <a:solidFill>
                  <a:srgbClr val="000000"/>
                </a:solidFill>
              </a:rPr>
              <a:t>To build project in offline mode it is necessary to download the </a:t>
            </a:r>
            <a:r>
              <a:rPr lang="en-GB" sz="1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PetaLinux Tools sstate-cache Artifacts 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appropriate petalinux version for the appropriate board.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GB" sz="1700">
                <a:solidFill>
                  <a:srgbClr val="000000"/>
                </a:solidFill>
              </a:rPr>
              <a:t>Try to build once again if faces </a:t>
            </a:r>
            <a:r>
              <a:rPr lang="en-GB" sz="1700" b="1">
                <a:solidFill>
                  <a:srgbClr val="000000"/>
                </a:solidFill>
              </a:rPr>
              <a:t>TIMEOUT ERROR</a:t>
            </a:r>
            <a:r>
              <a:rPr lang="en-GB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GB" sz="1700">
                <a:solidFill>
                  <a:srgbClr val="000000"/>
                </a:solidFill>
              </a:rPr>
              <a:t>Building process requires more space (upto 40GB) and time, based on the board and manual configuration of the board.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GB" sz="1700">
                <a:solidFill>
                  <a:srgbClr val="000000"/>
                </a:solidFill>
              </a:rPr>
              <a:t>If the project built successfully it shows up “Successfully built project”.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2c53e0e69_0_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BIN File Generation</a:t>
            </a:r>
            <a:endParaRPr/>
          </a:p>
        </p:txBody>
      </p:sp>
      <p:sp>
        <p:nvSpPr>
          <p:cNvPr id="172" name="Google Shape;172;g302c53e0e69_0_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It's time to generate the bin file, which is essential for the booting process.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Command </a:t>
            </a:r>
            <a:r>
              <a:rPr lang="en-GB" sz="1900" b="1"/>
              <a:t>“petalinux-package --boot --u-boot” </a:t>
            </a:r>
            <a:r>
              <a:rPr lang="en-GB" sz="1900"/>
              <a:t>generates the BIN file file, which is formed from combining the files zynq_fsbl.elf, u-boot.elf and system.dtb.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Now all the required files are ready to boot the zedboard.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2c53e0e69_0_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SD Card Formatting </a:t>
            </a:r>
            <a:endParaRPr/>
          </a:p>
        </p:txBody>
      </p:sp>
      <p:sp>
        <p:nvSpPr>
          <p:cNvPr id="179" name="Google Shape;179;g302c53e0e69_0_6" descr="calibri&#10;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We have to format SD card properly in-order to use in the booting process.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It can be done in  either terminal or the application called ‘gparted'.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“ls /dev” list out the device files(linux assumes every device as a file ) in the system.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/>
              <a:t>Unmount the all partitions of SD card and format the SD card using commands </a:t>
            </a:r>
            <a:r>
              <a:rPr lang="en-GB" sz="1683" b="1"/>
              <a:t>“</a:t>
            </a:r>
            <a:r>
              <a:rPr lang="en-GB" sz="1500" b="1">
                <a:solidFill>
                  <a:srgbClr val="000000"/>
                </a:solidFill>
                <a:highlight>
                  <a:schemeClr val="dk1"/>
                </a:highlight>
              </a:rPr>
              <a:t>umount /dev/&lt;sd card device file name &gt; and </a:t>
            </a:r>
            <a:r>
              <a:rPr lang="en-GB" sz="1600" b="1">
                <a:solidFill>
                  <a:srgbClr val="000000"/>
                </a:solidFill>
                <a:highlight>
                  <a:schemeClr val="dk1"/>
                </a:highlight>
              </a:rPr>
              <a:t>sudo fdisk /dev/mmcblk0”</a:t>
            </a:r>
            <a:r>
              <a:rPr lang="en-GB" sz="1100" b="1">
                <a:solidFill>
                  <a:srgbClr val="000000"/>
                </a:solidFill>
              </a:rPr>
              <a:t>.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2bfa37523_0_3"/>
          <p:cNvSpPr txBox="1">
            <a:spLocks noGrp="1"/>
          </p:cNvSpPr>
          <p:nvPr>
            <p:ph type="title"/>
          </p:nvPr>
        </p:nvSpPr>
        <p:spPr>
          <a:xfrm>
            <a:off x="895125" y="4276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SD Card partition</a:t>
            </a:r>
            <a:endParaRPr/>
          </a:p>
        </p:txBody>
      </p:sp>
      <p:sp>
        <p:nvSpPr>
          <p:cNvPr id="186" name="Google Shape;186;g302bfa37523_0_3"/>
          <p:cNvSpPr txBox="1">
            <a:spLocks noGrp="1"/>
          </p:cNvSpPr>
          <p:nvPr>
            <p:ph type="body" idx="1"/>
          </p:nvPr>
        </p:nvSpPr>
        <p:spPr>
          <a:xfrm>
            <a:off x="819150" y="1000525"/>
            <a:ext cx="7505700" cy="34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900"/>
              <a:t>After executing the above command it opens a special space on the terminal.</a:t>
            </a:r>
            <a:endParaRPr sz="1900"/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900"/>
              <a:t>Character </a:t>
            </a:r>
            <a:r>
              <a:rPr lang="en-GB" sz="1900" b="1"/>
              <a:t>‘p’ </a:t>
            </a:r>
            <a:r>
              <a:rPr lang="en-GB" sz="1900"/>
              <a:t>used to list out the details of sd card, </a:t>
            </a:r>
            <a:r>
              <a:rPr lang="en-GB" sz="1900" b="1"/>
              <a:t>‘n’</a:t>
            </a:r>
            <a:r>
              <a:rPr lang="en-GB" sz="1900"/>
              <a:t> used to create new partition, selects the primary partition and number, define size less than 5GB for partition-1 and for second partition it takes all free space as default.</a:t>
            </a:r>
            <a:endParaRPr sz="1900"/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900"/>
              <a:t>Type </a:t>
            </a:r>
            <a:r>
              <a:rPr lang="en-GB" sz="1900" b="1"/>
              <a:t>‘y’</a:t>
            </a:r>
            <a:r>
              <a:rPr lang="en-GB" sz="1900"/>
              <a:t> to remove vfat signature.</a:t>
            </a:r>
            <a:endParaRPr sz="1900"/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900"/>
              <a:t>Change types of partitions to FAT32 and Linux(ext4) for partition -1 and partition-2 respectively using characters </a:t>
            </a:r>
            <a:r>
              <a:rPr lang="en-GB" sz="1900" b="1"/>
              <a:t>‘t’ </a:t>
            </a:r>
            <a:r>
              <a:rPr lang="en-GB" sz="1900"/>
              <a:t>and </a:t>
            </a:r>
            <a:r>
              <a:rPr lang="en-GB" sz="1900" b="1"/>
              <a:t>‘l’ </a:t>
            </a:r>
            <a:r>
              <a:rPr lang="en-GB" sz="1900"/>
              <a:t>( l lists the types of filesystems ). </a:t>
            </a:r>
            <a:endParaRPr sz="1900"/>
          </a:p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-GB" sz="1900" b="1"/>
              <a:t>“ sudo mkfs.msdos /dev/mmcblk0p1 and sudo mkfs.ext4 /dev/mmcblk0p2” </a:t>
            </a:r>
            <a:r>
              <a:rPr lang="en-GB" sz="1900"/>
              <a:t>commands can also be used to configure filesystems.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Microsoft Office PowerPoint</Application>
  <PresentationFormat>On-screen Show (16:9)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Nunito</vt:lpstr>
      <vt:lpstr>Calibri</vt:lpstr>
      <vt:lpstr>Arial</vt:lpstr>
      <vt:lpstr>Shift</vt:lpstr>
      <vt:lpstr>Zedboard Booting</vt:lpstr>
      <vt:lpstr>Petalinux Installer</vt:lpstr>
      <vt:lpstr>Setting petalinux environment</vt:lpstr>
      <vt:lpstr>Project creation</vt:lpstr>
      <vt:lpstr>Configuration</vt:lpstr>
      <vt:lpstr>Building project</vt:lpstr>
      <vt:lpstr>BIN File Generation</vt:lpstr>
      <vt:lpstr>SD Card Formatting </vt:lpstr>
      <vt:lpstr>SD Card partition</vt:lpstr>
      <vt:lpstr>PowerPoint Presentation</vt:lpstr>
      <vt:lpstr>File Transfer</vt:lpstr>
      <vt:lpstr> Booting on Zedboard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Shyam Kumar</cp:lastModifiedBy>
  <cp:revision>2</cp:revision>
  <dcterms:modified xsi:type="dcterms:W3CDTF">2025-08-15T12:50:41Z</dcterms:modified>
</cp:coreProperties>
</file>